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handoutMasterIdLst>
    <p:handoutMasterId r:id="rId21"/>
  </p:handoutMasterIdLst>
  <p:sldIdLst>
    <p:sldId id="256" r:id="rId3"/>
    <p:sldId id="262" r:id="rId4"/>
    <p:sldId id="263" r:id="rId5"/>
    <p:sldId id="258" r:id="rId6"/>
    <p:sldId id="271" r:id="rId7"/>
    <p:sldId id="270" r:id="rId8"/>
    <p:sldId id="264" r:id="rId9"/>
    <p:sldId id="267" r:id="rId10"/>
    <p:sldId id="272" r:id="rId11"/>
    <p:sldId id="273" r:id="rId12"/>
    <p:sldId id="265" r:id="rId13"/>
    <p:sldId id="268" r:id="rId14"/>
    <p:sldId id="274" r:id="rId15"/>
    <p:sldId id="266" r:id="rId16"/>
    <p:sldId id="275" r:id="rId17"/>
    <p:sldId id="269" r:id="rId18"/>
    <p:sldId id="27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2"/>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p:scale>
          <a:sx n="75" d="100"/>
          <a:sy n="75" d="100"/>
        </p:scale>
        <p:origin x="-2106"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74036979-2C6C-4765-99DC-6F05D217CD82}"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B5DF6553-CB22-43FC-81B6-EA3F7897544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DF6553-CB22-43FC-81B6-EA3F7897544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665F89-5811-49F0-ABE1-8637C9BFE220}"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665F89-5811-49F0-ABE1-8637C9BFE220}"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665F89-5811-49F0-ABE1-8637C9BFE220}"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665F89-5811-49F0-ABE1-8637C9BFE220}"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665F89-5811-49F0-ABE1-8637C9BFE220}"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665F89-5811-49F0-ABE1-8637C9BFE220}"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665F89-5811-49F0-ABE1-8637C9BFE220}"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665F89-5811-49F0-ABE1-8637C9BFE220}"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665F89-5811-49F0-ABE1-8637C9BFE220}" type="slidenum">
              <a:rPr lang="zh-CN" altLang="en-US" smtClean="0"/>
              <a:t>‹#›</a:t>
            </a:fld>
            <a:endParaRPr lang="zh-CN" altLang="en-US"/>
          </a:p>
        </p:txBody>
      </p:sp>
      <p:sp>
        <p:nvSpPr>
          <p:cNvPr id="11" name="TextBox 10"/>
          <p:cNvSpPr txBox="1"/>
          <p:nvPr userDrawn="1"/>
        </p:nvSpPr>
        <p:spPr>
          <a:xfrm>
            <a:off x="1187624"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665F89-5811-49F0-ABE1-8637C9BFE220}"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D95F77-6158-487B-B813-2FF7EB94FCE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665F89-5811-49F0-ABE1-8637C9BFE220}"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04D95F77-6158-487B-B813-2FF7EB94FCE7}"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52665F89-5811-49F0-ABE1-8637C9BFE220}" type="slidenum">
              <a:rPr lang="zh-CN" altLang="en-US" smtClean="0"/>
              <a:t>‹#›</a:t>
            </a:fld>
            <a:endParaRPr lang="zh-CN" altLang="en-US" dirty="0"/>
          </a:p>
        </p:txBody>
      </p:sp>
      <p:pic>
        <p:nvPicPr>
          <p:cNvPr id="7" name="图片 6"/>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notesSlide" Target="../notesSlides/notesSlide1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8"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4.svg"/><Relationship Id="rId4" Type="http://schemas.openxmlformats.org/officeDocument/2006/relationships/image" Target="../media/image1.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pic>
        <p:nvPicPr>
          <p:cNvPr id="5" name="图片 4"/>
          <p:cNvPicPr>
            <a:picLocks noChangeAspect="1"/>
          </p:cNvPicPr>
          <p:nvPr/>
        </p:nvPicPr>
        <p:blipFill>
          <a:blip r:embed="rId3" cstate="screen"/>
          <a:stretch>
            <a:fillRect/>
          </a:stretch>
        </p:blipFill>
        <p:spPr>
          <a:xfrm>
            <a:off x="3314700" y="592623"/>
            <a:ext cx="5562600" cy="5292556"/>
          </a:xfrm>
          <a:prstGeom prst="rect">
            <a:avLst/>
          </a:prstGeom>
        </p:spPr>
      </p:pic>
      <p:pic>
        <p:nvPicPr>
          <p:cNvPr id="8" name="图片 7" descr="图片包含 黑暗, 红色, 前, 穿着&#10;&#10;描述已自动生成"/>
          <p:cNvPicPr>
            <a:picLocks noChangeAspect="1"/>
          </p:cNvPicPr>
          <p:nvPr/>
        </p:nvPicPr>
        <p:blipFill>
          <a:blip r:embed="rId4"/>
          <a:stretch>
            <a:fillRect/>
          </a:stretch>
        </p:blipFill>
        <p:spPr>
          <a:xfrm>
            <a:off x="7434770" y="3429000"/>
            <a:ext cx="4411338" cy="3077678"/>
          </a:xfrm>
          <a:prstGeom prst="rect">
            <a:avLst/>
          </a:prstGeom>
        </p:spPr>
      </p:pic>
      <p:pic>
        <p:nvPicPr>
          <p:cNvPr id="9" name="图片 8" descr="图片包含 黑暗, 红色, 前, 穿着&#10;&#10;描述已自动生成"/>
          <p:cNvPicPr>
            <a:picLocks noChangeAspect="1"/>
          </p:cNvPicPr>
          <p:nvPr/>
        </p:nvPicPr>
        <p:blipFill>
          <a:blip r:embed="rId4" cstate="screen"/>
          <a:stretch>
            <a:fillRect/>
          </a:stretch>
        </p:blipFill>
        <p:spPr>
          <a:xfrm flipH="1">
            <a:off x="345892" y="4116440"/>
            <a:ext cx="3426008" cy="239023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grpSp>
        <p:nvGrpSpPr>
          <p:cNvPr id="3" name="组合 2"/>
          <p:cNvGrpSpPr/>
          <p:nvPr/>
        </p:nvGrpSpPr>
        <p:grpSpPr>
          <a:xfrm>
            <a:off x="604649" y="688974"/>
            <a:ext cx="2879493" cy="631469"/>
            <a:chOff x="1528563" y="1789329"/>
            <a:chExt cx="3127128" cy="685775"/>
          </a:xfrm>
        </p:grpSpPr>
        <p:sp>
          <p:nvSpPr>
            <p:cNvPr id="5" name="椭圆 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02</a:t>
              </a:r>
              <a:endParaRPr lang="zh-CN" altLang="en-US" dirty="0">
                <a:solidFill>
                  <a:srgbClr val="BC0002"/>
                </a:solidFill>
                <a:cs typeface="+mn-ea"/>
                <a:sym typeface="+mn-lt"/>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最美人员</a:t>
              </a:r>
            </a:p>
          </p:txBody>
        </p:sp>
        <p:sp>
          <p:nvSpPr>
            <p:cNvPr id="8" name="文本框 7"/>
            <p:cNvSpPr txBox="1"/>
            <p:nvPr/>
          </p:nvSpPr>
          <p:spPr>
            <a:xfrm>
              <a:off x="2501179" y="2224420"/>
              <a:ext cx="2154512" cy="250684"/>
            </a:xfrm>
            <a:prstGeom prst="rect">
              <a:avLst/>
            </a:prstGeom>
            <a:noFill/>
          </p:spPr>
          <p:txBody>
            <a:bodyPr wrap="square" rtlCol="0">
              <a:spAutoFit/>
            </a:bodyPr>
            <a:lstStyle/>
            <a:p>
              <a:pPr algn="dist"/>
              <a:r>
                <a:rPr lang="en-US" altLang="zh-CN" sz="900" dirty="0">
                  <a:solidFill>
                    <a:srgbClr val="BC0002"/>
                  </a:solidFill>
                  <a:cs typeface="+mn-ea"/>
                  <a:sym typeface="+mn-lt"/>
                </a:rPr>
                <a:t>BEAUTIFUL PERSONNEL</a:t>
              </a:r>
            </a:p>
          </p:txBody>
        </p:sp>
      </p:grpSp>
      <p:grpSp>
        <p:nvGrpSpPr>
          <p:cNvPr id="9" name="组合 8"/>
          <p:cNvGrpSpPr/>
          <p:nvPr/>
        </p:nvGrpSpPr>
        <p:grpSpPr>
          <a:xfrm>
            <a:off x="4652056" y="2046047"/>
            <a:ext cx="2876757" cy="3201375"/>
            <a:chOff x="4154498" y="1592264"/>
            <a:chExt cx="3883003" cy="4321171"/>
          </a:xfrm>
        </p:grpSpPr>
        <p:sp>
          <p:nvSpPr>
            <p:cNvPr id="10" name="任意多边形: 形状 9"/>
            <p:cNvSpPr/>
            <p:nvPr/>
          </p:nvSpPr>
          <p:spPr>
            <a:xfrm>
              <a:off x="5516639" y="3225009"/>
              <a:ext cx="1158722" cy="1055681"/>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6600" dirty="0">
                <a:cs typeface="+mn-ea"/>
                <a:sym typeface="+mn-lt"/>
              </a:endParaRPr>
            </a:p>
          </p:txBody>
        </p:sp>
        <p:sp>
          <p:nvSpPr>
            <p:cNvPr id="11" name="任意多边形: 形状 10"/>
            <p:cNvSpPr/>
            <p:nvPr/>
          </p:nvSpPr>
          <p:spPr>
            <a:xfrm>
              <a:off x="5570676" y="1592264"/>
              <a:ext cx="1050647" cy="1050647"/>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6600" dirty="0">
                <a:cs typeface="+mn-ea"/>
                <a:sym typeface="+mn-lt"/>
              </a:endParaRPr>
            </a:p>
          </p:txBody>
        </p:sp>
        <p:sp>
          <p:nvSpPr>
            <p:cNvPr id="12" name="任意多边形: 形状 11"/>
            <p:cNvSpPr/>
            <p:nvPr/>
          </p:nvSpPr>
          <p:spPr>
            <a:xfrm>
              <a:off x="6986854" y="2409895"/>
              <a:ext cx="1050647" cy="1050647"/>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6600" dirty="0">
                <a:cs typeface="+mn-ea"/>
                <a:sym typeface="+mn-lt"/>
              </a:endParaRPr>
            </a:p>
          </p:txBody>
        </p:sp>
        <p:sp>
          <p:nvSpPr>
            <p:cNvPr id="13" name="任意多边形: 形状 12"/>
            <p:cNvSpPr/>
            <p:nvPr/>
          </p:nvSpPr>
          <p:spPr>
            <a:xfrm>
              <a:off x="6986854" y="4045157"/>
              <a:ext cx="1050647" cy="1050647"/>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6600" dirty="0">
                <a:cs typeface="+mn-ea"/>
                <a:sym typeface="+mn-lt"/>
              </a:endParaRPr>
            </a:p>
          </p:txBody>
        </p:sp>
        <p:sp>
          <p:nvSpPr>
            <p:cNvPr id="14" name="任意多边形: 形状 13"/>
            <p:cNvSpPr/>
            <p:nvPr/>
          </p:nvSpPr>
          <p:spPr>
            <a:xfrm>
              <a:off x="5570676" y="4862788"/>
              <a:ext cx="1050647" cy="1050647"/>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6600" dirty="0">
                <a:cs typeface="+mn-ea"/>
                <a:sym typeface="+mn-lt"/>
              </a:endParaRPr>
            </a:p>
          </p:txBody>
        </p:sp>
        <p:sp>
          <p:nvSpPr>
            <p:cNvPr id="15" name="任意多边形: 形状 14"/>
            <p:cNvSpPr/>
            <p:nvPr/>
          </p:nvSpPr>
          <p:spPr>
            <a:xfrm>
              <a:off x="4154498" y="4045157"/>
              <a:ext cx="1050647" cy="1050647"/>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6600" dirty="0">
                <a:cs typeface="+mn-ea"/>
                <a:sym typeface="+mn-lt"/>
              </a:endParaRPr>
            </a:p>
          </p:txBody>
        </p:sp>
        <p:sp>
          <p:nvSpPr>
            <p:cNvPr id="16" name="任意多边形: 形状 15"/>
            <p:cNvSpPr/>
            <p:nvPr/>
          </p:nvSpPr>
          <p:spPr>
            <a:xfrm>
              <a:off x="4154498" y="2409895"/>
              <a:ext cx="1050647" cy="1050647"/>
            </a:xfrm>
            <a:custGeom>
              <a:avLst/>
              <a:gdLst>
                <a:gd name="connsiteX0" fmla="*/ 0 w 1316831"/>
                <a:gd name="connsiteY0" fmla="*/ 658416 h 1316831"/>
                <a:gd name="connsiteX1" fmla="*/ 658416 w 1316831"/>
                <a:gd name="connsiteY1" fmla="*/ 0 h 1316831"/>
                <a:gd name="connsiteX2" fmla="*/ 1316832 w 1316831"/>
                <a:gd name="connsiteY2" fmla="*/ 658416 h 1316831"/>
                <a:gd name="connsiteX3" fmla="*/ 658416 w 1316831"/>
                <a:gd name="connsiteY3" fmla="*/ 1316832 h 1316831"/>
                <a:gd name="connsiteX4" fmla="*/ 0 w 1316831"/>
                <a:gd name="connsiteY4" fmla="*/ 658416 h 131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1" h="1316831">
                  <a:moveTo>
                    <a:pt x="0" y="658416"/>
                  </a:moveTo>
                  <a:cubicBezTo>
                    <a:pt x="0" y="294783"/>
                    <a:pt x="294783" y="0"/>
                    <a:pt x="658416" y="0"/>
                  </a:cubicBezTo>
                  <a:cubicBezTo>
                    <a:pt x="1022049" y="0"/>
                    <a:pt x="1316832" y="294783"/>
                    <a:pt x="1316832" y="658416"/>
                  </a:cubicBezTo>
                  <a:cubicBezTo>
                    <a:pt x="1316832" y="1022049"/>
                    <a:pt x="1022049" y="1316832"/>
                    <a:pt x="658416" y="1316832"/>
                  </a:cubicBezTo>
                  <a:cubicBezTo>
                    <a:pt x="294783" y="1316832"/>
                    <a:pt x="0" y="1022049"/>
                    <a:pt x="0" y="65841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6600" dirty="0">
                <a:cs typeface="+mn-ea"/>
                <a:sym typeface="+mn-lt"/>
              </a:endParaRPr>
            </a:p>
          </p:txBody>
        </p:sp>
        <p:sp>
          <p:nvSpPr>
            <p:cNvPr id="17" name="任意多边形: 形状 16"/>
            <p:cNvSpPr/>
            <p:nvPr/>
          </p:nvSpPr>
          <p:spPr>
            <a:xfrm>
              <a:off x="5854700" y="1883046"/>
              <a:ext cx="482600" cy="467641"/>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675" tIns="229675" rIns="229675" bIns="22967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289050">
                <a:lnSpc>
                  <a:spcPct val="130000"/>
                </a:lnSpc>
                <a:spcBef>
                  <a:spcPct val="0"/>
                </a:spcBef>
                <a:spcAft>
                  <a:spcPct val="0"/>
                </a:spcAft>
                <a:buNone/>
              </a:pPr>
              <a:endParaRPr lang="zh-CN" altLang="en-US" sz="2800" kern="1200" dirty="0">
                <a:cs typeface="+mn-ea"/>
                <a:sym typeface="+mn-lt"/>
              </a:endParaRPr>
            </a:p>
          </p:txBody>
        </p:sp>
        <p:sp>
          <p:nvSpPr>
            <p:cNvPr id="18" name="任意多边形: 形状 17"/>
            <p:cNvSpPr/>
            <p:nvPr/>
          </p:nvSpPr>
          <p:spPr>
            <a:xfrm>
              <a:off x="7270878" y="2755505"/>
              <a:ext cx="482600" cy="357984"/>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675" tIns="229675" rIns="229675" bIns="22967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289050">
                <a:lnSpc>
                  <a:spcPct val="130000"/>
                </a:lnSpc>
                <a:spcBef>
                  <a:spcPct val="0"/>
                </a:spcBef>
                <a:spcAft>
                  <a:spcPct val="0"/>
                </a:spcAft>
                <a:buNone/>
              </a:pPr>
              <a:endParaRPr lang="zh-CN" altLang="en-US" sz="2800" kern="1200" dirty="0">
                <a:cs typeface="+mn-ea"/>
                <a:sym typeface="+mn-lt"/>
              </a:endParaRPr>
            </a:p>
          </p:txBody>
        </p:sp>
        <p:sp>
          <p:nvSpPr>
            <p:cNvPr id="19" name="任意多边形: 形状 18"/>
            <p:cNvSpPr/>
            <p:nvPr/>
          </p:nvSpPr>
          <p:spPr>
            <a:xfrm>
              <a:off x="7270878" y="4328460"/>
              <a:ext cx="482600" cy="482598"/>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675" tIns="229675" rIns="229675" bIns="22967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289050">
                <a:lnSpc>
                  <a:spcPct val="130000"/>
                </a:lnSpc>
                <a:spcBef>
                  <a:spcPct val="0"/>
                </a:spcBef>
                <a:spcAft>
                  <a:spcPct val="0"/>
                </a:spcAft>
                <a:buNone/>
              </a:pPr>
              <a:endParaRPr lang="zh-CN" altLang="en-US" sz="2800" kern="1200" dirty="0">
                <a:cs typeface="+mn-ea"/>
                <a:sym typeface="+mn-lt"/>
              </a:endParaRPr>
            </a:p>
          </p:txBody>
        </p:sp>
        <p:sp>
          <p:nvSpPr>
            <p:cNvPr id="20" name="任意多边形: 形状 19"/>
            <p:cNvSpPr/>
            <p:nvPr/>
          </p:nvSpPr>
          <p:spPr>
            <a:xfrm>
              <a:off x="5854700" y="5149555"/>
              <a:ext cx="482600" cy="475672"/>
            </a:xfrm>
            <a:custGeom>
              <a:avLst/>
              <a:gdLst>
                <a:gd name="connsiteX0" fmla="*/ 155534 w 331788"/>
                <a:gd name="connsiteY0" fmla="*/ 53107 h 327025"/>
                <a:gd name="connsiteX1" fmla="*/ 176255 w 331788"/>
                <a:gd name="connsiteY1" fmla="*/ 53107 h 327025"/>
                <a:gd name="connsiteX2" fmla="*/ 283746 w 331788"/>
                <a:gd name="connsiteY2" fmla="*/ 141384 h 327025"/>
                <a:gd name="connsiteX3" fmla="*/ 288926 w 331788"/>
                <a:gd name="connsiteY3" fmla="*/ 154366 h 327025"/>
                <a:gd name="connsiteX4" fmla="*/ 288926 w 331788"/>
                <a:gd name="connsiteY4" fmla="*/ 310149 h 327025"/>
                <a:gd name="connsiteX5" fmla="*/ 273385 w 331788"/>
                <a:gd name="connsiteY5" fmla="*/ 327025 h 327025"/>
                <a:gd name="connsiteX6" fmla="*/ 207337 w 331788"/>
                <a:gd name="connsiteY6" fmla="*/ 327025 h 327025"/>
                <a:gd name="connsiteX7" fmla="*/ 207337 w 331788"/>
                <a:gd name="connsiteY7" fmla="*/ 234854 h 327025"/>
                <a:gd name="connsiteX8" fmla="*/ 195681 w 331788"/>
                <a:gd name="connsiteY8" fmla="*/ 223170 h 327025"/>
                <a:gd name="connsiteX9" fmla="*/ 136108 w 331788"/>
                <a:gd name="connsiteY9" fmla="*/ 223170 h 327025"/>
                <a:gd name="connsiteX10" fmla="*/ 124452 w 331788"/>
                <a:gd name="connsiteY10" fmla="*/ 234854 h 327025"/>
                <a:gd name="connsiteX11" fmla="*/ 124452 w 331788"/>
                <a:gd name="connsiteY11" fmla="*/ 327025 h 327025"/>
                <a:gd name="connsiteX12" fmla="*/ 58404 w 331788"/>
                <a:gd name="connsiteY12" fmla="*/ 327025 h 327025"/>
                <a:gd name="connsiteX13" fmla="*/ 42863 w 331788"/>
                <a:gd name="connsiteY13" fmla="*/ 310149 h 327025"/>
                <a:gd name="connsiteX14" fmla="*/ 42863 w 331788"/>
                <a:gd name="connsiteY14" fmla="*/ 154366 h 327025"/>
                <a:gd name="connsiteX15" fmla="*/ 48043 w 331788"/>
                <a:gd name="connsiteY15" fmla="*/ 141384 h 327025"/>
                <a:gd name="connsiteX16" fmla="*/ 155534 w 331788"/>
                <a:gd name="connsiteY16" fmla="*/ 53107 h 327025"/>
                <a:gd name="connsiteX17" fmla="*/ 165894 w 331788"/>
                <a:gd name="connsiteY17" fmla="*/ 0 h 327025"/>
                <a:gd name="connsiteX18" fmla="*/ 189223 w 331788"/>
                <a:gd name="connsiteY18" fmla="*/ 9125 h 327025"/>
                <a:gd name="connsiteX19" fmla="*/ 325308 w 331788"/>
                <a:gd name="connsiteY19" fmla="*/ 117321 h 327025"/>
                <a:gd name="connsiteX20" fmla="*/ 331788 w 331788"/>
                <a:gd name="connsiteY20" fmla="*/ 130356 h 327025"/>
                <a:gd name="connsiteX21" fmla="*/ 331788 w 331788"/>
                <a:gd name="connsiteY21" fmla="*/ 143392 h 327025"/>
                <a:gd name="connsiteX22" fmla="*/ 314940 w 331788"/>
                <a:gd name="connsiteY22" fmla="*/ 160338 h 327025"/>
                <a:gd name="connsiteX23" fmla="*/ 298091 w 331788"/>
                <a:gd name="connsiteY23" fmla="*/ 143392 h 327025"/>
                <a:gd name="connsiteX24" fmla="*/ 298091 w 331788"/>
                <a:gd name="connsiteY24" fmla="*/ 139481 h 327025"/>
                <a:gd name="connsiteX25" fmla="*/ 176263 w 331788"/>
                <a:gd name="connsiteY25" fmla="*/ 41714 h 327025"/>
                <a:gd name="connsiteX26" fmla="*/ 165894 w 331788"/>
                <a:gd name="connsiteY26" fmla="*/ 37804 h 327025"/>
                <a:gd name="connsiteX27" fmla="*/ 155526 w 331788"/>
                <a:gd name="connsiteY27" fmla="*/ 41714 h 327025"/>
                <a:gd name="connsiteX28" fmla="*/ 33697 w 331788"/>
                <a:gd name="connsiteY28" fmla="*/ 139481 h 327025"/>
                <a:gd name="connsiteX29" fmla="*/ 33697 w 331788"/>
                <a:gd name="connsiteY29" fmla="*/ 143392 h 327025"/>
                <a:gd name="connsiteX30" fmla="*/ 16849 w 331788"/>
                <a:gd name="connsiteY30" fmla="*/ 160338 h 327025"/>
                <a:gd name="connsiteX31" fmla="*/ 0 w 331788"/>
                <a:gd name="connsiteY31" fmla="*/ 143392 h 327025"/>
                <a:gd name="connsiteX32" fmla="*/ 0 w 331788"/>
                <a:gd name="connsiteY32" fmla="*/ 130356 h 327025"/>
                <a:gd name="connsiteX33" fmla="*/ 6480 w 331788"/>
                <a:gd name="connsiteY33" fmla="*/ 117321 h 327025"/>
                <a:gd name="connsiteX34" fmla="*/ 142565 w 331788"/>
                <a:gd name="connsiteY34" fmla="*/ 9125 h 327025"/>
                <a:gd name="connsiteX35" fmla="*/ 165894 w 331788"/>
                <a:gd name="connsiteY35"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327025">
                  <a:moveTo>
                    <a:pt x="155534" y="53107"/>
                  </a:moveTo>
                  <a:cubicBezTo>
                    <a:pt x="162009" y="49212"/>
                    <a:pt x="169780" y="49212"/>
                    <a:pt x="176255" y="53107"/>
                  </a:cubicBezTo>
                  <a:cubicBezTo>
                    <a:pt x="176255" y="53107"/>
                    <a:pt x="176255" y="53107"/>
                    <a:pt x="283746" y="141384"/>
                  </a:cubicBezTo>
                  <a:cubicBezTo>
                    <a:pt x="286336" y="143980"/>
                    <a:pt x="288926" y="149173"/>
                    <a:pt x="288926" y="154366"/>
                  </a:cubicBezTo>
                  <a:cubicBezTo>
                    <a:pt x="288926" y="154366"/>
                    <a:pt x="288926" y="154366"/>
                    <a:pt x="288926" y="310149"/>
                  </a:cubicBezTo>
                  <a:cubicBezTo>
                    <a:pt x="288926" y="319236"/>
                    <a:pt x="282451" y="327025"/>
                    <a:pt x="273385" y="327025"/>
                  </a:cubicBezTo>
                  <a:cubicBezTo>
                    <a:pt x="273385" y="327025"/>
                    <a:pt x="273385" y="327025"/>
                    <a:pt x="207337" y="327025"/>
                  </a:cubicBezTo>
                  <a:cubicBezTo>
                    <a:pt x="207337" y="327025"/>
                    <a:pt x="207337" y="327025"/>
                    <a:pt x="207337" y="234854"/>
                  </a:cubicBezTo>
                  <a:cubicBezTo>
                    <a:pt x="207337" y="228363"/>
                    <a:pt x="202157" y="223170"/>
                    <a:pt x="195681" y="223170"/>
                  </a:cubicBezTo>
                  <a:cubicBezTo>
                    <a:pt x="195681" y="223170"/>
                    <a:pt x="195681" y="223170"/>
                    <a:pt x="136108" y="223170"/>
                  </a:cubicBezTo>
                  <a:cubicBezTo>
                    <a:pt x="129633" y="223170"/>
                    <a:pt x="124452" y="228363"/>
                    <a:pt x="124452" y="234854"/>
                  </a:cubicBezTo>
                  <a:cubicBezTo>
                    <a:pt x="124452" y="234854"/>
                    <a:pt x="124452" y="234854"/>
                    <a:pt x="124452" y="327025"/>
                  </a:cubicBezTo>
                  <a:cubicBezTo>
                    <a:pt x="124452" y="327025"/>
                    <a:pt x="124452" y="327025"/>
                    <a:pt x="58404" y="327025"/>
                  </a:cubicBezTo>
                  <a:cubicBezTo>
                    <a:pt x="49338" y="327025"/>
                    <a:pt x="42863" y="319236"/>
                    <a:pt x="42863" y="310149"/>
                  </a:cubicBezTo>
                  <a:cubicBezTo>
                    <a:pt x="42863" y="310149"/>
                    <a:pt x="42863" y="310149"/>
                    <a:pt x="42863" y="154366"/>
                  </a:cubicBezTo>
                  <a:cubicBezTo>
                    <a:pt x="42863" y="149173"/>
                    <a:pt x="45453" y="143980"/>
                    <a:pt x="48043" y="141384"/>
                  </a:cubicBezTo>
                  <a:cubicBezTo>
                    <a:pt x="48043" y="141384"/>
                    <a:pt x="48043" y="141384"/>
                    <a:pt x="155534" y="53107"/>
                  </a:cubicBezTo>
                  <a:close/>
                  <a:moveTo>
                    <a:pt x="165894" y="0"/>
                  </a:moveTo>
                  <a:cubicBezTo>
                    <a:pt x="173670" y="0"/>
                    <a:pt x="182743" y="2607"/>
                    <a:pt x="189223" y="9125"/>
                  </a:cubicBezTo>
                  <a:cubicBezTo>
                    <a:pt x="189223" y="9125"/>
                    <a:pt x="189223" y="9125"/>
                    <a:pt x="325308" y="117321"/>
                  </a:cubicBezTo>
                  <a:cubicBezTo>
                    <a:pt x="329196" y="121231"/>
                    <a:pt x="331788" y="126446"/>
                    <a:pt x="331788" y="130356"/>
                  </a:cubicBezTo>
                  <a:cubicBezTo>
                    <a:pt x="331788" y="130356"/>
                    <a:pt x="331788" y="138178"/>
                    <a:pt x="331788" y="143392"/>
                  </a:cubicBezTo>
                  <a:cubicBezTo>
                    <a:pt x="331788" y="152517"/>
                    <a:pt x="324012" y="160338"/>
                    <a:pt x="314940" y="160338"/>
                  </a:cubicBezTo>
                  <a:cubicBezTo>
                    <a:pt x="305867" y="160338"/>
                    <a:pt x="298091" y="152517"/>
                    <a:pt x="298091" y="143392"/>
                  </a:cubicBezTo>
                  <a:cubicBezTo>
                    <a:pt x="298091" y="142088"/>
                    <a:pt x="298091" y="140785"/>
                    <a:pt x="298091" y="139481"/>
                  </a:cubicBezTo>
                  <a:cubicBezTo>
                    <a:pt x="298091" y="139481"/>
                    <a:pt x="298091" y="139481"/>
                    <a:pt x="176263" y="41714"/>
                  </a:cubicBezTo>
                  <a:cubicBezTo>
                    <a:pt x="176263" y="41714"/>
                    <a:pt x="171078" y="37804"/>
                    <a:pt x="165894" y="37804"/>
                  </a:cubicBezTo>
                  <a:cubicBezTo>
                    <a:pt x="160710" y="37804"/>
                    <a:pt x="155526" y="41714"/>
                    <a:pt x="155526" y="41714"/>
                  </a:cubicBezTo>
                  <a:cubicBezTo>
                    <a:pt x="155526" y="41714"/>
                    <a:pt x="155526" y="41714"/>
                    <a:pt x="33697" y="139481"/>
                  </a:cubicBezTo>
                  <a:cubicBezTo>
                    <a:pt x="33697" y="140785"/>
                    <a:pt x="33697" y="142088"/>
                    <a:pt x="33697" y="143392"/>
                  </a:cubicBezTo>
                  <a:cubicBezTo>
                    <a:pt x="33697" y="152517"/>
                    <a:pt x="25921" y="160338"/>
                    <a:pt x="16849" y="160338"/>
                  </a:cubicBezTo>
                  <a:cubicBezTo>
                    <a:pt x="7776" y="160338"/>
                    <a:pt x="0" y="152517"/>
                    <a:pt x="0" y="143392"/>
                  </a:cubicBezTo>
                  <a:cubicBezTo>
                    <a:pt x="0" y="138178"/>
                    <a:pt x="0" y="130356"/>
                    <a:pt x="0" y="130356"/>
                  </a:cubicBezTo>
                  <a:cubicBezTo>
                    <a:pt x="0" y="126446"/>
                    <a:pt x="2592" y="121231"/>
                    <a:pt x="6480" y="117321"/>
                  </a:cubicBezTo>
                  <a:cubicBezTo>
                    <a:pt x="6480" y="117321"/>
                    <a:pt x="6480" y="117321"/>
                    <a:pt x="142565" y="9125"/>
                  </a:cubicBezTo>
                  <a:cubicBezTo>
                    <a:pt x="149046" y="2607"/>
                    <a:pt x="158118" y="0"/>
                    <a:pt x="165894"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675" tIns="229675" rIns="229675" bIns="22967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289050">
                <a:lnSpc>
                  <a:spcPct val="130000"/>
                </a:lnSpc>
                <a:spcBef>
                  <a:spcPct val="0"/>
                </a:spcBef>
                <a:spcAft>
                  <a:spcPct val="0"/>
                </a:spcAft>
                <a:buNone/>
              </a:pPr>
              <a:endParaRPr lang="zh-CN" altLang="en-US" sz="2800" kern="1200" dirty="0">
                <a:cs typeface="+mn-ea"/>
                <a:sym typeface="+mn-lt"/>
              </a:endParaRPr>
            </a:p>
          </p:txBody>
        </p:sp>
        <p:sp>
          <p:nvSpPr>
            <p:cNvPr id="21" name="任意多边形: 形状 20"/>
            <p:cNvSpPr/>
            <p:nvPr/>
          </p:nvSpPr>
          <p:spPr>
            <a:xfrm>
              <a:off x="4454382" y="4328459"/>
              <a:ext cx="450879" cy="482600"/>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15" tIns="257615" rIns="257615" bIns="25761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266950">
                <a:lnSpc>
                  <a:spcPct val="130000"/>
                </a:lnSpc>
                <a:spcBef>
                  <a:spcPct val="0"/>
                </a:spcBef>
                <a:spcAft>
                  <a:spcPct val="0"/>
                </a:spcAft>
                <a:buNone/>
              </a:pPr>
              <a:endParaRPr lang="zh-CN" altLang="en-US" sz="4800" kern="1200" dirty="0">
                <a:cs typeface="+mn-ea"/>
                <a:sym typeface="+mn-lt"/>
              </a:endParaRPr>
            </a:p>
          </p:txBody>
        </p:sp>
        <p:sp>
          <p:nvSpPr>
            <p:cNvPr id="22" name="任意多边形: 形状 21"/>
            <p:cNvSpPr/>
            <p:nvPr/>
          </p:nvSpPr>
          <p:spPr>
            <a:xfrm>
              <a:off x="4438521" y="2695506"/>
              <a:ext cx="482600" cy="477982"/>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15" tIns="257615" rIns="257615" bIns="25761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266950">
                <a:lnSpc>
                  <a:spcPct val="130000"/>
                </a:lnSpc>
                <a:spcBef>
                  <a:spcPct val="0"/>
                </a:spcBef>
                <a:spcAft>
                  <a:spcPct val="0"/>
                </a:spcAft>
                <a:buNone/>
              </a:pPr>
              <a:endParaRPr lang="zh-CN" altLang="en-US" sz="4800" kern="1200" dirty="0">
                <a:cs typeface="+mn-ea"/>
                <a:sym typeface="+mn-lt"/>
              </a:endParaRPr>
            </a:p>
          </p:txBody>
        </p:sp>
      </p:grpSp>
      <p:grpSp>
        <p:nvGrpSpPr>
          <p:cNvPr id="23" name="组合 22"/>
          <p:cNvGrpSpPr/>
          <p:nvPr/>
        </p:nvGrpSpPr>
        <p:grpSpPr>
          <a:xfrm>
            <a:off x="7839654" y="1876926"/>
            <a:ext cx="2076741" cy="1031368"/>
            <a:chOff x="7608361" y="2013175"/>
            <a:chExt cx="2296629" cy="1140571"/>
          </a:xfrm>
        </p:grpSpPr>
        <p:sp>
          <p:nvSpPr>
            <p:cNvPr id="24" name="Rectangle 16"/>
            <p:cNvSpPr/>
            <p:nvPr/>
          </p:nvSpPr>
          <p:spPr>
            <a:xfrm>
              <a:off x="7608363" y="2362398"/>
              <a:ext cx="2296627" cy="791348"/>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25" name="Title 11"/>
            <p:cNvSpPr txBox="1"/>
            <p:nvPr/>
          </p:nvSpPr>
          <p:spPr>
            <a:xfrm>
              <a:off x="7608361" y="2013175"/>
              <a:ext cx="1607154" cy="37440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tx1">
                      <a:lumMod val="75000"/>
                      <a:lumOff val="25000"/>
                    </a:schemeClr>
                  </a:solidFill>
                  <a:latin typeface="+mn-lt"/>
                  <a:cs typeface="+mn-ea"/>
                  <a:sym typeface="+mn-lt"/>
                </a:rPr>
                <a:t>标题文字添加</a:t>
              </a:r>
              <a:endParaRPr lang="en-US" sz="1600" dirty="0">
                <a:solidFill>
                  <a:schemeClr val="tx1">
                    <a:lumMod val="75000"/>
                    <a:lumOff val="25000"/>
                  </a:schemeClr>
                </a:solidFill>
                <a:latin typeface="+mn-lt"/>
                <a:cs typeface="+mn-ea"/>
                <a:sym typeface="+mn-lt"/>
              </a:endParaRPr>
            </a:p>
          </p:txBody>
        </p:sp>
      </p:grpSp>
      <p:grpSp>
        <p:nvGrpSpPr>
          <p:cNvPr id="26" name="组合 25"/>
          <p:cNvGrpSpPr/>
          <p:nvPr/>
        </p:nvGrpSpPr>
        <p:grpSpPr>
          <a:xfrm>
            <a:off x="8235854" y="3201057"/>
            <a:ext cx="2076741" cy="1031368"/>
            <a:chOff x="7608361" y="2013175"/>
            <a:chExt cx="2296629" cy="1140571"/>
          </a:xfrm>
        </p:grpSpPr>
        <p:sp>
          <p:nvSpPr>
            <p:cNvPr id="27" name="Rectangle 16"/>
            <p:cNvSpPr/>
            <p:nvPr/>
          </p:nvSpPr>
          <p:spPr>
            <a:xfrm>
              <a:off x="7608363" y="2362398"/>
              <a:ext cx="2296627" cy="791348"/>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28" name="Title 11"/>
            <p:cNvSpPr txBox="1"/>
            <p:nvPr/>
          </p:nvSpPr>
          <p:spPr>
            <a:xfrm>
              <a:off x="7608361" y="2013175"/>
              <a:ext cx="1607154" cy="37440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rgbClr val="BC0002"/>
                  </a:solidFill>
                  <a:latin typeface="+mn-lt"/>
                  <a:cs typeface="+mn-ea"/>
                  <a:sym typeface="+mn-lt"/>
                </a:rPr>
                <a:t>标题文字添加</a:t>
              </a:r>
              <a:endParaRPr lang="en-US" sz="1600" dirty="0">
                <a:solidFill>
                  <a:srgbClr val="BC0002"/>
                </a:solidFill>
                <a:latin typeface="+mn-lt"/>
                <a:cs typeface="+mn-ea"/>
                <a:sym typeface="+mn-lt"/>
              </a:endParaRPr>
            </a:p>
          </p:txBody>
        </p:sp>
      </p:grpSp>
      <p:grpSp>
        <p:nvGrpSpPr>
          <p:cNvPr id="29" name="组合 28"/>
          <p:cNvGrpSpPr/>
          <p:nvPr/>
        </p:nvGrpSpPr>
        <p:grpSpPr>
          <a:xfrm>
            <a:off x="7839654" y="4525186"/>
            <a:ext cx="2076741" cy="1031368"/>
            <a:chOff x="7608361" y="2013175"/>
            <a:chExt cx="2296629" cy="1140571"/>
          </a:xfrm>
        </p:grpSpPr>
        <p:sp>
          <p:nvSpPr>
            <p:cNvPr id="30" name="Rectangle 16"/>
            <p:cNvSpPr/>
            <p:nvPr/>
          </p:nvSpPr>
          <p:spPr>
            <a:xfrm>
              <a:off x="7608363" y="2362398"/>
              <a:ext cx="2296627" cy="791348"/>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31" name="Title 11"/>
            <p:cNvSpPr txBox="1"/>
            <p:nvPr/>
          </p:nvSpPr>
          <p:spPr>
            <a:xfrm>
              <a:off x="7608361" y="2013175"/>
              <a:ext cx="1607154" cy="37440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tx1">
                      <a:lumMod val="75000"/>
                      <a:lumOff val="25000"/>
                    </a:schemeClr>
                  </a:solidFill>
                  <a:latin typeface="+mn-lt"/>
                  <a:cs typeface="+mn-ea"/>
                  <a:sym typeface="+mn-lt"/>
                </a:rPr>
                <a:t>标题文字添加</a:t>
              </a:r>
              <a:endParaRPr lang="en-US" sz="1600" dirty="0">
                <a:solidFill>
                  <a:schemeClr val="tx1">
                    <a:lumMod val="75000"/>
                    <a:lumOff val="25000"/>
                  </a:schemeClr>
                </a:solidFill>
                <a:latin typeface="+mn-lt"/>
                <a:cs typeface="+mn-ea"/>
                <a:sym typeface="+mn-lt"/>
              </a:endParaRPr>
            </a:p>
          </p:txBody>
        </p:sp>
      </p:grpSp>
      <p:grpSp>
        <p:nvGrpSpPr>
          <p:cNvPr id="32" name="组合 31"/>
          <p:cNvGrpSpPr/>
          <p:nvPr/>
        </p:nvGrpSpPr>
        <p:grpSpPr>
          <a:xfrm flipH="1">
            <a:off x="2340742" y="1876926"/>
            <a:ext cx="2076741" cy="1031368"/>
            <a:chOff x="7608361" y="2013175"/>
            <a:chExt cx="2296629" cy="1140571"/>
          </a:xfrm>
        </p:grpSpPr>
        <p:sp>
          <p:nvSpPr>
            <p:cNvPr id="33" name="Rectangle 16"/>
            <p:cNvSpPr/>
            <p:nvPr/>
          </p:nvSpPr>
          <p:spPr>
            <a:xfrm>
              <a:off x="7608363" y="2362398"/>
              <a:ext cx="2296627" cy="791348"/>
            </a:xfrm>
            <a:prstGeom prst="rect">
              <a:avLst/>
            </a:prstGeom>
          </p:spPr>
          <p:txBody>
            <a:bodyPr wrap="square">
              <a:spAutoFit/>
            </a:bodyPr>
            <a:lstStyle/>
            <a:p>
              <a:pPr algn="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34" name="Title 11"/>
            <p:cNvSpPr txBox="1"/>
            <p:nvPr/>
          </p:nvSpPr>
          <p:spPr>
            <a:xfrm>
              <a:off x="7608361" y="2013175"/>
              <a:ext cx="1607154" cy="37440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600" dirty="0">
                  <a:solidFill>
                    <a:srgbClr val="BC0002"/>
                  </a:solidFill>
                  <a:latin typeface="+mn-lt"/>
                  <a:cs typeface="+mn-ea"/>
                  <a:sym typeface="+mn-lt"/>
                </a:rPr>
                <a:t>标题文字添加</a:t>
              </a:r>
              <a:endParaRPr lang="en-US" sz="1600" dirty="0">
                <a:solidFill>
                  <a:srgbClr val="BC0002"/>
                </a:solidFill>
                <a:latin typeface="+mn-lt"/>
                <a:cs typeface="+mn-ea"/>
                <a:sym typeface="+mn-lt"/>
              </a:endParaRPr>
            </a:p>
          </p:txBody>
        </p:sp>
      </p:grpSp>
      <p:grpSp>
        <p:nvGrpSpPr>
          <p:cNvPr id="35" name="组合 34"/>
          <p:cNvGrpSpPr/>
          <p:nvPr/>
        </p:nvGrpSpPr>
        <p:grpSpPr>
          <a:xfrm flipH="1">
            <a:off x="1763145" y="3201057"/>
            <a:ext cx="2076741" cy="1031368"/>
            <a:chOff x="7608361" y="2013175"/>
            <a:chExt cx="2296629" cy="1140571"/>
          </a:xfrm>
        </p:grpSpPr>
        <p:sp>
          <p:nvSpPr>
            <p:cNvPr id="36" name="Rectangle 16"/>
            <p:cNvSpPr/>
            <p:nvPr/>
          </p:nvSpPr>
          <p:spPr>
            <a:xfrm>
              <a:off x="7608363" y="2362398"/>
              <a:ext cx="2296627" cy="791348"/>
            </a:xfrm>
            <a:prstGeom prst="rect">
              <a:avLst/>
            </a:prstGeom>
          </p:spPr>
          <p:txBody>
            <a:bodyPr wrap="square">
              <a:spAutoFit/>
            </a:bodyPr>
            <a:lstStyle/>
            <a:p>
              <a:pPr algn="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37" name="Title 11"/>
            <p:cNvSpPr txBox="1"/>
            <p:nvPr/>
          </p:nvSpPr>
          <p:spPr>
            <a:xfrm>
              <a:off x="7608361" y="2013175"/>
              <a:ext cx="1607154" cy="37440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600" dirty="0">
                  <a:solidFill>
                    <a:schemeClr val="tx1">
                      <a:lumMod val="75000"/>
                      <a:lumOff val="25000"/>
                    </a:schemeClr>
                  </a:solidFill>
                  <a:latin typeface="+mn-lt"/>
                  <a:cs typeface="+mn-ea"/>
                  <a:sym typeface="+mn-lt"/>
                </a:rPr>
                <a:t>标题文字添加</a:t>
              </a:r>
              <a:endParaRPr lang="en-US" sz="1600" dirty="0">
                <a:solidFill>
                  <a:schemeClr val="tx1">
                    <a:lumMod val="75000"/>
                    <a:lumOff val="25000"/>
                  </a:schemeClr>
                </a:solidFill>
                <a:latin typeface="+mn-lt"/>
                <a:cs typeface="+mn-ea"/>
                <a:sym typeface="+mn-lt"/>
              </a:endParaRPr>
            </a:p>
          </p:txBody>
        </p:sp>
      </p:grpSp>
      <p:grpSp>
        <p:nvGrpSpPr>
          <p:cNvPr id="38" name="组合 37"/>
          <p:cNvGrpSpPr/>
          <p:nvPr/>
        </p:nvGrpSpPr>
        <p:grpSpPr>
          <a:xfrm flipH="1">
            <a:off x="2340742" y="4525186"/>
            <a:ext cx="2076741" cy="1031368"/>
            <a:chOff x="7608361" y="2013175"/>
            <a:chExt cx="2296629" cy="1140571"/>
          </a:xfrm>
        </p:grpSpPr>
        <p:sp>
          <p:nvSpPr>
            <p:cNvPr id="39" name="Rectangle 16"/>
            <p:cNvSpPr/>
            <p:nvPr/>
          </p:nvSpPr>
          <p:spPr>
            <a:xfrm>
              <a:off x="7608363" y="2362398"/>
              <a:ext cx="2296627" cy="791348"/>
            </a:xfrm>
            <a:prstGeom prst="rect">
              <a:avLst/>
            </a:prstGeom>
          </p:spPr>
          <p:txBody>
            <a:bodyPr wrap="square">
              <a:spAutoFit/>
            </a:bodyPr>
            <a:lstStyle/>
            <a:p>
              <a:pPr algn="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40" name="Title 11"/>
            <p:cNvSpPr txBox="1"/>
            <p:nvPr/>
          </p:nvSpPr>
          <p:spPr>
            <a:xfrm>
              <a:off x="7608361" y="2013175"/>
              <a:ext cx="1607154" cy="37440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600" dirty="0">
                  <a:solidFill>
                    <a:srgbClr val="BC0002"/>
                  </a:solidFill>
                  <a:latin typeface="+mn-lt"/>
                  <a:cs typeface="+mn-ea"/>
                  <a:sym typeface="+mn-lt"/>
                </a:rPr>
                <a:t>标题文字添加</a:t>
              </a:r>
              <a:endParaRPr lang="en-US" sz="1600" dirty="0">
                <a:solidFill>
                  <a:srgbClr val="BC0002"/>
                </a:solidFill>
                <a:latin typeface="+mn-lt"/>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anim calcmode="lin" valueType="num">
                                      <p:cBhvr>
                                        <p:cTn id="38" dur="500" fill="hold"/>
                                        <p:tgtEl>
                                          <p:spTgt spid="26"/>
                                        </p:tgtEl>
                                        <p:attrNameLst>
                                          <p:attrName>ppt_x</p:attrName>
                                        </p:attrNameLst>
                                      </p:cBhvr>
                                      <p:tavLst>
                                        <p:tav tm="0">
                                          <p:val>
                                            <p:strVal val="#ppt_x"/>
                                          </p:val>
                                        </p:tav>
                                        <p:tav tm="100000">
                                          <p:val>
                                            <p:strVal val="#ppt_x"/>
                                          </p:val>
                                        </p:tav>
                                      </p:tavLst>
                                    </p:anim>
                                    <p:anim calcmode="lin" valueType="num">
                                      <p:cBhvr>
                                        <p:cTn id="39" dur="5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anim calcmode="lin" valueType="num">
                                      <p:cBhvr>
                                        <p:cTn id="44" dur="500" fill="hold"/>
                                        <p:tgtEl>
                                          <p:spTgt spid="38"/>
                                        </p:tgtEl>
                                        <p:attrNameLst>
                                          <p:attrName>ppt_x</p:attrName>
                                        </p:attrNameLst>
                                      </p:cBhvr>
                                      <p:tavLst>
                                        <p:tav tm="0">
                                          <p:val>
                                            <p:strVal val="#ppt_x"/>
                                          </p:val>
                                        </p:tav>
                                        <p:tav tm="100000">
                                          <p:val>
                                            <p:strVal val="#ppt_x"/>
                                          </p:val>
                                        </p:tav>
                                      </p:tavLst>
                                    </p:anim>
                                    <p:anim calcmode="lin" valueType="num">
                                      <p:cBhvr>
                                        <p:cTn id="45" dur="500" fill="hold"/>
                                        <p:tgtEl>
                                          <p:spTgt spid="3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anim calcmode="lin" valueType="num">
                                      <p:cBhvr>
                                        <p:cTn id="50" dur="500" fill="hold"/>
                                        <p:tgtEl>
                                          <p:spTgt spid="29"/>
                                        </p:tgtEl>
                                        <p:attrNameLst>
                                          <p:attrName>ppt_x</p:attrName>
                                        </p:attrNameLst>
                                      </p:cBhvr>
                                      <p:tavLst>
                                        <p:tav tm="0">
                                          <p:val>
                                            <p:strVal val="#ppt_x"/>
                                          </p:val>
                                        </p:tav>
                                        <p:tav tm="100000">
                                          <p:val>
                                            <p:strVal val="#ppt_x"/>
                                          </p:val>
                                        </p:tav>
                                      </p:tavLst>
                                    </p:anim>
                                    <p:anim calcmode="lin" valueType="num">
                                      <p:cBhvr>
                                        <p:cTn id="5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pic>
        <p:nvPicPr>
          <p:cNvPr id="5" name="图片 4"/>
          <p:cNvPicPr>
            <a:picLocks noChangeAspect="1"/>
          </p:cNvPicPr>
          <p:nvPr/>
        </p:nvPicPr>
        <p:blipFill>
          <a:blip r:embed="rId3" cstate="screen"/>
          <a:stretch>
            <a:fillRect/>
          </a:stretch>
        </p:blipFill>
        <p:spPr>
          <a:xfrm>
            <a:off x="1670070" y="1358899"/>
            <a:ext cx="3969693" cy="3776979"/>
          </a:xfrm>
          <a:prstGeom prst="rect">
            <a:avLst/>
          </a:prstGeom>
        </p:spPr>
      </p:pic>
      <p:grpSp>
        <p:nvGrpSpPr>
          <p:cNvPr id="3" name="组合 2"/>
          <p:cNvGrpSpPr/>
          <p:nvPr/>
        </p:nvGrpSpPr>
        <p:grpSpPr>
          <a:xfrm>
            <a:off x="6107195" y="2606744"/>
            <a:ext cx="4484606" cy="1205086"/>
            <a:chOff x="6154819" y="2545622"/>
            <a:chExt cx="4943673" cy="1205086"/>
          </a:xfrm>
        </p:grpSpPr>
        <p:sp>
          <p:nvSpPr>
            <p:cNvPr id="12" name="文本框 11"/>
            <p:cNvSpPr txBox="1"/>
            <p:nvPr/>
          </p:nvSpPr>
          <p:spPr>
            <a:xfrm>
              <a:off x="6154819" y="2545622"/>
              <a:ext cx="3382070" cy="830997"/>
            </a:xfrm>
            <a:prstGeom prst="rect">
              <a:avLst/>
            </a:prstGeom>
            <a:noFill/>
          </p:spPr>
          <p:txBody>
            <a:bodyPr wrap="square" rtlCol="0">
              <a:spAutoFit/>
            </a:bodyPr>
            <a:lstStyle/>
            <a:p>
              <a:pPr algn="dist"/>
              <a:r>
                <a:rPr lang="zh-CN" altLang="en-US" sz="4800" dirty="0">
                  <a:solidFill>
                    <a:srgbClr val="BC0002"/>
                  </a:solidFill>
                  <a:cs typeface="+mn-ea"/>
                  <a:sym typeface="+mn-lt"/>
                </a:rPr>
                <a:t>合影留恋</a:t>
              </a:r>
            </a:p>
          </p:txBody>
        </p:sp>
        <p:sp>
          <p:nvSpPr>
            <p:cNvPr id="13" name="文本框 12"/>
            <p:cNvSpPr txBox="1"/>
            <p:nvPr/>
          </p:nvSpPr>
          <p:spPr>
            <a:xfrm>
              <a:off x="6223757" y="3381376"/>
              <a:ext cx="4874735" cy="369332"/>
            </a:xfrm>
            <a:prstGeom prst="rect">
              <a:avLst/>
            </a:prstGeom>
            <a:noFill/>
          </p:spPr>
          <p:txBody>
            <a:bodyPr wrap="square" rtlCol="0">
              <a:spAutoFit/>
            </a:bodyPr>
            <a:lstStyle/>
            <a:p>
              <a:pPr algn="dist"/>
              <a:r>
                <a:rPr lang="en-US" altLang="zh-CN" dirty="0">
                  <a:solidFill>
                    <a:srgbClr val="BC0002"/>
                  </a:solidFill>
                  <a:cs typeface="+mn-ea"/>
                  <a:sym typeface="+mn-lt"/>
                </a:rPr>
                <a:t>GROUP PHOTO</a:t>
              </a:r>
              <a:endParaRPr lang="zh-CN" altLang="en-US" dirty="0">
                <a:solidFill>
                  <a:srgbClr val="BC0002"/>
                </a:solidFill>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grpSp>
        <p:nvGrpSpPr>
          <p:cNvPr id="3" name="组合 2"/>
          <p:cNvGrpSpPr/>
          <p:nvPr/>
        </p:nvGrpSpPr>
        <p:grpSpPr>
          <a:xfrm>
            <a:off x="604649" y="688974"/>
            <a:ext cx="2879493" cy="631469"/>
            <a:chOff x="1528563" y="1789329"/>
            <a:chExt cx="3127128" cy="685775"/>
          </a:xfrm>
        </p:grpSpPr>
        <p:sp>
          <p:nvSpPr>
            <p:cNvPr id="5" name="椭圆 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03</a:t>
              </a:r>
              <a:endParaRPr lang="zh-CN" altLang="en-US" dirty="0">
                <a:solidFill>
                  <a:srgbClr val="BC0002"/>
                </a:solidFill>
                <a:cs typeface="+mn-ea"/>
                <a:sym typeface="+mn-lt"/>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合影留恋</a:t>
              </a:r>
            </a:p>
          </p:txBody>
        </p:sp>
        <p:sp>
          <p:nvSpPr>
            <p:cNvPr id="8" name="文本框 7"/>
            <p:cNvSpPr txBox="1"/>
            <p:nvPr/>
          </p:nvSpPr>
          <p:spPr>
            <a:xfrm>
              <a:off x="2501179" y="2224420"/>
              <a:ext cx="2154512" cy="250684"/>
            </a:xfrm>
            <a:prstGeom prst="rect">
              <a:avLst/>
            </a:prstGeom>
            <a:noFill/>
          </p:spPr>
          <p:txBody>
            <a:bodyPr wrap="square" rtlCol="0">
              <a:spAutoFit/>
            </a:bodyPr>
            <a:lstStyle/>
            <a:p>
              <a:pPr algn="dist"/>
              <a:r>
                <a:rPr lang="en-US" altLang="zh-CN" sz="900" dirty="0">
                  <a:solidFill>
                    <a:srgbClr val="BC0002"/>
                  </a:solidFill>
                  <a:cs typeface="+mn-ea"/>
                  <a:sym typeface="+mn-lt"/>
                </a:rPr>
                <a:t>GROUP PHOTO</a:t>
              </a:r>
              <a:endParaRPr lang="zh-CN" altLang="en-US" sz="900" dirty="0">
                <a:solidFill>
                  <a:srgbClr val="BC0002"/>
                </a:solidFill>
                <a:cs typeface="+mn-ea"/>
                <a:sym typeface="+mn-lt"/>
              </a:endParaRPr>
            </a:p>
          </p:txBody>
        </p:sp>
      </p:grpSp>
      <p:grpSp>
        <p:nvGrpSpPr>
          <p:cNvPr id="9" name="组合 8"/>
          <p:cNvGrpSpPr/>
          <p:nvPr/>
        </p:nvGrpSpPr>
        <p:grpSpPr>
          <a:xfrm>
            <a:off x="4062279" y="1588168"/>
            <a:ext cx="4115313" cy="4123678"/>
            <a:chOff x="5905" y="2188"/>
            <a:chExt cx="7379" cy="7394"/>
          </a:xfrm>
        </p:grpSpPr>
        <p:sp>
          <p:nvSpPr>
            <p:cNvPr id="10" name="Freeform 10"/>
            <p:cNvSpPr/>
            <p:nvPr/>
          </p:nvSpPr>
          <p:spPr bwMode="auto">
            <a:xfrm rot="2700000">
              <a:off x="7527" y="7609"/>
              <a:ext cx="2872" cy="1074"/>
            </a:xfrm>
            <a:custGeom>
              <a:avLst/>
              <a:gdLst>
                <a:gd name="T0" fmla="*/ 974 w 974"/>
                <a:gd name="T1" fmla="*/ 0 h 366"/>
                <a:gd name="T2" fmla="*/ 0 w 974"/>
                <a:gd name="T3" fmla="*/ 0 h 366"/>
                <a:gd name="T4" fmla="*/ 0 w 974"/>
                <a:gd name="T5" fmla="*/ 366 h 366"/>
                <a:gd name="T6" fmla="*/ 609 w 974"/>
                <a:gd name="T7" fmla="*/ 366 h 366"/>
                <a:gd name="T8" fmla="*/ 974 w 974"/>
                <a:gd name="T9" fmla="*/ 0 h 366"/>
              </a:gdLst>
              <a:ahLst/>
              <a:cxnLst>
                <a:cxn ang="0">
                  <a:pos x="T0" y="T1"/>
                </a:cxn>
                <a:cxn ang="0">
                  <a:pos x="T2" y="T3"/>
                </a:cxn>
                <a:cxn ang="0">
                  <a:pos x="T4" y="T5"/>
                </a:cxn>
                <a:cxn ang="0">
                  <a:pos x="T6" y="T7"/>
                </a:cxn>
                <a:cxn ang="0">
                  <a:pos x="T8" y="T9"/>
                </a:cxn>
              </a:cxnLst>
              <a:rect l="0" t="0" r="r" b="b"/>
              <a:pathLst>
                <a:path w="974" h="366">
                  <a:moveTo>
                    <a:pt x="974" y="0"/>
                  </a:moveTo>
                  <a:lnTo>
                    <a:pt x="0" y="0"/>
                  </a:lnTo>
                  <a:lnTo>
                    <a:pt x="0" y="366"/>
                  </a:lnTo>
                  <a:lnTo>
                    <a:pt x="609" y="366"/>
                  </a:lnTo>
                  <a:lnTo>
                    <a:pt x="974" y="0"/>
                  </a:lnTo>
                  <a:close/>
                </a:path>
              </a:pathLst>
            </a:custGeom>
            <a:solidFill>
              <a:srgbClr val="FF8B8B"/>
            </a:solidFill>
            <a:ln>
              <a:noFill/>
            </a:ln>
          </p:spPr>
          <p:txBody>
            <a:bodyPr vert="horz" wrap="square" lIns="91440" tIns="45720" rIns="91440" bIns="45720"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1600" b="0" i="0" u="none" strike="noStrike" kern="0" cap="none" spc="0" normalizeH="0" baseline="0" noProof="0" dirty="0">
                <a:ln>
                  <a:noFill/>
                </a:ln>
                <a:solidFill>
                  <a:srgbClr val="222222"/>
                </a:solidFill>
                <a:effectLst/>
                <a:uLnTx/>
                <a:uFillTx/>
                <a:cs typeface="+mn-ea"/>
                <a:sym typeface="+mn-lt"/>
              </a:endParaRPr>
            </a:p>
          </p:txBody>
        </p:sp>
        <p:sp>
          <p:nvSpPr>
            <p:cNvPr id="11" name="Freeform 5"/>
            <p:cNvSpPr/>
            <p:nvPr/>
          </p:nvSpPr>
          <p:spPr bwMode="auto">
            <a:xfrm rot="2700000">
              <a:off x="6794" y="3826"/>
              <a:ext cx="1082" cy="2860"/>
            </a:xfrm>
            <a:custGeom>
              <a:avLst/>
              <a:gdLst>
                <a:gd name="T0" fmla="*/ 367 w 367"/>
                <a:gd name="T1" fmla="*/ 975 h 975"/>
                <a:gd name="T2" fmla="*/ 367 w 367"/>
                <a:gd name="T3" fmla="*/ 0 h 975"/>
                <a:gd name="T4" fmla="*/ 0 w 367"/>
                <a:gd name="T5" fmla="*/ 0 h 975"/>
                <a:gd name="T6" fmla="*/ 0 w 367"/>
                <a:gd name="T7" fmla="*/ 609 h 975"/>
                <a:gd name="T8" fmla="*/ 367 w 367"/>
                <a:gd name="T9" fmla="*/ 975 h 975"/>
              </a:gdLst>
              <a:ahLst/>
              <a:cxnLst>
                <a:cxn ang="0">
                  <a:pos x="T0" y="T1"/>
                </a:cxn>
                <a:cxn ang="0">
                  <a:pos x="T2" y="T3"/>
                </a:cxn>
                <a:cxn ang="0">
                  <a:pos x="T4" y="T5"/>
                </a:cxn>
                <a:cxn ang="0">
                  <a:pos x="T6" y="T7"/>
                </a:cxn>
                <a:cxn ang="0">
                  <a:pos x="T8" y="T9"/>
                </a:cxn>
              </a:cxnLst>
              <a:rect l="0" t="0" r="r" b="b"/>
              <a:pathLst>
                <a:path w="367" h="975">
                  <a:moveTo>
                    <a:pt x="367" y="975"/>
                  </a:moveTo>
                  <a:lnTo>
                    <a:pt x="367" y="0"/>
                  </a:lnTo>
                  <a:lnTo>
                    <a:pt x="0" y="0"/>
                  </a:lnTo>
                  <a:lnTo>
                    <a:pt x="0" y="609"/>
                  </a:lnTo>
                  <a:lnTo>
                    <a:pt x="367" y="975"/>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cs typeface="+mn-ea"/>
                <a:sym typeface="+mn-lt"/>
              </a:endParaRPr>
            </a:p>
          </p:txBody>
        </p:sp>
        <p:sp>
          <p:nvSpPr>
            <p:cNvPr id="12" name="Freeform 6"/>
            <p:cNvSpPr/>
            <p:nvPr/>
          </p:nvSpPr>
          <p:spPr bwMode="auto">
            <a:xfrm rot="2700000">
              <a:off x="8797" y="3088"/>
              <a:ext cx="2872" cy="1071"/>
            </a:xfrm>
            <a:custGeom>
              <a:avLst/>
              <a:gdLst>
                <a:gd name="T0" fmla="*/ 0 w 974"/>
                <a:gd name="T1" fmla="*/ 365 h 365"/>
                <a:gd name="T2" fmla="*/ 974 w 974"/>
                <a:gd name="T3" fmla="*/ 365 h 365"/>
                <a:gd name="T4" fmla="*/ 974 w 974"/>
                <a:gd name="T5" fmla="*/ 0 h 365"/>
                <a:gd name="T6" fmla="*/ 365 w 974"/>
                <a:gd name="T7" fmla="*/ 0 h 365"/>
                <a:gd name="T8" fmla="*/ 0 w 974"/>
                <a:gd name="T9" fmla="*/ 365 h 365"/>
              </a:gdLst>
              <a:ahLst/>
              <a:cxnLst>
                <a:cxn ang="0">
                  <a:pos x="T0" y="T1"/>
                </a:cxn>
                <a:cxn ang="0">
                  <a:pos x="T2" y="T3"/>
                </a:cxn>
                <a:cxn ang="0">
                  <a:pos x="T4" y="T5"/>
                </a:cxn>
                <a:cxn ang="0">
                  <a:pos x="T6" y="T7"/>
                </a:cxn>
                <a:cxn ang="0">
                  <a:pos x="T8" y="T9"/>
                </a:cxn>
              </a:cxnLst>
              <a:rect l="0" t="0" r="r" b="b"/>
              <a:pathLst>
                <a:path w="974" h="365">
                  <a:moveTo>
                    <a:pt x="0" y="365"/>
                  </a:moveTo>
                  <a:lnTo>
                    <a:pt x="974" y="365"/>
                  </a:lnTo>
                  <a:lnTo>
                    <a:pt x="974" y="0"/>
                  </a:lnTo>
                  <a:lnTo>
                    <a:pt x="365" y="0"/>
                  </a:lnTo>
                  <a:lnTo>
                    <a:pt x="0" y="365"/>
                  </a:lnTo>
                  <a:close/>
                </a:path>
              </a:pathLst>
            </a:custGeom>
            <a:solidFill>
              <a:srgbClr val="FF8B8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cs typeface="+mn-ea"/>
                <a:sym typeface="+mn-lt"/>
              </a:endParaRPr>
            </a:p>
          </p:txBody>
        </p:sp>
        <p:sp>
          <p:nvSpPr>
            <p:cNvPr id="13" name="Freeform 8"/>
            <p:cNvSpPr/>
            <p:nvPr/>
          </p:nvSpPr>
          <p:spPr bwMode="auto">
            <a:xfrm rot="2700000">
              <a:off x="11316" y="5094"/>
              <a:ext cx="1076" cy="2860"/>
            </a:xfrm>
            <a:custGeom>
              <a:avLst/>
              <a:gdLst>
                <a:gd name="T0" fmla="*/ 0 w 365"/>
                <a:gd name="T1" fmla="*/ 0 h 975"/>
                <a:gd name="T2" fmla="*/ 0 w 365"/>
                <a:gd name="T3" fmla="*/ 975 h 975"/>
                <a:gd name="T4" fmla="*/ 365 w 365"/>
                <a:gd name="T5" fmla="*/ 975 h 975"/>
                <a:gd name="T6" fmla="*/ 365 w 365"/>
                <a:gd name="T7" fmla="*/ 365 h 975"/>
                <a:gd name="T8" fmla="*/ 0 w 365"/>
                <a:gd name="T9" fmla="*/ 0 h 975"/>
              </a:gdLst>
              <a:ahLst/>
              <a:cxnLst>
                <a:cxn ang="0">
                  <a:pos x="T0" y="T1"/>
                </a:cxn>
                <a:cxn ang="0">
                  <a:pos x="T2" y="T3"/>
                </a:cxn>
                <a:cxn ang="0">
                  <a:pos x="T4" y="T5"/>
                </a:cxn>
                <a:cxn ang="0">
                  <a:pos x="T6" y="T7"/>
                </a:cxn>
                <a:cxn ang="0">
                  <a:pos x="T8" y="T9"/>
                </a:cxn>
              </a:cxnLst>
              <a:rect l="0" t="0" r="r" b="b"/>
              <a:pathLst>
                <a:path w="365" h="975">
                  <a:moveTo>
                    <a:pt x="0" y="0"/>
                  </a:moveTo>
                  <a:lnTo>
                    <a:pt x="0" y="975"/>
                  </a:lnTo>
                  <a:lnTo>
                    <a:pt x="365" y="975"/>
                  </a:lnTo>
                  <a:lnTo>
                    <a:pt x="365" y="365"/>
                  </a:lnTo>
                  <a:lnTo>
                    <a:pt x="0" y="0"/>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cs typeface="+mn-ea"/>
                <a:sym typeface="+mn-lt"/>
              </a:endParaRPr>
            </a:p>
          </p:txBody>
        </p:sp>
        <p:sp>
          <p:nvSpPr>
            <p:cNvPr id="14" name="Freeform 9"/>
            <p:cNvSpPr/>
            <p:nvPr/>
          </p:nvSpPr>
          <p:spPr bwMode="auto">
            <a:xfrm rot="2700000">
              <a:off x="9926" y="4100"/>
              <a:ext cx="3453" cy="1892"/>
            </a:xfrm>
            <a:custGeom>
              <a:avLst/>
              <a:gdLst>
                <a:gd name="T0" fmla="*/ 1171 w 1171"/>
                <a:gd name="T1" fmla="*/ 505 h 645"/>
                <a:gd name="T2" fmla="*/ 806 w 1171"/>
                <a:gd name="T3" fmla="*/ 140 h 645"/>
                <a:gd name="T4" fmla="*/ 391 w 1171"/>
                <a:gd name="T5" fmla="*/ 140 h 645"/>
                <a:gd name="T6" fmla="*/ 391 w 1171"/>
                <a:gd name="T7" fmla="*/ 0 h 645"/>
                <a:gd name="T8" fmla="*/ 0 w 1171"/>
                <a:gd name="T9" fmla="*/ 323 h 645"/>
                <a:gd name="T10" fmla="*/ 391 w 1171"/>
                <a:gd name="T11" fmla="*/ 645 h 645"/>
                <a:gd name="T12" fmla="*/ 391 w 1171"/>
                <a:gd name="T13" fmla="*/ 505 h 645"/>
                <a:gd name="T14" fmla="*/ 1171 w 1171"/>
                <a:gd name="T15" fmla="*/ 505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1" h="645">
                  <a:moveTo>
                    <a:pt x="1171" y="505"/>
                  </a:moveTo>
                  <a:lnTo>
                    <a:pt x="806" y="140"/>
                  </a:lnTo>
                  <a:lnTo>
                    <a:pt x="391" y="140"/>
                  </a:lnTo>
                  <a:lnTo>
                    <a:pt x="391" y="0"/>
                  </a:lnTo>
                  <a:lnTo>
                    <a:pt x="0" y="323"/>
                  </a:lnTo>
                  <a:lnTo>
                    <a:pt x="391" y="645"/>
                  </a:lnTo>
                  <a:lnTo>
                    <a:pt x="391" y="505"/>
                  </a:lnTo>
                  <a:lnTo>
                    <a:pt x="1171" y="505"/>
                  </a:lnTo>
                  <a:close/>
                </a:path>
              </a:pathLst>
            </a:custGeom>
            <a:solidFill>
              <a:schemeClr val="tx1">
                <a:lumMod val="75000"/>
                <a:lumOff val="25000"/>
              </a:schemeClr>
            </a:solidFill>
            <a:ln>
              <a:noFill/>
            </a:ln>
          </p:spPr>
          <p:txBody>
            <a:bodyPr vert="horz" wrap="square" lIns="365760" tIns="45720" rIns="91440" bIns="45720" numCol="1" anchor="ctr" anchorCtr="0" compatLnSpc="1"/>
            <a:lstStyle/>
            <a:p>
              <a:pPr marL="0" marR="0" lvl="0" indent="0" defTabSz="914400" eaLnBrk="1" fontAlgn="auto" latinLnBrk="0" hangingPunct="1">
                <a:lnSpc>
                  <a:spcPct val="120000"/>
                </a:lnSpc>
                <a:spcBef>
                  <a:spcPts val="0"/>
                </a:spcBef>
                <a:spcAft>
                  <a:spcPts val="0"/>
                </a:spcAft>
                <a:buClrTx/>
                <a:buSzTx/>
                <a:buFontTx/>
                <a:buNone/>
                <a:defRPr/>
              </a:pPr>
              <a:r>
                <a:rPr kumimoji="0" lang="en-US" sz="2400" b="0" i="0" u="none" strike="noStrike" kern="0" cap="none" spc="0" normalizeH="0" baseline="0" noProof="0" dirty="0">
                  <a:ln>
                    <a:noFill/>
                  </a:ln>
                  <a:solidFill>
                    <a:schemeClr val="bg1"/>
                  </a:solidFill>
                  <a:effectLst/>
                  <a:uLnTx/>
                  <a:uFillTx/>
                  <a:cs typeface="+mn-ea"/>
                  <a:sym typeface="+mn-lt"/>
                </a:rPr>
                <a:t>04</a:t>
              </a:r>
            </a:p>
          </p:txBody>
        </p:sp>
        <p:sp>
          <p:nvSpPr>
            <p:cNvPr id="15" name="Freeform 12"/>
            <p:cNvSpPr/>
            <p:nvPr/>
          </p:nvSpPr>
          <p:spPr bwMode="auto">
            <a:xfrm rot="2700000">
              <a:off x="5813" y="5785"/>
              <a:ext cx="3458" cy="1889"/>
            </a:xfrm>
            <a:custGeom>
              <a:avLst/>
              <a:gdLst>
                <a:gd name="T0" fmla="*/ 0 w 1173"/>
                <a:gd name="T1" fmla="*/ 139 h 644"/>
                <a:gd name="T2" fmla="*/ 367 w 1173"/>
                <a:gd name="T3" fmla="*/ 505 h 644"/>
                <a:gd name="T4" fmla="*/ 780 w 1173"/>
                <a:gd name="T5" fmla="*/ 505 h 644"/>
                <a:gd name="T6" fmla="*/ 780 w 1173"/>
                <a:gd name="T7" fmla="*/ 644 h 644"/>
                <a:gd name="T8" fmla="*/ 1173 w 1173"/>
                <a:gd name="T9" fmla="*/ 322 h 644"/>
                <a:gd name="T10" fmla="*/ 780 w 1173"/>
                <a:gd name="T11" fmla="*/ 0 h 644"/>
                <a:gd name="T12" fmla="*/ 780 w 1173"/>
                <a:gd name="T13" fmla="*/ 139 h 644"/>
                <a:gd name="T14" fmla="*/ 0 w 1173"/>
                <a:gd name="T15" fmla="*/ 139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3" h="644">
                  <a:moveTo>
                    <a:pt x="0" y="139"/>
                  </a:moveTo>
                  <a:lnTo>
                    <a:pt x="367" y="505"/>
                  </a:lnTo>
                  <a:lnTo>
                    <a:pt x="780" y="505"/>
                  </a:lnTo>
                  <a:lnTo>
                    <a:pt x="780" y="644"/>
                  </a:lnTo>
                  <a:lnTo>
                    <a:pt x="1173" y="322"/>
                  </a:lnTo>
                  <a:lnTo>
                    <a:pt x="780" y="0"/>
                  </a:lnTo>
                  <a:lnTo>
                    <a:pt x="780" y="139"/>
                  </a:lnTo>
                  <a:lnTo>
                    <a:pt x="0" y="139"/>
                  </a:lnTo>
                  <a:close/>
                </a:path>
              </a:pathLst>
            </a:custGeom>
            <a:solidFill>
              <a:schemeClr val="tx1">
                <a:lumMod val="75000"/>
                <a:lumOff val="25000"/>
              </a:schemeClr>
            </a:solidFill>
            <a:ln>
              <a:noFill/>
            </a:ln>
          </p:spPr>
          <p:txBody>
            <a:bodyPr vert="horz" wrap="square" lIns="91440" tIns="45720" rIns="365760" bIns="45720" numCol="1" anchor="ctr" anchorCtr="0" compatLnSpc="1"/>
            <a:lstStyle/>
            <a:p>
              <a:pPr marL="0" marR="0" lvl="0" indent="0" algn="r" defTabSz="914400" eaLnBrk="1" fontAlgn="auto" latinLnBrk="0" hangingPunct="1">
                <a:lnSpc>
                  <a:spcPct val="120000"/>
                </a:lnSpc>
                <a:spcBef>
                  <a:spcPts val="0"/>
                </a:spcBef>
                <a:spcAft>
                  <a:spcPts val="0"/>
                </a:spcAft>
                <a:buClrTx/>
                <a:buSzTx/>
                <a:buFontTx/>
                <a:buNone/>
                <a:defRPr/>
              </a:pPr>
              <a:r>
                <a:rPr kumimoji="0" lang="en-US" sz="2400" b="0" i="0" u="none" strike="noStrike" kern="0" cap="none" spc="0" normalizeH="0" baseline="0" noProof="0" dirty="0">
                  <a:ln>
                    <a:noFill/>
                  </a:ln>
                  <a:solidFill>
                    <a:schemeClr val="bg1"/>
                  </a:solidFill>
                  <a:effectLst/>
                  <a:uLnTx/>
                  <a:uFillTx/>
                  <a:cs typeface="+mn-ea"/>
                  <a:sym typeface="+mn-lt"/>
                </a:rPr>
                <a:t>02</a:t>
              </a:r>
            </a:p>
          </p:txBody>
        </p:sp>
        <p:sp>
          <p:nvSpPr>
            <p:cNvPr id="16" name="Freeform 11"/>
            <p:cNvSpPr/>
            <p:nvPr/>
          </p:nvSpPr>
          <p:spPr bwMode="auto">
            <a:xfrm rot="2700000">
              <a:off x="9484" y="6222"/>
              <a:ext cx="1902" cy="3443"/>
            </a:xfrm>
            <a:custGeom>
              <a:avLst/>
              <a:gdLst>
                <a:gd name="T0" fmla="*/ 140 w 645"/>
                <a:gd name="T1" fmla="*/ 1174 h 1174"/>
                <a:gd name="T2" fmla="*/ 505 w 645"/>
                <a:gd name="T3" fmla="*/ 808 h 1174"/>
                <a:gd name="T4" fmla="*/ 505 w 645"/>
                <a:gd name="T5" fmla="*/ 394 h 1174"/>
                <a:gd name="T6" fmla="*/ 645 w 645"/>
                <a:gd name="T7" fmla="*/ 394 h 1174"/>
                <a:gd name="T8" fmla="*/ 323 w 645"/>
                <a:gd name="T9" fmla="*/ 0 h 1174"/>
                <a:gd name="T10" fmla="*/ 0 w 645"/>
                <a:gd name="T11" fmla="*/ 394 h 1174"/>
                <a:gd name="T12" fmla="*/ 140 w 645"/>
                <a:gd name="T13" fmla="*/ 394 h 1174"/>
                <a:gd name="T14" fmla="*/ 140 w 645"/>
                <a:gd name="T15" fmla="*/ 1174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1174">
                  <a:moveTo>
                    <a:pt x="140" y="1174"/>
                  </a:moveTo>
                  <a:lnTo>
                    <a:pt x="505" y="808"/>
                  </a:lnTo>
                  <a:lnTo>
                    <a:pt x="505" y="394"/>
                  </a:lnTo>
                  <a:lnTo>
                    <a:pt x="645" y="394"/>
                  </a:lnTo>
                  <a:lnTo>
                    <a:pt x="323" y="0"/>
                  </a:lnTo>
                  <a:lnTo>
                    <a:pt x="0" y="394"/>
                  </a:lnTo>
                  <a:lnTo>
                    <a:pt x="140" y="394"/>
                  </a:lnTo>
                  <a:lnTo>
                    <a:pt x="140" y="1174"/>
                  </a:lnTo>
                  <a:close/>
                </a:path>
              </a:pathLst>
            </a:custGeom>
            <a:solidFill>
              <a:srgbClr val="BC0002"/>
            </a:solidFill>
            <a:ln>
              <a:noFill/>
            </a:ln>
          </p:spPr>
          <p:txBody>
            <a:bodyPr vert="horz" wrap="square" lIns="91440" tIns="274320" rIns="91440" bIns="45720" numCol="1" anchor="t" anchorCtr="0" compatLnSpc="1"/>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2400" b="0" i="0" u="none" strike="noStrike" kern="0" cap="none" spc="0" normalizeH="0" baseline="0" noProof="0" dirty="0">
                  <a:ln>
                    <a:noFill/>
                  </a:ln>
                  <a:solidFill>
                    <a:srgbClr val="FFFFFF"/>
                  </a:solidFill>
                  <a:effectLst/>
                  <a:uLnTx/>
                  <a:uFillTx/>
                  <a:cs typeface="+mn-ea"/>
                  <a:sym typeface="+mn-lt"/>
                </a:rPr>
                <a:t>03</a:t>
              </a:r>
            </a:p>
          </p:txBody>
        </p:sp>
        <p:sp>
          <p:nvSpPr>
            <p:cNvPr id="17" name="Freeform 7"/>
            <p:cNvSpPr/>
            <p:nvPr/>
          </p:nvSpPr>
          <p:spPr bwMode="auto">
            <a:xfrm rot="2700000">
              <a:off x="7806" y="2099"/>
              <a:ext cx="1902" cy="3461"/>
            </a:xfrm>
            <a:custGeom>
              <a:avLst/>
              <a:gdLst>
                <a:gd name="T0" fmla="*/ 505 w 645"/>
                <a:gd name="T1" fmla="*/ 0 h 1174"/>
                <a:gd name="T2" fmla="*/ 140 w 645"/>
                <a:gd name="T3" fmla="*/ 365 h 1174"/>
                <a:gd name="T4" fmla="*/ 140 w 645"/>
                <a:gd name="T5" fmla="*/ 780 h 1174"/>
                <a:gd name="T6" fmla="*/ 0 w 645"/>
                <a:gd name="T7" fmla="*/ 780 h 1174"/>
                <a:gd name="T8" fmla="*/ 322 w 645"/>
                <a:gd name="T9" fmla="*/ 1174 h 1174"/>
                <a:gd name="T10" fmla="*/ 645 w 645"/>
                <a:gd name="T11" fmla="*/ 780 h 1174"/>
                <a:gd name="T12" fmla="*/ 505 w 645"/>
                <a:gd name="T13" fmla="*/ 780 h 1174"/>
                <a:gd name="T14" fmla="*/ 505 w 645"/>
                <a:gd name="T15" fmla="*/ 0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1174">
                  <a:moveTo>
                    <a:pt x="505" y="0"/>
                  </a:moveTo>
                  <a:lnTo>
                    <a:pt x="140" y="365"/>
                  </a:lnTo>
                  <a:lnTo>
                    <a:pt x="140" y="780"/>
                  </a:lnTo>
                  <a:lnTo>
                    <a:pt x="0" y="780"/>
                  </a:lnTo>
                  <a:lnTo>
                    <a:pt x="322" y="1174"/>
                  </a:lnTo>
                  <a:lnTo>
                    <a:pt x="645" y="780"/>
                  </a:lnTo>
                  <a:lnTo>
                    <a:pt x="505" y="780"/>
                  </a:lnTo>
                  <a:lnTo>
                    <a:pt x="505" y="0"/>
                  </a:lnTo>
                  <a:close/>
                </a:path>
              </a:pathLst>
            </a:custGeom>
            <a:solidFill>
              <a:srgbClr val="BC0002"/>
            </a:solidFill>
            <a:ln>
              <a:noFill/>
            </a:ln>
          </p:spPr>
          <p:txBody>
            <a:bodyPr vert="horz" wrap="square" lIns="91440" tIns="45720" rIns="91440" bIns="274320" numCol="1" anchor="b"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srgbClr val="FFFFFF"/>
                  </a:solidFill>
                  <a:effectLst/>
                  <a:uLnTx/>
                  <a:uFillTx/>
                  <a:cs typeface="+mn-ea"/>
                  <a:sym typeface="+mn-lt"/>
                </a:rPr>
                <a:t>01</a:t>
              </a:r>
            </a:p>
          </p:txBody>
        </p:sp>
      </p:grpSp>
      <p:grpSp>
        <p:nvGrpSpPr>
          <p:cNvPr id="18" name="组合 17"/>
          <p:cNvGrpSpPr/>
          <p:nvPr/>
        </p:nvGrpSpPr>
        <p:grpSpPr>
          <a:xfrm>
            <a:off x="1798557" y="2084626"/>
            <a:ext cx="2371080" cy="1113592"/>
            <a:chOff x="1895297" y="2159076"/>
            <a:chExt cx="2228941" cy="1046835"/>
          </a:xfrm>
        </p:grpSpPr>
        <p:sp>
          <p:nvSpPr>
            <p:cNvPr id="19" name="Rectangle 16"/>
            <p:cNvSpPr/>
            <p:nvPr/>
          </p:nvSpPr>
          <p:spPr>
            <a:xfrm flipH="1">
              <a:off x="1895297" y="2468130"/>
              <a:ext cx="2228941" cy="737781"/>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20" name="Title 11"/>
            <p:cNvSpPr txBox="1"/>
            <p:nvPr/>
          </p:nvSpPr>
          <p:spPr>
            <a:xfrm flipH="1">
              <a:off x="2517083" y="2159076"/>
              <a:ext cx="1607155" cy="34719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rgbClr val="BC0002"/>
                  </a:solidFill>
                  <a:latin typeface="+mn-lt"/>
                  <a:cs typeface="+mn-ea"/>
                  <a:sym typeface="+mn-lt"/>
                </a:rPr>
                <a:t>标题文字添加</a:t>
              </a:r>
              <a:endParaRPr lang="en-US" sz="1800" dirty="0">
                <a:solidFill>
                  <a:srgbClr val="BC0002"/>
                </a:solidFill>
                <a:latin typeface="+mn-lt"/>
                <a:cs typeface="+mn-ea"/>
                <a:sym typeface="+mn-lt"/>
              </a:endParaRPr>
            </a:p>
          </p:txBody>
        </p:sp>
      </p:grpSp>
      <p:grpSp>
        <p:nvGrpSpPr>
          <p:cNvPr id="21" name="组合 20"/>
          <p:cNvGrpSpPr/>
          <p:nvPr/>
        </p:nvGrpSpPr>
        <p:grpSpPr>
          <a:xfrm>
            <a:off x="1798557" y="4116054"/>
            <a:ext cx="2371080" cy="1113592"/>
            <a:chOff x="1895297" y="2159076"/>
            <a:chExt cx="2228941" cy="1046835"/>
          </a:xfrm>
        </p:grpSpPr>
        <p:sp>
          <p:nvSpPr>
            <p:cNvPr id="22" name="Rectangle 16"/>
            <p:cNvSpPr/>
            <p:nvPr/>
          </p:nvSpPr>
          <p:spPr>
            <a:xfrm flipH="1">
              <a:off x="1895297" y="2468130"/>
              <a:ext cx="2228941" cy="737781"/>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23" name="Title 11"/>
            <p:cNvSpPr txBox="1"/>
            <p:nvPr/>
          </p:nvSpPr>
          <p:spPr>
            <a:xfrm flipH="1">
              <a:off x="2517083" y="2159076"/>
              <a:ext cx="1607155" cy="34719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rgbClr val="BC0002"/>
                  </a:solidFill>
                  <a:latin typeface="+mn-lt"/>
                  <a:cs typeface="+mn-ea"/>
                  <a:sym typeface="+mn-lt"/>
                </a:rPr>
                <a:t>标题文字添加</a:t>
              </a:r>
              <a:endParaRPr lang="en-US" sz="1800" dirty="0">
                <a:solidFill>
                  <a:srgbClr val="BC0002"/>
                </a:solidFill>
                <a:latin typeface="+mn-lt"/>
                <a:cs typeface="+mn-ea"/>
                <a:sym typeface="+mn-lt"/>
              </a:endParaRPr>
            </a:p>
          </p:txBody>
        </p:sp>
      </p:grpSp>
      <p:grpSp>
        <p:nvGrpSpPr>
          <p:cNvPr id="24" name="组合 23"/>
          <p:cNvGrpSpPr/>
          <p:nvPr/>
        </p:nvGrpSpPr>
        <p:grpSpPr>
          <a:xfrm flipH="1">
            <a:off x="8151930" y="2084626"/>
            <a:ext cx="2371080" cy="1113592"/>
            <a:chOff x="1895297" y="2159076"/>
            <a:chExt cx="2228941" cy="1046835"/>
          </a:xfrm>
        </p:grpSpPr>
        <p:sp>
          <p:nvSpPr>
            <p:cNvPr id="25" name="Rectangle 16"/>
            <p:cNvSpPr/>
            <p:nvPr/>
          </p:nvSpPr>
          <p:spPr>
            <a:xfrm flipH="1">
              <a:off x="1895297" y="2468130"/>
              <a:ext cx="2228941" cy="737781"/>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26" name="Title 11"/>
            <p:cNvSpPr txBox="1"/>
            <p:nvPr/>
          </p:nvSpPr>
          <p:spPr>
            <a:xfrm flipH="1">
              <a:off x="2517083" y="2159076"/>
              <a:ext cx="1607155" cy="34719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grpSp>
        <p:nvGrpSpPr>
          <p:cNvPr id="27" name="组合 26"/>
          <p:cNvGrpSpPr/>
          <p:nvPr/>
        </p:nvGrpSpPr>
        <p:grpSpPr>
          <a:xfrm flipH="1">
            <a:off x="8151930" y="4116054"/>
            <a:ext cx="2371080" cy="1113592"/>
            <a:chOff x="1895297" y="2159076"/>
            <a:chExt cx="2228941" cy="1046835"/>
          </a:xfrm>
        </p:grpSpPr>
        <p:sp>
          <p:nvSpPr>
            <p:cNvPr id="28" name="Rectangle 16"/>
            <p:cNvSpPr/>
            <p:nvPr/>
          </p:nvSpPr>
          <p:spPr>
            <a:xfrm flipH="1">
              <a:off x="1895297" y="2468130"/>
              <a:ext cx="2228941" cy="737781"/>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29" name="Title 11"/>
            <p:cNvSpPr txBox="1"/>
            <p:nvPr/>
          </p:nvSpPr>
          <p:spPr>
            <a:xfrm flipH="1">
              <a:off x="2517083" y="2159076"/>
              <a:ext cx="1607155" cy="34719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5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anim calcmode="lin" valueType="num">
                                      <p:cBhvr>
                                        <p:cTn id="38" dur="500" fill="hold"/>
                                        <p:tgtEl>
                                          <p:spTgt spid="27"/>
                                        </p:tgtEl>
                                        <p:attrNameLst>
                                          <p:attrName>ppt_x</p:attrName>
                                        </p:attrNameLst>
                                      </p:cBhvr>
                                      <p:tavLst>
                                        <p:tav tm="0">
                                          <p:val>
                                            <p:strVal val="#ppt_x"/>
                                          </p:val>
                                        </p:tav>
                                        <p:tav tm="100000">
                                          <p:val>
                                            <p:strVal val="#ppt_x"/>
                                          </p:val>
                                        </p:tav>
                                      </p:tavLst>
                                    </p:anim>
                                    <p:anim calcmode="lin" valueType="num">
                                      <p:cBhvr>
                                        <p:cTn id="3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grpSp>
        <p:nvGrpSpPr>
          <p:cNvPr id="3" name="组合 2"/>
          <p:cNvGrpSpPr/>
          <p:nvPr/>
        </p:nvGrpSpPr>
        <p:grpSpPr>
          <a:xfrm>
            <a:off x="604649" y="688974"/>
            <a:ext cx="2879493" cy="631469"/>
            <a:chOff x="1528563" y="1789329"/>
            <a:chExt cx="3127128" cy="685775"/>
          </a:xfrm>
        </p:grpSpPr>
        <p:sp>
          <p:nvSpPr>
            <p:cNvPr id="5" name="椭圆 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03</a:t>
              </a:r>
              <a:endParaRPr lang="zh-CN" altLang="en-US" dirty="0">
                <a:solidFill>
                  <a:srgbClr val="BC0002"/>
                </a:solidFill>
                <a:cs typeface="+mn-ea"/>
                <a:sym typeface="+mn-lt"/>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合影留恋</a:t>
              </a:r>
            </a:p>
          </p:txBody>
        </p:sp>
        <p:sp>
          <p:nvSpPr>
            <p:cNvPr id="8" name="文本框 7"/>
            <p:cNvSpPr txBox="1"/>
            <p:nvPr/>
          </p:nvSpPr>
          <p:spPr>
            <a:xfrm>
              <a:off x="2501179" y="2224420"/>
              <a:ext cx="2154512" cy="250684"/>
            </a:xfrm>
            <a:prstGeom prst="rect">
              <a:avLst/>
            </a:prstGeom>
            <a:noFill/>
          </p:spPr>
          <p:txBody>
            <a:bodyPr wrap="square" rtlCol="0">
              <a:spAutoFit/>
            </a:bodyPr>
            <a:lstStyle/>
            <a:p>
              <a:pPr algn="dist"/>
              <a:r>
                <a:rPr lang="en-US" altLang="zh-CN" sz="900" dirty="0">
                  <a:solidFill>
                    <a:srgbClr val="BC0002"/>
                  </a:solidFill>
                  <a:cs typeface="+mn-ea"/>
                  <a:sym typeface="+mn-lt"/>
                </a:rPr>
                <a:t>GROUP PHOTO</a:t>
              </a:r>
              <a:endParaRPr lang="zh-CN" altLang="en-US" sz="900" dirty="0">
                <a:solidFill>
                  <a:srgbClr val="BC0002"/>
                </a:solidFill>
                <a:cs typeface="+mn-ea"/>
                <a:sym typeface="+mn-lt"/>
              </a:endParaRPr>
            </a:p>
          </p:txBody>
        </p:sp>
      </p:grpSp>
      <p:cxnSp>
        <p:nvCxnSpPr>
          <p:cNvPr id="9" name="Straight Connector 42"/>
          <p:cNvCxnSpPr/>
          <p:nvPr>
            <p:custDataLst>
              <p:tags r:id="rId1"/>
            </p:custDataLst>
          </p:nvPr>
        </p:nvCxnSpPr>
        <p:spPr>
          <a:xfrm>
            <a:off x="2460015" y="2867570"/>
            <a:ext cx="1842305" cy="0"/>
          </a:xfrm>
          <a:prstGeom prst="line">
            <a:avLst/>
          </a:prstGeom>
          <a:noFill/>
          <a:ln w="38100" cap="flat" cmpd="sng" algn="ctr">
            <a:solidFill>
              <a:srgbClr val="C8BB98">
                <a:lumMod val="20000"/>
                <a:lumOff val="80000"/>
              </a:srgbClr>
            </a:solidFill>
            <a:prstDash val="solid"/>
            <a:miter lim="800000"/>
          </a:ln>
          <a:effectLst/>
        </p:spPr>
      </p:cxnSp>
      <p:cxnSp>
        <p:nvCxnSpPr>
          <p:cNvPr id="10" name="Straight Connector 42"/>
          <p:cNvCxnSpPr/>
          <p:nvPr>
            <p:custDataLst>
              <p:tags r:id="rId2"/>
            </p:custDataLst>
          </p:nvPr>
        </p:nvCxnSpPr>
        <p:spPr>
          <a:xfrm>
            <a:off x="4285465" y="2867570"/>
            <a:ext cx="1842305" cy="0"/>
          </a:xfrm>
          <a:prstGeom prst="line">
            <a:avLst/>
          </a:prstGeom>
          <a:noFill/>
          <a:ln w="38100" cap="flat" cmpd="sng" algn="ctr">
            <a:solidFill>
              <a:srgbClr val="C8BB98">
                <a:lumMod val="20000"/>
                <a:lumOff val="80000"/>
              </a:srgbClr>
            </a:solidFill>
            <a:prstDash val="solid"/>
            <a:miter lim="800000"/>
          </a:ln>
          <a:effectLst/>
        </p:spPr>
      </p:cxnSp>
      <p:cxnSp>
        <p:nvCxnSpPr>
          <p:cNvPr id="11" name="Straight Connector 42"/>
          <p:cNvCxnSpPr/>
          <p:nvPr>
            <p:custDataLst>
              <p:tags r:id="rId3"/>
            </p:custDataLst>
          </p:nvPr>
        </p:nvCxnSpPr>
        <p:spPr>
          <a:xfrm>
            <a:off x="6063152" y="2867570"/>
            <a:ext cx="1842305" cy="0"/>
          </a:xfrm>
          <a:prstGeom prst="line">
            <a:avLst/>
          </a:prstGeom>
          <a:noFill/>
          <a:ln w="38100" cap="flat" cmpd="sng" algn="ctr">
            <a:solidFill>
              <a:srgbClr val="C8BB98">
                <a:lumMod val="20000"/>
                <a:lumOff val="80000"/>
              </a:srgbClr>
            </a:solidFill>
            <a:prstDash val="solid"/>
            <a:miter lim="800000"/>
          </a:ln>
          <a:effectLst/>
        </p:spPr>
      </p:cxnSp>
      <p:cxnSp>
        <p:nvCxnSpPr>
          <p:cNvPr id="12" name="Straight Connector 42"/>
          <p:cNvCxnSpPr/>
          <p:nvPr>
            <p:custDataLst>
              <p:tags r:id="rId4"/>
            </p:custDataLst>
          </p:nvPr>
        </p:nvCxnSpPr>
        <p:spPr>
          <a:xfrm>
            <a:off x="7860321" y="2867570"/>
            <a:ext cx="1842305" cy="0"/>
          </a:xfrm>
          <a:prstGeom prst="line">
            <a:avLst/>
          </a:prstGeom>
          <a:noFill/>
          <a:ln w="38100" cap="flat" cmpd="sng" algn="ctr">
            <a:solidFill>
              <a:srgbClr val="C8BB98">
                <a:lumMod val="20000"/>
                <a:lumOff val="80000"/>
              </a:srgbClr>
            </a:solidFill>
            <a:prstDash val="solid"/>
            <a:miter lim="800000"/>
          </a:ln>
          <a:effectLst/>
        </p:spPr>
      </p:cxnSp>
      <p:grpSp>
        <p:nvGrpSpPr>
          <p:cNvPr id="13" name="组合 12"/>
          <p:cNvGrpSpPr/>
          <p:nvPr/>
        </p:nvGrpSpPr>
        <p:grpSpPr>
          <a:xfrm>
            <a:off x="1671588" y="2867570"/>
            <a:ext cx="1575521" cy="2682421"/>
            <a:chOff x="1074517" y="2760237"/>
            <a:chExt cx="1788136" cy="3044412"/>
          </a:xfrm>
        </p:grpSpPr>
        <p:sp>
          <p:nvSpPr>
            <p:cNvPr id="14" name="Freeform 32"/>
            <p:cNvSpPr/>
            <p:nvPr>
              <p:custDataLst>
                <p:tags r:id="rId28"/>
              </p:custDataLst>
            </p:nvPr>
          </p:nvSpPr>
          <p:spPr>
            <a:xfrm>
              <a:off x="1109788"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BC0002"/>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endParaRPr kumimoji="0" lang="en-US" sz="2800" b="0" i="0" u="none" strike="noStrike" kern="0" cap="none" spc="0" normalizeH="0" baseline="0" noProof="0" dirty="0">
                <a:ln>
                  <a:noFill/>
                </a:ln>
                <a:solidFill>
                  <a:srgbClr val="FFFFFF"/>
                </a:solidFill>
                <a:effectLst/>
                <a:uLnTx/>
                <a:uFillTx/>
                <a:cs typeface="+mn-ea"/>
                <a:sym typeface="+mn-lt"/>
              </a:endParaRPr>
            </a:p>
          </p:txBody>
        </p:sp>
        <p:cxnSp>
          <p:nvCxnSpPr>
            <p:cNvPr id="15" name="Straight Connector 46"/>
            <p:cNvCxnSpPr/>
            <p:nvPr>
              <p:custDataLst>
                <p:tags r:id="rId29"/>
              </p:custDataLst>
            </p:nvPr>
          </p:nvCxnSpPr>
          <p:spPr>
            <a:xfrm>
              <a:off x="1968585" y="2760237"/>
              <a:ext cx="0" cy="533920"/>
            </a:xfrm>
            <a:prstGeom prst="line">
              <a:avLst/>
            </a:prstGeom>
            <a:noFill/>
            <a:ln w="38100" cap="flat" cmpd="sng" algn="ctr">
              <a:solidFill>
                <a:srgbClr val="C8BB98">
                  <a:lumMod val="20000"/>
                  <a:lumOff val="80000"/>
                </a:srgbClr>
              </a:solidFill>
              <a:prstDash val="solid"/>
              <a:miter lim="800000"/>
            </a:ln>
            <a:effectLst/>
          </p:spPr>
        </p:cxnSp>
        <p:grpSp>
          <p:nvGrpSpPr>
            <p:cNvPr id="16" name="组合 15"/>
            <p:cNvGrpSpPr/>
            <p:nvPr>
              <p:custDataLst>
                <p:tags r:id="rId30"/>
              </p:custDataLst>
            </p:nvPr>
          </p:nvGrpSpPr>
          <p:grpSpPr>
            <a:xfrm>
              <a:off x="1826853" y="3407676"/>
              <a:ext cx="283465" cy="413210"/>
              <a:chOff x="2528983" y="2863369"/>
              <a:chExt cx="246812" cy="359780"/>
            </a:xfrm>
            <a:solidFill>
              <a:sysClr val="window" lastClr="FFFFFF"/>
            </a:solidFill>
          </p:grpSpPr>
          <p:sp>
            <p:nvSpPr>
              <p:cNvPr id="20" name="AutoShape 113"/>
              <p:cNvSpPr/>
              <p:nvPr>
                <p:custDataLst>
                  <p:tags r:id="rId31"/>
                </p:custDataLst>
              </p:nvPr>
            </p:nvSpPr>
            <p:spPr bwMode="auto">
              <a:xfrm>
                <a:off x="2528983" y="2863369"/>
                <a:ext cx="246812" cy="359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1" name="AutoShape 114"/>
              <p:cNvSpPr/>
              <p:nvPr>
                <p:custDataLst>
                  <p:tags r:id="rId32"/>
                </p:custDataLst>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17" name="组合 16"/>
            <p:cNvGrpSpPr/>
            <p:nvPr/>
          </p:nvGrpSpPr>
          <p:grpSpPr>
            <a:xfrm>
              <a:off x="1074517" y="4222797"/>
              <a:ext cx="1788136" cy="1581852"/>
              <a:chOff x="1075272" y="4222797"/>
              <a:chExt cx="1788136" cy="1581852"/>
            </a:xfrm>
          </p:grpSpPr>
          <p:sp>
            <p:nvSpPr>
              <p:cNvPr id="18" name="Rectangle 16"/>
              <p:cNvSpPr/>
              <p:nvPr/>
            </p:nvSpPr>
            <p:spPr>
              <a:xfrm>
                <a:off x="1075272" y="4756716"/>
                <a:ext cx="1788136" cy="1047933"/>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a:t>
                </a:r>
                <a:endParaRPr lang="en-US" altLang="zh-CN" sz="900" noProof="1">
                  <a:solidFill>
                    <a:schemeClr val="tx1">
                      <a:lumMod val="75000"/>
                      <a:lumOff val="25000"/>
                    </a:schemeClr>
                  </a:solidFill>
                  <a:cs typeface="+mn-ea"/>
                  <a:sym typeface="+mn-lt"/>
                </a:endParaRPr>
              </a:p>
              <a:p>
                <a:pPr algn="ctr">
                  <a:lnSpc>
                    <a:spcPct val="150000"/>
                  </a:lnSpc>
                  <a:buClr>
                    <a:srgbClr val="E24848"/>
                  </a:buClr>
                  <a:defRPr/>
                </a:pPr>
                <a:r>
                  <a:rPr lang="zh-CN" altLang="en-US" sz="900" noProof="1">
                    <a:solidFill>
                      <a:schemeClr val="tx1">
                        <a:lumMod val="75000"/>
                        <a:lumOff val="25000"/>
                      </a:schemeClr>
                    </a:solidFill>
                    <a:cs typeface="+mn-ea"/>
                    <a:sym typeface="+mn-lt"/>
                  </a:rPr>
                  <a:t>此处键入文本单击此处键入文本单击此处键入文本单击此处键入文本单击</a:t>
                </a:r>
                <a:endParaRPr lang="en-US" altLang="zh-CN" sz="900" noProof="1">
                  <a:solidFill>
                    <a:schemeClr val="tx1">
                      <a:lumMod val="75000"/>
                      <a:lumOff val="25000"/>
                    </a:schemeClr>
                  </a:solidFill>
                  <a:cs typeface="+mn-ea"/>
                  <a:sym typeface="+mn-lt"/>
                </a:endParaRPr>
              </a:p>
            </p:txBody>
          </p:sp>
          <p:sp>
            <p:nvSpPr>
              <p:cNvPr id="19" name="Title 11"/>
              <p:cNvSpPr txBox="1"/>
              <p:nvPr/>
            </p:nvSpPr>
            <p:spPr>
              <a:xfrm>
                <a:off x="1224355" y="4222797"/>
                <a:ext cx="1489968" cy="3842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tx1">
                        <a:lumMod val="75000"/>
                        <a:lumOff val="25000"/>
                      </a:schemeClr>
                    </a:solidFill>
                    <a:latin typeface="+mn-lt"/>
                    <a:cs typeface="+mn-ea"/>
                    <a:sym typeface="+mn-lt"/>
                  </a:rPr>
                  <a:t>标题文字</a:t>
                </a:r>
                <a:endParaRPr lang="en-US" sz="1600" dirty="0">
                  <a:solidFill>
                    <a:schemeClr val="tx1">
                      <a:lumMod val="75000"/>
                      <a:lumOff val="25000"/>
                    </a:schemeClr>
                  </a:solidFill>
                  <a:latin typeface="+mn-lt"/>
                  <a:cs typeface="+mn-ea"/>
                  <a:sym typeface="+mn-lt"/>
                </a:endParaRPr>
              </a:p>
            </p:txBody>
          </p:sp>
        </p:grpSp>
      </p:grpSp>
      <p:grpSp>
        <p:nvGrpSpPr>
          <p:cNvPr id="22" name="组合 21"/>
          <p:cNvGrpSpPr/>
          <p:nvPr/>
        </p:nvGrpSpPr>
        <p:grpSpPr>
          <a:xfrm>
            <a:off x="3489914" y="2867570"/>
            <a:ext cx="1575521" cy="2682421"/>
            <a:chOff x="3138225" y="2760237"/>
            <a:chExt cx="1788136" cy="3044412"/>
          </a:xfrm>
        </p:grpSpPr>
        <p:sp>
          <p:nvSpPr>
            <p:cNvPr id="23" name="Freeform 34"/>
            <p:cNvSpPr/>
            <p:nvPr>
              <p:custDataLst>
                <p:tags r:id="rId25"/>
              </p:custDataLst>
            </p:nvPr>
          </p:nvSpPr>
          <p:spPr>
            <a:xfrm>
              <a:off x="3173496"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chemeClr val="tx1">
                <a:lumMod val="75000"/>
                <a:lumOff val="25000"/>
              </a:schemeClr>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endParaRPr kumimoji="0" lang="en-US" sz="2800" b="0" i="0" u="none" strike="noStrike" kern="0" cap="none" spc="0" normalizeH="0" baseline="0" noProof="0" dirty="0">
                <a:ln>
                  <a:noFill/>
                </a:ln>
                <a:solidFill>
                  <a:srgbClr val="FFFFFF"/>
                </a:solidFill>
                <a:effectLst/>
                <a:uLnTx/>
                <a:uFillTx/>
                <a:cs typeface="+mn-ea"/>
                <a:sym typeface="+mn-lt"/>
              </a:endParaRPr>
            </a:p>
          </p:txBody>
        </p:sp>
        <p:cxnSp>
          <p:nvCxnSpPr>
            <p:cNvPr id="24" name="Straight Connector 48"/>
            <p:cNvCxnSpPr/>
            <p:nvPr>
              <p:custDataLst>
                <p:tags r:id="rId26"/>
              </p:custDataLst>
            </p:nvPr>
          </p:nvCxnSpPr>
          <p:spPr>
            <a:xfrm>
              <a:off x="4032293" y="2760237"/>
              <a:ext cx="0" cy="533920"/>
            </a:xfrm>
            <a:prstGeom prst="line">
              <a:avLst/>
            </a:prstGeom>
            <a:noFill/>
            <a:ln w="38100" cap="flat" cmpd="sng" algn="ctr">
              <a:solidFill>
                <a:srgbClr val="C8BB98">
                  <a:lumMod val="20000"/>
                  <a:lumOff val="80000"/>
                </a:srgbClr>
              </a:solidFill>
              <a:prstDash val="solid"/>
              <a:miter lim="800000"/>
            </a:ln>
            <a:effectLst/>
          </p:spPr>
        </p:cxnSp>
        <p:sp>
          <p:nvSpPr>
            <p:cNvPr id="25" name="AutoShape 112"/>
            <p:cNvSpPr/>
            <p:nvPr>
              <p:custDataLst>
                <p:tags r:id="rId27"/>
              </p:custDataLst>
            </p:nvPr>
          </p:nvSpPr>
          <p:spPr bwMode="auto">
            <a:xfrm>
              <a:off x="3825353" y="3408237"/>
              <a:ext cx="413881" cy="41205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26" name="组合 25"/>
            <p:cNvGrpSpPr/>
            <p:nvPr/>
          </p:nvGrpSpPr>
          <p:grpSpPr>
            <a:xfrm>
              <a:off x="3138225" y="4222797"/>
              <a:ext cx="1788136" cy="1581852"/>
              <a:chOff x="1075272" y="4222797"/>
              <a:chExt cx="1788136" cy="1581852"/>
            </a:xfrm>
          </p:grpSpPr>
          <p:sp>
            <p:nvSpPr>
              <p:cNvPr id="27" name="Rectangle 16"/>
              <p:cNvSpPr/>
              <p:nvPr/>
            </p:nvSpPr>
            <p:spPr>
              <a:xfrm>
                <a:off x="1075272" y="4756716"/>
                <a:ext cx="1788136" cy="1047933"/>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a:t>
                </a:r>
                <a:endParaRPr lang="en-US" altLang="zh-CN" sz="900" noProof="1">
                  <a:solidFill>
                    <a:schemeClr val="tx1">
                      <a:lumMod val="75000"/>
                      <a:lumOff val="25000"/>
                    </a:schemeClr>
                  </a:solidFill>
                  <a:cs typeface="+mn-ea"/>
                  <a:sym typeface="+mn-lt"/>
                </a:endParaRPr>
              </a:p>
              <a:p>
                <a:pPr algn="ctr">
                  <a:lnSpc>
                    <a:spcPct val="150000"/>
                  </a:lnSpc>
                  <a:buClr>
                    <a:srgbClr val="E24848"/>
                  </a:buClr>
                  <a:defRPr/>
                </a:pPr>
                <a:r>
                  <a:rPr lang="zh-CN" altLang="en-US" sz="900" noProof="1">
                    <a:solidFill>
                      <a:schemeClr val="tx1">
                        <a:lumMod val="75000"/>
                        <a:lumOff val="25000"/>
                      </a:schemeClr>
                    </a:solidFill>
                    <a:cs typeface="+mn-ea"/>
                    <a:sym typeface="+mn-lt"/>
                  </a:rPr>
                  <a:t>此处键入文本单击此处键入文本单击此处键入文本单击此处键入文本单击</a:t>
                </a:r>
                <a:endParaRPr lang="en-US" altLang="zh-CN" sz="900" noProof="1">
                  <a:solidFill>
                    <a:schemeClr val="tx1">
                      <a:lumMod val="75000"/>
                      <a:lumOff val="25000"/>
                    </a:schemeClr>
                  </a:solidFill>
                  <a:cs typeface="+mn-ea"/>
                  <a:sym typeface="+mn-lt"/>
                </a:endParaRPr>
              </a:p>
            </p:txBody>
          </p:sp>
          <p:sp>
            <p:nvSpPr>
              <p:cNvPr id="28" name="Title 11"/>
              <p:cNvSpPr txBox="1"/>
              <p:nvPr/>
            </p:nvSpPr>
            <p:spPr>
              <a:xfrm>
                <a:off x="1224355" y="4222797"/>
                <a:ext cx="1489968" cy="3842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tx1">
                        <a:lumMod val="75000"/>
                        <a:lumOff val="25000"/>
                      </a:schemeClr>
                    </a:solidFill>
                    <a:latin typeface="+mn-lt"/>
                    <a:cs typeface="+mn-ea"/>
                    <a:sym typeface="+mn-lt"/>
                  </a:rPr>
                  <a:t>标题文字</a:t>
                </a:r>
                <a:endParaRPr lang="en-US" sz="1600" dirty="0">
                  <a:solidFill>
                    <a:schemeClr val="tx1">
                      <a:lumMod val="75000"/>
                      <a:lumOff val="25000"/>
                    </a:schemeClr>
                  </a:solidFill>
                  <a:latin typeface="+mn-lt"/>
                  <a:cs typeface="+mn-ea"/>
                  <a:sym typeface="+mn-lt"/>
                </a:endParaRPr>
              </a:p>
            </p:txBody>
          </p:sp>
        </p:grpSp>
      </p:grpSp>
      <p:grpSp>
        <p:nvGrpSpPr>
          <p:cNvPr id="29" name="组合 28"/>
          <p:cNvGrpSpPr/>
          <p:nvPr/>
        </p:nvGrpSpPr>
        <p:grpSpPr>
          <a:xfrm>
            <a:off x="5308241" y="1785765"/>
            <a:ext cx="1575521" cy="3764226"/>
            <a:chOff x="5201933" y="1532443"/>
            <a:chExt cx="1788136" cy="4272206"/>
          </a:xfrm>
        </p:grpSpPr>
        <p:cxnSp>
          <p:nvCxnSpPr>
            <p:cNvPr id="30" name="Straight Connector 3"/>
            <p:cNvCxnSpPr/>
            <p:nvPr>
              <p:custDataLst>
                <p:tags r:id="rId19"/>
              </p:custDataLst>
            </p:nvPr>
          </p:nvCxnSpPr>
          <p:spPr>
            <a:xfrm>
              <a:off x="6085069" y="1852978"/>
              <a:ext cx="0" cy="1441180"/>
            </a:xfrm>
            <a:prstGeom prst="line">
              <a:avLst/>
            </a:prstGeom>
            <a:noFill/>
            <a:ln w="38100" cap="flat" cmpd="sng" algn="ctr">
              <a:solidFill>
                <a:srgbClr val="C8BB98">
                  <a:lumMod val="20000"/>
                  <a:lumOff val="80000"/>
                </a:srgbClr>
              </a:solidFill>
              <a:prstDash val="solid"/>
              <a:miter lim="800000"/>
            </a:ln>
            <a:effectLst/>
          </p:spPr>
        </p:cxnSp>
        <p:sp>
          <p:nvSpPr>
            <p:cNvPr id="31" name="Freeform 29"/>
            <p:cNvSpPr/>
            <p:nvPr>
              <p:custDataLst>
                <p:tags r:id="rId20"/>
              </p:custDataLst>
            </p:nvPr>
          </p:nvSpPr>
          <p:spPr>
            <a:xfrm>
              <a:off x="5218154" y="1532443"/>
              <a:ext cx="1717594" cy="712079"/>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BC0002"/>
            </a:solidFill>
            <a:ln>
              <a:noFill/>
            </a:ln>
            <a:effectLst/>
          </p:spPr>
          <p:txBody>
            <a:bodyPr spcFirstLastPara="0" vert="horz" wrap="square" lIns="41275" tIns="46800" rIns="41275" bIns="46800" numCol="1" spcCol="127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r>
                <a:rPr kumimoji="0" lang="zh-CN" alt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cs typeface="+mn-ea"/>
                  <a:sym typeface="+mn-lt"/>
                </a:rPr>
                <a:t>标题文字</a:t>
              </a:r>
              <a:endParaRPr kumimoji="0" lang="en-US" altLang="zh-CN"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cs typeface="+mn-ea"/>
                <a:sym typeface="+mn-lt"/>
              </a:endParaRPr>
            </a:p>
          </p:txBody>
        </p:sp>
        <p:sp>
          <p:nvSpPr>
            <p:cNvPr id="32" name="Freeform 35"/>
            <p:cNvSpPr/>
            <p:nvPr>
              <p:custDataLst>
                <p:tags r:id="rId21"/>
              </p:custDataLst>
            </p:nvPr>
          </p:nvSpPr>
          <p:spPr>
            <a:xfrm>
              <a:off x="5237204"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BC0002"/>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endParaRPr kumimoji="0" lang="en-US" sz="2800" b="0" i="0" u="none" strike="noStrike" kern="0" cap="none" spc="0" normalizeH="0" baseline="0" noProof="0" dirty="0">
                <a:ln>
                  <a:noFill/>
                </a:ln>
                <a:solidFill>
                  <a:srgbClr val="FFFFFF"/>
                </a:solidFill>
                <a:effectLst/>
                <a:uLnTx/>
                <a:uFillTx/>
                <a:cs typeface="+mn-ea"/>
                <a:sym typeface="+mn-lt"/>
              </a:endParaRPr>
            </a:p>
          </p:txBody>
        </p:sp>
        <p:grpSp>
          <p:nvGrpSpPr>
            <p:cNvPr id="33" name="Group 112"/>
            <p:cNvGrpSpPr/>
            <p:nvPr>
              <p:custDataLst>
                <p:tags r:id="rId22"/>
              </p:custDataLst>
            </p:nvPr>
          </p:nvGrpSpPr>
          <p:grpSpPr>
            <a:xfrm>
              <a:off x="5889397" y="3433761"/>
              <a:ext cx="413209" cy="387120"/>
              <a:chOff x="5368132" y="3540125"/>
              <a:chExt cx="465138" cy="435769"/>
            </a:xfrm>
            <a:solidFill>
              <a:sysClr val="window" lastClr="FFFFFF"/>
            </a:solidFill>
          </p:grpSpPr>
          <p:sp>
            <p:nvSpPr>
              <p:cNvPr id="37" name="AutoShape 110"/>
              <p:cNvSpPr/>
              <p:nvPr>
                <p:custDataLst>
                  <p:tags r:id="rId23"/>
                </p:custDataLst>
              </p:nvPr>
            </p:nvSpPr>
            <p:spPr bwMode="auto">
              <a:xfrm>
                <a:off x="5426868"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8" name="AutoShape 111"/>
              <p:cNvSpPr/>
              <p:nvPr>
                <p:custDataLst>
                  <p:tags r:id="rId24"/>
                </p:custDataLst>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34" name="组合 33"/>
            <p:cNvGrpSpPr/>
            <p:nvPr/>
          </p:nvGrpSpPr>
          <p:grpSpPr>
            <a:xfrm>
              <a:off x="5201933" y="4222797"/>
              <a:ext cx="1788136" cy="1581852"/>
              <a:chOff x="1075272" y="4222797"/>
              <a:chExt cx="1788136" cy="1581852"/>
            </a:xfrm>
          </p:grpSpPr>
          <p:sp>
            <p:nvSpPr>
              <p:cNvPr id="35" name="Rectangle 16"/>
              <p:cNvSpPr/>
              <p:nvPr/>
            </p:nvSpPr>
            <p:spPr>
              <a:xfrm>
                <a:off x="1075272" y="4756716"/>
                <a:ext cx="1788136" cy="1047933"/>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a:t>
                </a:r>
                <a:endParaRPr lang="en-US" altLang="zh-CN" sz="900" noProof="1">
                  <a:solidFill>
                    <a:schemeClr val="tx1">
                      <a:lumMod val="75000"/>
                      <a:lumOff val="25000"/>
                    </a:schemeClr>
                  </a:solidFill>
                  <a:cs typeface="+mn-ea"/>
                  <a:sym typeface="+mn-lt"/>
                </a:endParaRPr>
              </a:p>
              <a:p>
                <a:pPr algn="ctr">
                  <a:lnSpc>
                    <a:spcPct val="150000"/>
                  </a:lnSpc>
                  <a:buClr>
                    <a:srgbClr val="E24848"/>
                  </a:buClr>
                  <a:defRPr/>
                </a:pPr>
                <a:r>
                  <a:rPr lang="zh-CN" altLang="en-US" sz="900" noProof="1">
                    <a:solidFill>
                      <a:schemeClr val="tx1">
                        <a:lumMod val="75000"/>
                        <a:lumOff val="25000"/>
                      </a:schemeClr>
                    </a:solidFill>
                    <a:cs typeface="+mn-ea"/>
                    <a:sym typeface="+mn-lt"/>
                  </a:rPr>
                  <a:t>此处键入文本单击此处键入文本单击此处键入文本单击此处键入文本单击</a:t>
                </a:r>
                <a:endParaRPr lang="en-US" altLang="zh-CN" sz="900" noProof="1">
                  <a:solidFill>
                    <a:schemeClr val="tx1">
                      <a:lumMod val="75000"/>
                      <a:lumOff val="25000"/>
                    </a:schemeClr>
                  </a:solidFill>
                  <a:cs typeface="+mn-ea"/>
                  <a:sym typeface="+mn-lt"/>
                </a:endParaRPr>
              </a:p>
            </p:txBody>
          </p:sp>
          <p:sp>
            <p:nvSpPr>
              <p:cNvPr id="36" name="Title 11"/>
              <p:cNvSpPr txBox="1"/>
              <p:nvPr/>
            </p:nvSpPr>
            <p:spPr>
              <a:xfrm>
                <a:off x="1224355" y="4222797"/>
                <a:ext cx="1489968" cy="3842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tx1">
                        <a:lumMod val="75000"/>
                        <a:lumOff val="25000"/>
                      </a:schemeClr>
                    </a:solidFill>
                    <a:latin typeface="+mn-lt"/>
                    <a:cs typeface="+mn-ea"/>
                    <a:sym typeface="+mn-lt"/>
                  </a:rPr>
                  <a:t>标题文字</a:t>
                </a:r>
                <a:endParaRPr lang="en-US" sz="1600" dirty="0">
                  <a:solidFill>
                    <a:schemeClr val="tx1">
                      <a:lumMod val="75000"/>
                      <a:lumOff val="25000"/>
                    </a:schemeClr>
                  </a:solidFill>
                  <a:latin typeface="+mn-lt"/>
                  <a:cs typeface="+mn-ea"/>
                  <a:sym typeface="+mn-lt"/>
                </a:endParaRPr>
              </a:p>
            </p:txBody>
          </p:sp>
        </p:grpSp>
      </p:grpSp>
      <p:grpSp>
        <p:nvGrpSpPr>
          <p:cNvPr id="39" name="组合 38"/>
          <p:cNvGrpSpPr/>
          <p:nvPr/>
        </p:nvGrpSpPr>
        <p:grpSpPr>
          <a:xfrm>
            <a:off x="7126567" y="2867570"/>
            <a:ext cx="1575521" cy="2682421"/>
            <a:chOff x="7265641" y="2760237"/>
            <a:chExt cx="1788136" cy="3044412"/>
          </a:xfrm>
        </p:grpSpPr>
        <p:sp>
          <p:nvSpPr>
            <p:cNvPr id="40" name="Freeform 36"/>
            <p:cNvSpPr/>
            <p:nvPr>
              <p:custDataLst>
                <p:tags r:id="rId14"/>
              </p:custDataLst>
            </p:nvPr>
          </p:nvSpPr>
          <p:spPr>
            <a:xfrm>
              <a:off x="7300912"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chemeClr val="tx1">
                <a:lumMod val="75000"/>
                <a:lumOff val="25000"/>
              </a:schemeClr>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endParaRPr kumimoji="0" lang="en-US" sz="2800" b="0" i="0" u="none" strike="noStrike" kern="0" cap="none" spc="0" normalizeH="0" baseline="0" noProof="0" dirty="0">
                <a:ln>
                  <a:noFill/>
                </a:ln>
                <a:solidFill>
                  <a:srgbClr val="FFFFFF"/>
                </a:solidFill>
                <a:effectLst/>
                <a:uLnTx/>
                <a:uFillTx/>
                <a:cs typeface="+mn-ea"/>
                <a:sym typeface="+mn-lt"/>
              </a:endParaRPr>
            </a:p>
          </p:txBody>
        </p:sp>
        <p:cxnSp>
          <p:nvCxnSpPr>
            <p:cNvPr id="41" name="Straight Connector 47"/>
            <p:cNvCxnSpPr/>
            <p:nvPr>
              <p:custDataLst>
                <p:tags r:id="rId15"/>
              </p:custDataLst>
            </p:nvPr>
          </p:nvCxnSpPr>
          <p:spPr>
            <a:xfrm>
              <a:off x="8159709" y="2760237"/>
              <a:ext cx="0" cy="533920"/>
            </a:xfrm>
            <a:prstGeom prst="line">
              <a:avLst/>
            </a:prstGeom>
            <a:noFill/>
            <a:ln w="38100" cap="flat" cmpd="sng" algn="ctr">
              <a:solidFill>
                <a:srgbClr val="C8BB98">
                  <a:lumMod val="20000"/>
                  <a:lumOff val="80000"/>
                </a:srgbClr>
              </a:solidFill>
              <a:prstDash val="solid"/>
              <a:miter lim="800000"/>
            </a:ln>
            <a:effectLst/>
          </p:spPr>
        </p:cxnSp>
        <p:sp>
          <p:nvSpPr>
            <p:cNvPr id="42" name="AutoShape 43"/>
            <p:cNvSpPr/>
            <p:nvPr>
              <p:custDataLst>
                <p:tags r:id="rId16"/>
              </p:custDataLst>
            </p:nvPr>
          </p:nvSpPr>
          <p:spPr bwMode="auto">
            <a:xfrm>
              <a:off x="7952769" y="3460596"/>
              <a:ext cx="413880" cy="2953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43" name="AutoShape 44"/>
            <p:cNvSpPr/>
            <p:nvPr>
              <p:custDataLst>
                <p:tags r:id="rId17"/>
              </p:custDataLst>
            </p:nvPr>
          </p:nvSpPr>
          <p:spPr bwMode="auto">
            <a:xfrm>
              <a:off x="8146946" y="3588225"/>
              <a:ext cx="25526" cy="142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44" name="AutoShape 45"/>
            <p:cNvSpPr/>
            <p:nvPr>
              <p:custDataLst>
                <p:tags r:id="rId18"/>
              </p:custDataLst>
            </p:nvPr>
          </p:nvSpPr>
          <p:spPr bwMode="auto">
            <a:xfrm>
              <a:off x="8133272" y="3743202"/>
              <a:ext cx="52874" cy="7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45" name="组合 44"/>
            <p:cNvGrpSpPr/>
            <p:nvPr/>
          </p:nvGrpSpPr>
          <p:grpSpPr>
            <a:xfrm>
              <a:off x="7265641" y="4222797"/>
              <a:ext cx="1788136" cy="1581852"/>
              <a:chOff x="1075272" y="4222797"/>
              <a:chExt cx="1788136" cy="1581852"/>
            </a:xfrm>
          </p:grpSpPr>
          <p:sp>
            <p:nvSpPr>
              <p:cNvPr id="46" name="Rectangle 16"/>
              <p:cNvSpPr/>
              <p:nvPr/>
            </p:nvSpPr>
            <p:spPr>
              <a:xfrm>
                <a:off x="1075272" y="4756716"/>
                <a:ext cx="1788136" cy="1047933"/>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a:t>
                </a:r>
                <a:endParaRPr lang="en-US" altLang="zh-CN" sz="900" noProof="1">
                  <a:solidFill>
                    <a:schemeClr val="tx1">
                      <a:lumMod val="75000"/>
                      <a:lumOff val="25000"/>
                    </a:schemeClr>
                  </a:solidFill>
                  <a:cs typeface="+mn-ea"/>
                  <a:sym typeface="+mn-lt"/>
                </a:endParaRPr>
              </a:p>
              <a:p>
                <a:pPr algn="ctr">
                  <a:lnSpc>
                    <a:spcPct val="150000"/>
                  </a:lnSpc>
                  <a:buClr>
                    <a:srgbClr val="E24848"/>
                  </a:buClr>
                  <a:defRPr/>
                </a:pPr>
                <a:r>
                  <a:rPr lang="zh-CN" altLang="en-US" sz="900" noProof="1">
                    <a:solidFill>
                      <a:schemeClr val="tx1">
                        <a:lumMod val="75000"/>
                        <a:lumOff val="25000"/>
                      </a:schemeClr>
                    </a:solidFill>
                    <a:cs typeface="+mn-ea"/>
                    <a:sym typeface="+mn-lt"/>
                  </a:rPr>
                  <a:t>此处键入文本单击此处键入文本单击此处键入文本单击此处键入文本单击</a:t>
                </a:r>
                <a:endParaRPr lang="en-US" altLang="zh-CN" sz="900" noProof="1">
                  <a:solidFill>
                    <a:schemeClr val="tx1">
                      <a:lumMod val="75000"/>
                      <a:lumOff val="25000"/>
                    </a:schemeClr>
                  </a:solidFill>
                  <a:cs typeface="+mn-ea"/>
                  <a:sym typeface="+mn-lt"/>
                </a:endParaRPr>
              </a:p>
            </p:txBody>
          </p:sp>
          <p:sp>
            <p:nvSpPr>
              <p:cNvPr id="47" name="Title 11"/>
              <p:cNvSpPr txBox="1"/>
              <p:nvPr/>
            </p:nvSpPr>
            <p:spPr>
              <a:xfrm>
                <a:off x="1224355" y="4222797"/>
                <a:ext cx="1489968" cy="3842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tx1">
                        <a:lumMod val="75000"/>
                        <a:lumOff val="25000"/>
                      </a:schemeClr>
                    </a:solidFill>
                    <a:latin typeface="+mn-lt"/>
                    <a:cs typeface="+mn-ea"/>
                    <a:sym typeface="+mn-lt"/>
                  </a:rPr>
                  <a:t>标题文字</a:t>
                </a:r>
                <a:endParaRPr lang="en-US" sz="1600" dirty="0">
                  <a:solidFill>
                    <a:schemeClr val="tx1">
                      <a:lumMod val="75000"/>
                      <a:lumOff val="25000"/>
                    </a:schemeClr>
                  </a:solidFill>
                  <a:latin typeface="+mn-lt"/>
                  <a:cs typeface="+mn-ea"/>
                  <a:sym typeface="+mn-lt"/>
                </a:endParaRPr>
              </a:p>
            </p:txBody>
          </p:sp>
        </p:grpSp>
      </p:grpSp>
      <p:grpSp>
        <p:nvGrpSpPr>
          <p:cNvPr id="48" name="组合 47"/>
          <p:cNvGrpSpPr/>
          <p:nvPr/>
        </p:nvGrpSpPr>
        <p:grpSpPr>
          <a:xfrm>
            <a:off x="8944893" y="2867570"/>
            <a:ext cx="1575521" cy="2682421"/>
            <a:chOff x="9329348" y="2760237"/>
            <a:chExt cx="1788136" cy="3044412"/>
          </a:xfrm>
        </p:grpSpPr>
        <p:sp>
          <p:nvSpPr>
            <p:cNvPr id="49" name="Freeform 37"/>
            <p:cNvSpPr/>
            <p:nvPr>
              <p:custDataLst>
                <p:tags r:id="rId5"/>
              </p:custDataLst>
            </p:nvPr>
          </p:nvSpPr>
          <p:spPr>
            <a:xfrm>
              <a:off x="9364619"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BC0002"/>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endParaRPr kumimoji="0" lang="en-US" sz="2800" b="0" i="0" u="none" strike="noStrike" kern="0" cap="none" spc="0" normalizeH="0" baseline="0" noProof="0" dirty="0">
                <a:ln>
                  <a:noFill/>
                </a:ln>
                <a:solidFill>
                  <a:srgbClr val="FFFFFF"/>
                </a:solidFill>
                <a:effectLst/>
                <a:uLnTx/>
                <a:uFillTx/>
                <a:cs typeface="+mn-ea"/>
                <a:sym typeface="+mn-lt"/>
              </a:endParaRPr>
            </a:p>
          </p:txBody>
        </p:sp>
        <p:cxnSp>
          <p:nvCxnSpPr>
            <p:cNvPr id="50" name="Straight Connector 44"/>
            <p:cNvCxnSpPr/>
            <p:nvPr>
              <p:custDataLst>
                <p:tags r:id="rId6"/>
              </p:custDataLst>
            </p:nvPr>
          </p:nvCxnSpPr>
          <p:spPr>
            <a:xfrm>
              <a:off x="10223416" y="2760237"/>
              <a:ext cx="0" cy="533920"/>
            </a:xfrm>
            <a:prstGeom prst="line">
              <a:avLst/>
            </a:prstGeom>
            <a:noFill/>
            <a:ln w="38100" cap="flat" cmpd="sng" algn="ctr">
              <a:solidFill>
                <a:srgbClr val="C8BB98">
                  <a:lumMod val="20000"/>
                  <a:lumOff val="80000"/>
                </a:srgbClr>
              </a:solidFill>
              <a:prstDash val="solid"/>
              <a:miter lim="800000"/>
            </a:ln>
            <a:effectLst/>
          </p:spPr>
        </p:cxnSp>
        <p:grpSp>
          <p:nvGrpSpPr>
            <p:cNvPr id="51" name="组合 50"/>
            <p:cNvGrpSpPr/>
            <p:nvPr>
              <p:custDataLst>
                <p:tags r:id="rId7"/>
              </p:custDataLst>
            </p:nvPr>
          </p:nvGrpSpPr>
          <p:grpSpPr>
            <a:xfrm>
              <a:off x="10017388" y="3402774"/>
              <a:ext cx="412057" cy="413876"/>
              <a:chOff x="5394243" y="2859058"/>
              <a:chExt cx="358769" cy="360354"/>
            </a:xfrm>
          </p:grpSpPr>
          <p:sp>
            <p:nvSpPr>
              <p:cNvPr id="55" name="AutoShape 37"/>
              <p:cNvSpPr/>
              <p:nvPr>
                <p:custDataLst>
                  <p:tags r:id="rId8"/>
                </p:custDataLst>
              </p:nvPr>
            </p:nvSpPr>
            <p:spPr bwMode="auto">
              <a:xfrm>
                <a:off x="5394243" y="2893979"/>
                <a:ext cx="327020" cy="325433"/>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6" name="AutoShape 38"/>
              <p:cNvSpPr/>
              <p:nvPr>
                <p:custDataLst>
                  <p:tags r:id="rId9"/>
                </p:custDataLst>
              </p:nvPr>
            </p:nvSpPr>
            <p:spPr bwMode="auto">
              <a:xfrm>
                <a:off x="5551403" y="3040027"/>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7" name="AutoShape 39"/>
              <p:cNvSpPr/>
              <p:nvPr>
                <p:custDataLst>
                  <p:tags r:id="rId10"/>
                </p:custDataLst>
              </p:nvPr>
            </p:nvSpPr>
            <p:spPr bwMode="auto">
              <a:xfrm>
                <a:off x="5697450" y="2859058"/>
                <a:ext cx="55562" cy="5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8" name="AutoShape 40"/>
              <p:cNvSpPr/>
              <p:nvPr>
                <p:custDataLst>
                  <p:tags r:id="rId11"/>
                </p:custDataLst>
              </p:nvPr>
            </p:nvSpPr>
            <p:spPr bwMode="auto">
              <a:xfrm>
                <a:off x="5483145" y="3028919"/>
                <a:ext cx="46037" cy="44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9" name="AutoShape 41"/>
              <p:cNvSpPr/>
              <p:nvPr>
                <p:custDataLst>
                  <p:tags r:id="rId12"/>
                </p:custDataLst>
              </p:nvPr>
            </p:nvSpPr>
            <p:spPr bwMode="auto">
              <a:xfrm>
                <a:off x="5529189" y="3106699"/>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60" name="AutoShape 42"/>
              <p:cNvSpPr/>
              <p:nvPr>
                <p:custDataLst>
                  <p:tags r:id="rId13"/>
                </p:custDataLst>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52" name="组合 51"/>
            <p:cNvGrpSpPr/>
            <p:nvPr/>
          </p:nvGrpSpPr>
          <p:grpSpPr>
            <a:xfrm>
              <a:off x="9329348" y="4222797"/>
              <a:ext cx="1788136" cy="1581852"/>
              <a:chOff x="1075272" y="4222797"/>
              <a:chExt cx="1788136" cy="1581852"/>
            </a:xfrm>
          </p:grpSpPr>
          <p:sp>
            <p:nvSpPr>
              <p:cNvPr id="53" name="Rectangle 16"/>
              <p:cNvSpPr/>
              <p:nvPr/>
            </p:nvSpPr>
            <p:spPr>
              <a:xfrm>
                <a:off x="1075272" y="4756716"/>
                <a:ext cx="1788136" cy="1047933"/>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a:t>
                </a:r>
                <a:endParaRPr lang="en-US" altLang="zh-CN" sz="900" noProof="1">
                  <a:solidFill>
                    <a:schemeClr val="tx1">
                      <a:lumMod val="75000"/>
                      <a:lumOff val="25000"/>
                    </a:schemeClr>
                  </a:solidFill>
                  <a:cs typeface="+mn-ea"/>
                  <a:sym typeface="+mn-lt"/>
                </a:endParaRPr>
              </a:p>
              <a:p>
                <a:pPr algn="ctr">
                  <a:lnSpc>
                    <a:spcPct val="150000"/>
                  </a:lnSpc>
                  <a:buClr>
                    <a:srgbClr val="E24848"/>
                  </a:buClr>
                  <a:defRPr/>
                </a:pPr>
                <a:r>
                  <a:rPr lang="zh-CN" altLang="en-US" sz="900" noProof="1">
                    <a:solidFill>
                      <a:schemeClr val="tx1">
                        <a:lumMod val="75000"/>
                        <a:lumOff val="25000"/>
                      </a:schemeClr>
                    </a:solidFill>
                    <a:cs typeface="+mn-ea"/>
                    <a:sym typeface="+mn-lt"/>
                  </a:rPr>
                  <a:t>此处键入文本单击此处键入文本单击此处键入文本单击此处键入文本单击</a:t>
                </a:r>
                <a:endParaRPr lang="en-US" altLang="zh-CN" sz="900" noProof="1">
                  <a:solidFill>
                    <a:schemeClr val="tx1">
                      <a:lumMod val="75000"/>
                      <a:lumOff val="25000"/>
                    </a:schemeClr>
                  </a:solidFill>
                  <a:cs typeface="+mn-ea"/>
                  <a:sym typeface="+mn-lt"/>
                </a:endParaRPr>
              </a:p>
            </p:txBody>
          </p:sp>
          <p:sp>
            <p:nvSpPr>
              <p:cNvPr id="54" name="Title 11"/>
              <p:cNvSpPr txBox="1"/>
              <p:nvPr/>
            </p:nvSpPr>
            <p:spPr>
              <a:xfrm>
                <a:off x="1224355" y="4222797"/>
                <a:ext cx="1489968" cy="3842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tx1">
                        <a:lumMod val="75000"/>
                        <a:lumOff val="25000"/>
                      </a:schemeClr>
                    </a:solidFill>
                    <a:latin typeface="+mn-lt"/>
                    <a:cs typeface="+mn-ea"/>
                    <a:sym typeface="+mn-lt"/>
                  </a:rPr>
                  <a:t>标题文字</a:t>
                </a:r>
                <a:endParaRPr lang="en-US" sz="1600" dirty="0">
                  <a:solidFill>
                    <a:schemeClr val="tx1">
                      <a:lumMod val="75000"/>
                      <a:lumOff val="25000"/>
                    </a:schemeClr>
                  </a:solidFill>
                  <a:latin typeface="+mn-lt"/>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anim calcmode="lin" valueType="num">
                                      <p:cBhvr>
                                        <p:cTn id="38" dur="500" fill="hold"/>
                                        <p:tgtEl>
                                          <p:spTgt spid="48"/>
                                        </p:tgtEl>
                                        <p:attrNameLst>
                                          <p:attrName>ppt_x</p:attrName>
                                        </p:attrNameLst>
                                      </p:cBhvr>
                                      <p:tavLst>
                                        <p:tav tm="0">
                                          <p:val>
                                            <p:strVal val="#ppt_x"/>
                                          </p:val>
                                        </p:tav>
                                        <p:tav tm="100000">
                                          <p:val>
                                            <p:strVal val="#ppt_x"/>
                                          </p:val>
                                        </p:tav>
                                      </p:tavLst>
                                    </p:anim>
                                    <p:anim calcmode="lin" valueType="num">
                                      <p:cBhvr>
                                        <p:cTn id="3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pic>
        <p:nvPicPr>
          <p:cNvPr id="5" name="图片 4"/>
          <p:cNvPicPr>
            <a:picLocks noChangeAspect="1"/>
          </p:cNvPicPr>
          <p:nvPr/>
        </p:nvPicPr>
        <p:blipFill>
          <a:blip r:embed="rId3" cstate="screen"/>
          <a:stretch>
            <a:fillRect/>
          </a:stretch>
        </p:blipFill>
        <p:spPr>
          <a:xfrm>
            <a:off x="1670070" y="1358899"/>
            <a:ext cx="3969693" cy="3776979"/>
          </a:xfrm>
          <a:prstGeom prst="rect">
            <a:avLst/>
          </a:prstGeom>
        </p:spPr>
      </p:pic>
      <p:grpSp>
        <p:nvGrpSpPr>
          <p:cNvPr id="3" name="组合 2"/>
          <p:cNvGrpSpPr/>
          <p:nvPr/>
        </p:nvGrpSpPr>
        <p:grpSpPr>
          <a:xfrm>
            <a:off x="6107195" y="2606744"/>
            <a:ext cx="4484606" cy="1205086"/>
            <a:chOff x="6154819" y="2545622"/>
            <a:chExt cx="4943673" cy="1205086"/>
          </a:xfrm>
        </p:grpSpPr>
        <p:sp>
          <p:nvSpPr>
            <p:cNvPr id="12" name="文本框 11"/>
            <p:cNvSpPr txBox="1"/>
            <p:nvPr/>
          </p:nvSpPr>
          <p:spPr>
            <a:xfrm>
              <a:off x="6154819" y="2545622"/>
              <a:ext cx="3382070" cy="830997"/>
            </a:xfrm>
            <a:prstGeom prst="rect">
              <a:avLst/>
            </a:prstGeom>
            <a:noFill/>
          </p:spPr>
          <p:txBody>
            <a:bodyPr wrap="square" rtlCol="0">
              <a:spAutoFit/>
            </a:bodyPr>
            <a:lstStyle/>
            <a:p>
              <a:pPr algn="dist"/>
              <a:r>
                <a:rPr lang="zh-CN" altLang="en-US" sz="4800" dirty="0">
                  <a:solidFill>
                    <a:srgbClr val="BC0002"/>
                  </a:solidFill>
                  <a:cs typeface="+mn-ea"/>
                  <a:sym typeface="+mn-lt"/>
                </a:rPr>
                <a:t>活动总结</a:t>
              </a:r>
            </a:p>
          </p:txBody>
        </p:sp>
        <p:sp>
          <p:nvSpPr>
            <p:cNvPr id="13" name="文本框 12"/>
            <p:cNvSpPr txBox="1"/>
            <p:nvPr/>
          </p:nvSpPr>
          <p:spPr>
            <a:xfrm>
              <a:off x="6223757" y="3381376"/>
              <a:ext cx="4874735" cy="369332"/>
            </a:xfrm>
            <a:prstGeom prst="rect">
              <a:avLst/>
            </a:prstGeom>
            <a:noFill/>
          </p:spPr>
          <p:txBody>
            <a:bodyPr wrap="square" rtlCol="0">
              <a:spAutoFit/>
            </a:bodyPr>
            <a:lstStyle/>
            <a:p>
              <a:pPr algn="dist"/>
              <a:r>
                <a:rPr lang="en-US" altLang="zh-CN" dirty="0">
                  <a:solidFill>
                    <a:srgbClr val="BC0002"/>
                  </a:solidFill>
                  <a:cs typeface="+mn-ea"/>
                  <a:sym typeface="+mn-lt"/>
                </a:rPr>
                <a:t>ACTIVITY SUMMARY</a:t>
              </a:r>
              <a:endParaRPr lang="zh-CN" altLang="en-US" dirty="0">
                <a:solidFill>
                  <a:srgbClr val="BC0002"/>
                </a:solidFill>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grpSp>
        <p:nvGrpSpPr>
          <p:cNvPr id="3" name="组合 2"/>
          <p:cNvGrpSpPr/>
          <p:nvPr/>
        </p:nvGrpSpPr>
        <p:grpSpPr>
          <a:xfrm>
            <a:off x="604649" y="688974"/>
            <a:ext cx="2879493" cy="631469"/>
            <a:chOff x="1528563" y="1789329"/>
            <a:chExt cx="3127128" cy="685775"/>
          </a:xfrm>
        </p:grpSpPr>
        <p:sp>
          <p:nvSpPr>
            <p:cNvPr id="5" name="椭圆 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04</a:t>
              </a:r>
              <a:endParaRPr lang="zh-CN" altLang="en-US" dirty="0">
                <a:solidFill>
                  <a:srgbClr val="BC0002"/>
                </a:solidFill>
                <a:cs typeface="+mn-ea"/>
                <a:sym typeface="+mn-lt"/>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活动总结</a:t>
              </a:r>
            </a:p>
          </p:txBody>
        </p:sp>
        <p:sp>
          <p:nvSpPr>
            <p:cNvPr id="8" name="文本框 7"/>
            <p:cNvSpPr txBox="1"/>
            <p:nvPr/>
          </p:nvSpPr>
          <p:spPr>
            <a:xfrm>
              <a:off x="2501179" y="2224420"/>
              <a:ext cx="2154512" cy="250684"/>
            </a:xfrm>
            <a:prstGeom prst="rect">
              <a:avLst/>
            </a:prstGeom>
            <a:noFill/>
          </p:spPr>
          <p:txBody>
            <a:bodyPr wrap="square" rtlCol="0">
              <a:spAutoFit/>
            </a:bodyPr>
            <a:lstStyle/>
            <a:p>
              <a:pPr algn="dist"/>
              <a:r>
                <a:rPr lang="en-US" altLang="zh-CN" sz="900" dirty="0">
                  <a:solidFill>
                    <a:srgbClr val="BC0002"/>
                  </a:solidFill>
                  <a:cs typeface="+mn-ea"/>
                  <a:sym typeface="+mn-lt"/>
                </a:rPr>
                <a:t>ACTIVITY SUMMARY</a:t>
              </a:r>
              <a:endParaRPr lang="zh-CN" altLang="en-US" sz="900" dirty="0">
                <a:solidFill>
                  <a:srgbClr val="BC0002"/>
                </a:solidFill>
                <a:cs typeface="+mn-ea"/>
                <a:sym typeface="+mn-lt"/>
              </a:endParaRPr>
            </a:p>
          </p:txBody>
        </p:sp>
      </p:grpSp>
      <p:cxnSp>
        <p:nvCxnSpPr>
          <p:cNvPr id="9" name="直接连接符 8"/>
          <p:cNvCxnSpPr>
            <a:endCxn id="25" idx="0"/>
          </p:cNvCxnSpPr>
          <p:nvPr/>
        </p:nvCxnSpPr>
        <p:spPr>
          <a:xfrm flipV="1">
            <a:off x="6085456" y="2273956"/>
            <a:ext cx="0" cy="4091204"/>
          </a:xfrm>
          <a:prstGeom prst="line">
            <a:avLst/>
          </a:prstGeom>
          <a:ln>
            <a:solidFill>
              <a:schemeClr val="tx1">
                <a:lumMod val="85000"/>
                <a:lumOff val="15000"/>
              </a:schemeClr>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410787" y="2702509"/>
            <a:ext cx="3767011" cy="1392758"/>
            <a:chOff x="1081982" y="2288318"/>
            <a:chExt cx="5140018" cy="1900392"/>
          </a:xfrm>
        </p:grpSpPr>
        <p:sp>
          <p:nvSpPr>
            <p:cNvPr id="11" name="椭圆 10"/>
            <p:cNvSpPr/>
            <p:nvPr/>
          </p:nvSpPr>
          <p:spPr>
            <a:xfrm flipV="1">
              <a:off x="5970000" y="2697148"/>
              <a:ext cx="252000" cy="25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12" name="对话气泡: 矩形 11"/>
            <p:cNvSpPr/>
            <p:nvPr/>
          </p:nvSpPr>
          <p:spPr>
            <a:xfrm flipH="1">
              <a:off x="2350501" y="2294723"/>
              <a:ext cx="2984500" cy="418972"/>
            </a:xfrm>
            <a:prstGeom prst="wedgeRectCallout">
              <a:avLst>
                <a:gd name="adj1" fmla="val -68492"/>
                <a:gd name="adj2" fmla="val 6474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13" name="wireles-user-conecction_73037"/>
            <p:cNvSpPr>
              <a:spLocks noChangeAspect="1"/>
            </p:cNvSpPr>
            <p:nvPr/>
          </p:nvSpPr>
          <p:spPr bwMode="auto">
            <a:xfrm>
              <a:off x="1081982" y="2288318"/>
              <a:ext cx="1065842" cy="1057311"/>
            </a:xfrm>
            <a:custGeom>
              <a:avLst/>
              <a:gdLst>
                <a:gd name="connsiteX0" fmla="*/ 111143 w 608415"/>
                <a:gd name="connsiteY0" fmla="*/ 523717 h 603546"/>
                <a:gd name="connsiteX1" fmla="*/ 111432 w 608415"/>
                <a:gd name="connsiteY1" fmla="*/ 523813 h 603546"/>
                <a:gd name="connsiteX2" fmla="*/ 125109 w 608415"/>
                <a:gd name="connsiteY2" fmla="*/ 545824 h 603546"/>
                <a:gd name="connsiteX3" fmla="*/ 145047 w 608415"/>
                <a:gd name="connsiteY3" fmla="*/ 552264 h 603546"/>
                <a:gd name="connsiteX4" fmla="*/ 164985 w 608415"/>
                <a:gd name="connsiteY4" fmla="*/ 545824 h 603546"/>
                <a:gd name="connsiteX5" fmla="*/ 178662 w 608415"/>
                <a:gd name="connsiteY5" fmla="*/ 523813 h 603546"/>
                <a:gd name="connsiteX6" fmla="*/ 178758 w 608415"/>
                <a:gd name="connsiteY6" fmla="*/ 523717 h 603546"/>
                <a:gd name="connsiteX7" fmla="*/ 193783 w 608415"/>
                <a:gd name="connsiteY7" fmla="*/ 533713 h 603546"/>
                <a:gd name="connsiteX8" fmla="*/ 202452 w 608415"/>
                <a:gd name="connsiteY8" fmla="*/ 556973 h 603546"/>
                <a:gd name="connsiteX9" fmla="*/ 175580 w 608415"/>
                <a:gd name="connsiteY9" fmla="*/ 573409 h 603546"/>
                <a:gd name="connsiteX10" fmla="*/ 145047 w 608415"/>
                <a:gd name="connsiteY10" fmla="*/ 579272 h 603546"/>
                <a:gd name="connsiteX11" fmla="*/ 114514 w 608415"/>
                <a:gd name="connsiteY11" fmla="*/ 573409 h 603546"/>
                <a:gd name="connsiteX12" fmla="*/ 87642 w 608415"/>
                <a:gd name="connsiteY12" fmla="*/ 556973 h 603546"/>
                <a:gd name="connsiteX13" fmla="*/ 96407 w 608415"/>
                <a:gd name="connsiteY13" fmla="*/ 533809 h 603546"/>
                <a:gd name="connsiteX14" fmla="*/ 111143 w 608415"/>
                <a:gd name="connsiteY14" fmla="*/ 523717 h 603546"/>
                <a:gd name="connsiteX15" fmla="*/ 145025 w 608415"/>
                <a:gd name="connsiteY15" fmla="*/ 430022 h 603546"/>
                <a:gd name="connsiteX16" fmla="*/ 119896 w 608415"/>
                <a:gd name="connsiteY16" fmla="*/ 467730 h 603546"/>
                <a:gd name="connsiteX17" fmla="*/ 145025 w 608415"/>
                <a:gd name="connsiteY17" fmla="*/ 505438 h 603546"/>
                <a:gd name="connsiteX18" fmla="*/ 170153 w 608415"/>
                <a:gd name="connsiteY18" fmla="*/ 467730 h 603546"/>
                <a:gd name="connsiteX19" fmla="*/ 145025 w 608415"/>
                <a:gd name="connsiteY19" fmla="*/ 430022 h 603546"/>
                <a:gd name="connsiteX20" fmla="*/ 145025 w 608415"/>
                <a:gd name="connsiteY20" fmla="*/ 418382 h 603546"/>
                <a:gd name="connsiteX21" fmla="*/ 181706 w 608415"/>
                <a:gd name="connsiteY21" fmla="*/ 467730 h 603546"/>
                <a:gd name="connsiteX22" fmla="*/ 162451 w 608415"/>
                <a:gd name="connsiteY22" fmla="*/ 510922 h 603546"/>
                <a:gd name="connsiteX23" fmla="*/ 162354 w 608415"/>
                <a:gd name="connsiteY23" fmla="*/ 523812 h 603546"/>
                <a:gd name="connsiteX24" fmla="*/ 166591 w 608415"/>
                <a:gd name="connsiteY24" fmla="*/ 523812 h 603546"/>
                <a:gd name="connsiteX25" fmla="*/ 145025 w 608415"/>
                <a:gd name="connsiteY25" fmla="*/ 540742 h 603546"/>
                <a:gd name="connsiteX26" fmla="*/ 123459 w 608415"/>
                <a:gd name="connsiteY26" fmla="*/ 523812 h 603546"/>
                <a:gd name="connsiteX27" fmla="*/ 127599 w 608415"/>
                <a:gd name="connsiteY27" fmla="*/ 523812 h 603546"/>
                <a:gd name="connsiteX28" fmla="*/ 127599 w 608415"/>
                <a:gd name="connsiteY28" fmla="*/ 510922 h 603546"/>
                <a:gd name="connsiteX29" fmla="*/ 108247 w 608415"/>
                <a:gd name="connsiteY29" fmla="*/ 467730 h 603546"/>
                <a:gd name="connsiteX30" fmla="*/ 145025 w 608415"/>
                <a:gd name="connsiteY30" fmla="*/ 418382 h 603546"/>
                <a:gd name="connsiteX31" fmla="*/ 145338 w 608415"/>
                <a:gd name="connsiteY31" fmla="*/ 396017 h 603546"/>
                <a:gd name="connsiteX32" fmla="*/ 49313 w 608415"/>
                <a:gd name="connsiteY32" fmla="*/ 491896 h 603546"/>
                <a:gd name="connsiteX33" fmla="*/ 145338 w 608415"/>
                <a:gd name="connsiteY33" fmla="*/ 587775 h 603546"/>
                <a:gd name="connsiteX34" fmla="*/ 241266 w 608415"/>
                <a:gd name="connsiteY34" fmla="*/ 491896 h 603546"/>
                <a:gd name="connsiteX35" fmla="*/ 145338 w 608415"/>
                <a:gd name="connsiteY35" fmla="*/ 396017 h 603546"/>
                <a:gd name="connsiteX36" fmla="*/ 555442 w 608415"/>
                <a:gd name="connsiteY36" fmla="*/ 351980 h 603546"/>
                <a:gd name="connsiteX37" fmla="*/ 575955 w 608415"/>
                <a:gd name="connsiteY37" fmla="*/ 372462 h 603546"/>
                <a:gd name="connsiteX38" fmla="*/ 367836 w 608415"/>
                <a:gd name="connsiteY38" fmla="*/ 580259 h 603546"/>
                <a:gd name="connsiteX39" fmla="*/ 347323 w 608415"/>
                <a:gd name="connsiteY39" fmla="*/ 559777 h 603546"/>
                <a:gd name="connsiteX40" fmla="*/ 367836 w 608415"/>
                <a:gd name="connsiteY40" fmla="*/ 539296 h 603546"/>
                <a:gd name="connsiteX41" fmla="*/ 534928 w 608415"/>
                <a:gd name="connsiteY41" fmla="*/ 372462 h 603546"/>
                <a:gd name="connsiteX42" fmla="*/ 555442 w 608415"/>
                <a:gd name="connsiteY42" fmla="*/ 351980 h 603546"/>
                <a:gd name="connsiteX43" fmla="*/ 485722 w 608415"/>
                <a:gd name="connsiteY43" fmla="*/ 351980 h 603546"/>
                <a:gd name="connsiteX44" fmla="*/ 506236 w 608415"/>
                <a:gd name="connsiteY44" fmla="*/ 372458 h 603546"/>
                <a:gd name="connsiteX45" fmla="*/ 465689 w 608415"/>
                <a:gd name="connsiteY45" fmla="*/ 470232 h 603546"/>
                <a:gd name="connsiteX46" fmla="*/ 367837 w 608415"/>
                <a:gd name="connsiteY46" fmla="*/ 510611 h 603546"/>
                <a:gd name="connsiteX47" fmla="*/ 347323 w 608415"/>
                <a:gd name="connsiteY47" fmla="*/ 490133 h 603546"/>
                <a:gd name="connsiteX48" fmla="*/ 367837 w 608415"/>
                <a:gd name="connsiteY48" fmla="*/ 469655 h 603546"/>
                <a:gd name="connsiteX49" fmla="*/ 436700 w 608415"/>
                <a:gd name="connsiteY49" fmla="*/ 441198 h 603546"/>
                <a:gd name="connsiteX50" fmla="*/ 465208 w 608415"/>
                <a:gd name="connsiteY50" fmla="*/ 372458 h 603546"/>
                <a:gd name="connsiteX51" fmla="*/ 485722 w 608415"/>
                <a:gd name="connsiteY51" fmla="*/ 351980 h 603546"/>
                <a:gd name="connsiteX52" fmla="*/ 417988 w 608415"/>
                <a:gd name="connsiteY52" fmla="*/ 351980 h 603546"/>
                <a:gd name="connsiteX53" fmla="*/ 438494 w 608415"/>
                <a:gd name="connsiteY53" fmla="*/ 372465 h 603546"/>
                <a:gd name="connsiteX54" fmla="*/ 417795 w 608415"/>
                <a:gd name="connsiteY54" fmla="*/ 422378 h 603546"/>
                <a:gd name="connsiteX55" fmla="*/ 367829 w 608415"/>
                <a:gd name="connsiteY55" fmla="*/ 443151 h 603546"/>
                <a:gd name="connsiteX56" fmla="*/ 347323 w 608415"/>
                <a:gd name="connsiteY56" fmla="*/ 422666 h 603546"/>
                <a:gd name="connsiteX57" fmla="*/ 367829 w 608415"/>
                <a:gd name="connsiteY57" fmla="*/ 402182 h 603546"/>
                <a:gd name="connsiteX58" fmla="*/ 388817 w 608415"/>
                <a:gd name="connsiteY58" fmla="*/ 393430 h 603546"/>
                <a:gd name="connsiteX59" fmla="*/ 397481 w 608415"/>
                <a:gd name="connsiteY59" fmla="*/ 372465 h 603546"/>
                <a:gd name="connsiteX60" fmla="*/ 417988 w 608415"/>
                <a:gd name="connsiteY60" fmla="*/ 351980 h 603546"/>
                <a:gd name="connsiteX61" fmla="*/ 99283 w 608415"/>
                <a:gd name="connsiteY61" fmla="*/ 178672 h 603546"/>
                <a:gd name="connsiteX62" fmla="*/ 115368 w 608415"/>
                <a:gd name="connsiteY62" fmla="*/ 218295 h 603546"/>
                <a:gd name="connsiteX63" fmla="*/ 116331 w 608415"/>
                <a:gd name="connsiteY63" fmla="*/ 220699 h 603546"/>
                <a:gd name="connsiteX64" fmla="*/ 146093 w 608415"/>
                <a:gd name="connsiteY64" fmla="*/ 240606 h 603546"/>
                <a:gd name="connsiteX65" fmla="*/ 175951 w 608415"/>
                <a:gd name="connsiteY65" fmla="*/ 220699 h 603546"/>
                <a:gd name="connsiteX66" fmla="*/ 176914 w 608415"/>
                <a:gd name="connsiteY66" fmla="*/ 218295 h 603546"/>
                <a:gd name="connsiteX67" fmla="*/ 192999 w 608415"/>
                <a:gd name="connsiteY67" fmla="*/ 178672 h 603546"/>
                <a:gd name="connsiteX68" fmla="*/ 210914 w 608415"/>
                <a:gd name="connsiteY68" fmla="*/ 191944 h 603546"/>
                <a:gd name="connsiteX69" fmla="*/ 224398 w 608415"/>
                <a:gd name="connsiteY69" fmla="*/ 227623 h 603546"/>
                <a:gd name="connsiteX70" fmla="*/ 189243 w 608415"/>
                <a:gd name="connsiteY70" fmla="*/ 250416 h 603546"/>
                <a:gd name="connsiteX71" fmla="*/ 146093 w 608415"/>
                <a:gd name="connsiteY71" fmla="*/ 258975 h 603546"/>
                <a:gd name="connsiteX72" fmla="*/ 102943 w 608415"/>
                <a:gd name="connsiteY72" fmla="*/ 250416 h 603546"/>
                <a:gd name="connsiteX73" fmla="*/ 67884 w 608415"/>
                <a:gd name="connsiteY73" fmla="*/ 227623 h 603546"/>
                <a:gd name="connsiteX74" fmla="*/ 81465 w 608415"/>
                <a:gd name="connsiteY74" fmla="*/ 191847 h 603546"/>
                <a:gd name="connsiteX75" fmla="*/ 99283 w 608415"/>
                <a:gd name="connsiteY75" fmla="*/ 178672 h 603546"/>
                <a:gd name="connsiteX76" fmla="*/ 463617 w 608415"/>
                <a:gd name="connsiteY76" fmla="*/ 173527 h 603546"/>
                <a:gd name="connsiteX77" fmla="*/ 463906 w 608415"/>
                <a:gd name="connsiteY77" fmla="*/ 173527 h 603546"/>
                <a:gd name="connsiteX78" fmla="*/ 477583 w 608415"/>
                <a:gd name="connsiteY78" fmla="*/ 195565 h 603546"/>
                <a:gd name="connsiteX79" fmla="*/ 497521 w 608415"/>
                <a:gd name="connsiteY79" fmla="*/ 202109 h 603546"/>
                <a:gd name="connsiteX80" fmla="*/ 517459 w 608415"/>
                <a:gd name="connsiteY80" fmla="*/ 195565 h 603546"/>
                <a:gd name="connsiteX81" fmla="*/ 531136 w 608415"/>
                <a:gd name="connsiteY81" fmla="*/ 173527 h 603546"/>
                <a:gd name="connsiteX82" fmla="*/ 531232 w 608415"/>
                <a:gd name="connsiteY82" fmla="*/ 173527 h 603546"/>
                <a:gd name="connsiteX83" fmla="*/ 546257 w 608415"/>
                <a:gd name="connsiteY83" fmla="*/ 183535 h 603546"/>
                <a:gd name="connsiteX84" fmla="*/ 554926 w 608415"/>
                <a:gd name="connsiteY84" fmla="*/ 206824 h 603546"/>
                <a:gd name="connsiteX85" fmla="*/ 528054 w 608415"/>
                <a:gd name="connsiteY85" fmla="*/ 223185 h 603546"/>
                <a:gd name="connsiteX86" fmla="*/ 497521 w 608415"/>
                <a:gd name="connsiteY86" fmla="*/ 229055 h 603546"/>
                <a:gd name="connsiteX87" fmla="*/ 466988 w 608415"/>
                <a:gd name="connsiteY87" fmla="*/ 223185 h 603546"/>
                <a:gd name="connsiteX88" fmla="*/ 440116 w 608415"/>
                <a:gd name="connsiteY88" fmla="*/ 206824 h 603546"/>
                <a:gd name="connsiteX89" fmla="*/ 448881 w 608415"/>
                <a:gd name="connsiteY89" fmla="*/ 183632 h 603546"/>
                <a:gd name="connsiteX90" fmla="*/ 463617 w 608415"/>
                <a:gd name="connsiteY90" fmla="*/ 173527 h 603546"/>
                <a:gd name="connsiteX91" fmla="*/ 146484 w 608415"/>
                <a:gd name="connsiteY91" fmla="*/ 84193 h 603546"/>
                <a:gd name="connsiteX92" fmla="*/ 113454 w 608415"/>
                <a:gd name="connsiteY92" fmla="*/ 106697 h 603546"/>
                <a:gd name="connsiteX93" fmla="*/ 146388 w 608415"/>
                <a:gd name="connsiteY93" fmla="*/ 153916 h 603546"/>
                <a:gd name="connsiteX94" fmla="*/ 179322 w 608415"/>
                <a:gd name="connsiteY94" fmla="*/ 105927 h 603546"/>
                <a:gd name="connsiteX95" fmla="*/ 146484 w 608415"/>
                <a:gd name="connsiteY95" fmla="*/ 84193 h 603546"/>
                <a:gd name="connsiteX96" fmla="*/ 497544 w 608415"/>
                <a:gd name="connsiteY96" fmla="*/ 79776 h 603546"/>
                <a:gd name="connsiteX97" fmla="*/ 472416 w 608415"/>
                <a:gd name="connsiteY97" fmla="*/ 117567 h 603546"/>
                <a:gd name="connsiteX98" fmla="*/ 497544 w 608415"/>
                <a:gd name="connsiteY98" fmla="*/ 155262 h 603546"/>
                <a:gd name="connsiteX99" fmla="*/ 522769 w 608415"/>
                <a:gd name="connsiteY99" fmla="*/ 117567 h 603546"/>
                <a:gd name="connsiteX100" fmla="*/ 497544 w 608415"/>
                <a:gd name="connsiteY100" fmla="*/ 79776 h 603546"/>
                <a:gd name="connsiteX101" fmla="*/ 497544 w 608415"/>
                <a:gd name="connsiteY101" fmla="*/ 68237 h 603546"/>
                <a:gd name="connsiteX102" fmla="*/ 534322 w 608415"/>
                <a:gd name="connsiteY102" fmla="*/ 117567 h 603546"/>
                <a:gd name="connsiteX103" fmla="*/ 514970 w 608415"/>
                <a:gd name="connsiteY103" fmla="*/ 160646 h 603546"/>
                <a:gd name="connsiteX104" fmla="*/ 514970 w 608415"/>
                <a:gd name="connsiteY104" fmla="*/ 173532 h 603546"/>
                <a:gd name="connsiteX105" fmla="*/ 519110 w 608415"/>
                <a:gd name="connsiteY105" fmla="*/ 173532 h 603546"/>
                <a:gd name="connsiteX106" fmla="*/ 497544 w 608415"/>
                <a:gd name="connsiteY106" fmla="*/ 190456 h 603546"/>
                <a:gd name="connsiteX107" fmla="*/ 475978 w 608415"/>
                <a:gd name="connsiteY107" fmla="*/ 173532 h 603546"/>
                <a:gd name="connsiteX108" fmla="*/ 480118 w 608415"/>
                <a:gd name="connsiteY108" fmla="*/ 173532 h 603546"/>
                <a:gd name="connsiteX109" fmla="*/ 480118 w 608415"/>
                <a:gd name="connsiteY109" fmla="*/ 160646 h 603546"/>
                <a:gd name="connsiteX110" fmla="*/ 460863 w 608415"/>
                <a:gd name="connsiteY110" fmla="*/ 117567 h 603546"/>
                <a:gd name="connsiteX111" fmla="*/ 497544 w 608415"/>
                <a:gd name="connsiteY111" fmla="*/ 68237 h 603546"/>
                <a:gd name="connsiteX112" fmla="*/ 496691 w 608415"/>
                <a:gd name="connsiteY112" fmla="*/ 47699 h 603546"/>
                <a:gd name="connsiteX113" fmla="*/ 400666 w 608415"/>
                <a:gd name="connsiteY113" fmla="*/ 143578 h 603546"/>
                <a:gd name="connsiteX114" fmla="*/ 496691 w 608415"/>
                <a:gd name="connsiteY114" fmla="*/ 239457 h 603546"/>
                <a:gd name="connsiteX115" fmla="*/ 592619 w 608415"/>
                <a:gd name="connsiteY115" fmla="*/ 143578 h 603546"/>
                <a:gd name="connsiteX116" fmla="*/ 496691 w 608415"/>
                <a:gd name="connsiteY116" fmla="*/ 47699 h 603546"/>
                <a:gd name="connsiteX117" fmla="*/ 146388 w 608415"/>
                <a:gd name="connsiteY117" fmla="*/ 33801 h 603546"/>
                <a:gd name="connsiteX118" fmla="*/ 202144 w 608415"/>
                <a:gd name="connsiteY118" fmla="*/ 105254 h 603546"/>
                <a:gd name="connsiteX119" fmla="*/ 217744 w 608415"/>
                <a:gd name="connsiteY119" fmla="*/ 142471 h 603546"/>
                <a:gd name="connsiteX120" fmla="*/ 218322 w 608415"/>
                <a:gd name="connsiteY120" fmla="*/ 150550 h 603546"/>
                <a:gd name="connsiteX121" fmla="*/ 211388 w 608415"/>
                <a:gd name="connsiteY121" fmla="*/ 154877 h 603546"/>
                <a:gd name="connsiteX122" fmla="*/ 177396 w 608415"/>
                <a:gd name="connsiteY122" fmla="*/ 154877 h 603546"/>
                <a:gd name="connsiteX123" fmla="*/ 169499 w 608415"/>
                <a:gd name="connsiteY123" fmla="*/ 161898 h 603546"/>
                <a:gd name="connsiteX124" fmla="*/ 169499 w 608415"/>
                <a:gd name="connsiteY124" fmla="*/ 178631 h 603546"/>
                <a:gd name="connsiteX125" fmla="*/ 176914 w 608415"/>
                <a:gd name="connsiteY125" fmla="*/ 178631 h 603546"/>
                <a:gd name="connsiteX126" fmla="*/ 161699 w 608415"/>
                <a:gd name="connsiteY126" fmla="*/ 215848 h 603546"/>
                <a:gd name="connsiteX127" fmla="*/ 131077 w 608415"/>
                <a:gd name="connsiteY127" fmla="*/ 215944 h 603546"/>
                <a:gd name="connsiteX128" fmla="*/ 115766 w 608415"/>
                <a:gd name="connsiteY128" fmla="*/ 178631 h 603546"/>
                <a:gd name="connsiteX129" fmla="*/ 123277 w 608415"/>
                <a:gd name="connsiteY129" fmla="*/ 178631 h 603546"/>
                <a:gd name="connsiteX130" fmla="*/ 123277 w 608415"/>
                <a:gd name="connsiteY130" fmla="*/ 161898 h 603546"/>
                <a:gd name="connsiteX131" fmla="*/ 115284 w 608415"/>
                <a:gd name="connsiteY131" fmla="*/ 154877 h 603546"/>
                <a:gd name="connsiteX132" fmla="*/ 81388 w 608415"/>
                <a:gd name="connsiteY132" fmla="*/ 154877 h 603546"/>
                <a:gd name="connsiteX133" fmla="*/ 74454 w 608415"/>
                <a:gd name="connsiteY133" fmla="*/ 150550 h 603546"/>
                <a:gd name="connsiteX134" fmla="*/ 75032 w 608415"/>
                <a:gd name="connsiteY134" fmla="*/ 142471 h 603546"/>
                <a:gd name="connsiteX135" fmla="*/ 90536 w 608415"/>
                <a:gd name="connsiteY135" fmla="*/ 105447 h 603546"/>
                <a:gd name="connsiteX136" fmla="*/ 146388 w 608415"/>
                <a:gd name="connsiteY136" fmla="*/ 33801 h 603546"/>
                <a:gd name="connsiteX137" fmla="*/ 145338 w 608415"/>
                <a:gd name="connsiteY137" fmla="*/ 20484 h 603546"/>
                <a:gd name="connsiteX138" fmla="*/ 20515 w 608415"/>
                <a:gd name="connsiteY138" fmla="*/ 145020 h 603546"/>
                <a:gd name="connsiteX139" fmla="*/ 145338 w 608415"/>
                <a:gd name="connsiteY139" fmla="*/ 269653 h 603546"/>
                <a:gd name="connsiteX140" fmla="*/ 270161 w 608415"/>
                <a:gd name="connsiteY140" fmla="*/ 145020 h 603546"/>
                <a:gd name="connsiteX141" fmla="*/ 145338 w 608415"/>
                <a:gd name="connsiteY141" fmla="*/ 20484 h 603546"/>
                <a:gd name="connsiteX142" fmla="*/ 145338 w 608415"/>
                <a:gd name="connsiteY142" fmla="*/ 0 h 603546"/>
                <a:gd name="connsiteX143" fmla="*/ 290097 w 608415"/>
                <a:gd name="connsiteY143" fmla="*/ 134827 h 603546"/>
                <a:gd name="connsiteX144" fmla="*/ 385352 w 608415"/>
                <a:gd name="connsiteY144" fmla="*/ 134827 h 603546"/>
                <a:gd name="connsiteX145" fmla="*/ 496691 w 608415"/>
                <a:gd name="connsiteY145" fmla="*/ 31928 h 603546"/>
                <a:gd name="connsiteX146" fmla="*/ 608415 w 608415"/>
                <a:gd name="connsiteY146" fmla="*/ 143578 h 603546"/>
                <a:gd name="connsiteX147" fmla="*/ 496691 w 608415"/>
                <a:gd name="connsiteY147" fmla="*/ 255132 h 603546"/>
                <a:gd name="connsiteX148" fmla="*/ 385545 w 608415"/>
                <a:gd name="connsiteY148" fmla="*/ 155310 h 603546"/>
                <a:gd name="connsiteX149" fmla="*/ 290097 w 608415"/>
                <a:gd name="connsiteY149" fmla="*/ 155310 h 603546"/>
                <a:gd name="connsiteX150" fmla="*/ 155547 w 608415"/>
                <a:gd name="connsiteY150" fmla="*/ 289656 h 603546"/>
                <a:gd name="connsiteX151" fmla="*/ 155547 w 608415"/>
                <a:gd name="connsiteY151" fmla="*/ 380823 h 603546"/>
                <a:gd name="connsiteX152" fmla="*/ 257062 w 608415"/>
                <a:gd name="connsiteY152" fmla="*/ 491896 h 603546"/>
                <a:gd name="connsiteX153" fmla="*/ 145338 w 608415"/>
                <a:gd name="connsiteY153" fmla="*/ 603546 h 603546"/>
                <a:gd name="connsiteX154" fmla="*/ 33517 w 608415"/>
                <a:gd name="connsiteY154" fmla="*/ 491896 h 603546"/>
                <a:gd name="connsiteX155" fmla="*/ 135032 w 608415"/>
                <a:gd name="connsiteY155" fmla="*/ 380823 h 603546"/>
                <a:gd name="connsiteX156" fmla="*/ 135032 w 608415"/>
                <a:gd name="connsiteY156" fmla="*/ 289656 h 603546"/>
                <a:gd name="connsiteX157" fmla="*/ 0 w 608415"/>
                <a:gd name="connsiteY157" fmla="*/ 145020 h 603546"/>
                <a:gd name="connsiteX158" fmla="*/ 145338 w 608415"/>
                <a:gd name="connsiteY158" fmla="*/ 0 h 60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608415" h="603546">
                  <a:moveTo>
                    <a:pt x="111143" y="523717"/>
                  </a:moveTo>
                  <a:cubicBezTo>
                    <a:pt x="111240" y="523717"/>
                    <a:pt x="111336" y="523717"/>
                    <a:pt x="111432" y="523813"/>
                  </a:cubicBezTo>
                  <a:cubicBezTo>
                    <a:pt x="113166" y="532368"/>
                    <a:pt x="118175" y="540922"/>
                    <a:pt x="125109" y="545824"/>
                  </a:cubicBezTo>
                  <a:cubicBezTo>
                    <a:pt x="130792" y="549861"/>
                    <a:pt x="137631" y="552264"/>
                    <a:pt x="145047" y="552264"/>
                  </a:cubicBezTo>
                  <a:cubicBezTo>
                    <a:pt x="152463" y="552264"/>
                    <a:pt x="159302" y="549861"/>
                    <a:pt x="164985" y="545824"/>
                  </a:cubicBezTo>
                  <a:cubicBezTo>
                    <a:pt x="171823" y="540922"/>
                    <a:pt x="176928" y="532368"/>
                    <a:pt x="178662" y="523813"/>
                  </a:cubicBezTo>
                  <a:cubicBezTo>
                    <a:pt x="178662" y="523717"/>
                    <a:pt x="178758" y="523717"/>
                    <a:pt x="178758" y="523717"/>
                  </a:cubicBezTo>
                  <a:cubicBezTo>
                    <a:pt x="185404" y="523525"/>
                    <a:pt x="191472" y="527562"/>
                    <a:pt x="193783" y="533713"/>
                  </a:cubicBezTo>
                  <a:lnTo>
                    <a:pt x="202452" y="556973"/>
                  </a:lnTo>
                  <a:cubicBezTo>
                    <a:pt x="194554" y="563990"/>
                    <a:pt x="185597" y="569564"/>
                    <a:pt x="175580" y="573409"/>
                  </a:cubicBezTo>
                  <a:cubicBezTo>
                    <a:pt x="166044" y="577061"/>
                    <a:pt x="155835" y="579272"/>
                    <a:pt x="145047" y="579272"/>
                  </a:cubicBezTo>
                  <a:cubicBezTo>
                    <a:pt x="134259" y="579272"/>
                    <a:pt x="124050" y="577061"/>
                    <a:pt x="114514" y="573409"/>
                  </a:cubicBezTo>
                  <a:cubicBezTo>
                    <a:pt x="104497" y="569564"/>
                    <a:pt x="95444" y="563990"/>
                    <a:pt x="87642" y="556973"/>
                  </a:cubicBezTo>
                  <a:lnTo>
                    <a:pt x="96407" y="533809"/>
                  </a:lnTo>
                  <a:cubicBezTo>
                    <a:pt x="98718" y="527754"/>
                    <a:pt x="104594" y="523717"/>
                    <a:pt x="111143" y="523717"/>
                  </a:cubicBezTo>
                  <a:close/>
                  <a:moveTo>
                    <a:pt x="145025" y="430022"/>
                  </a:moveTo>
                  <a:cubicBezTo>
                    <a:pt x="131353" y="430022"/>
                    <a:pt x="119896" y="447337"/>
                    <a:pt x="119896" y="467730"/>
                  </a:cubicBezTo>
                  <a:cubicBezTo>
                    <a:pt x="119896" y="488220"/>
                    <a:pt x="131353" y="505438"/>
                    <a:pt x="145025" y="505438"/>
                  </a:cubicBezTo>
                  <a:cubicBezTo>
                    <a:pt x="158600" y="505438"/>
                    <a:pt x="170153" y="488220"/>
                    <a:pt x="170153" y="467730"/>
                  </a:cubicBezTo>
                  <a:cubicBezTo>
                    <a:pt x="170153" y="447337"/>
                    <a:pt x="158600" y="430022"/>
                    <a:pt x="145025" y="430022"/>
                  </a:cubicBezTo>
                  <a:close/>
                  <a:moveTo>
                    <a:pt x="145025" y="418382"/>
                  </a:moveTo>
                  <a:cubicBezTo>
                    <a:pt x="165243" y="418382"/>
                    <a:pt x="181706" y="440507"/>
                    <a:pt x="181706" y="467730"/>
                  </a:cubicBezTo>
                  <a:cubicBezTo>
                    <a:pt x="181706" y="486488"/>
                    <a:pt x="173908" y="502553"/>
                    <a:pt x="162451" y="510922"/>
                  </a:cubicBezTo>
                  <a:lnTo>
                    <a:pt x="162354" y="523812"/>
                  </a:lnTo>
                  <a:lnTo>
                    <a:pt x="166591" y="523812"/>
                  </a:lnTo>
                  <a:cubicBezTo>
                    <a:pt x="163991" y="533431"/>
                    <a:pt x="155519" y="540742"/>
                    <a:pt x="145025" y="540742"/>
                  </a:cubicBezTo>
                  <a:cubicBezTo>
                    <a:pt x="134530" y="540742"/>
                    <a:pt x="126058" y="533431"/>
                    <a:pt x="123459" y="523812"/>
                  </a:cubicBezTo>
                  <a:lnTo>
                    <a:pt x="127599" y="523812"/>
                  </a:lnTo>
                  <a:lnTo>
                    <a:pt x="127599" y="510922"/>
                  </a:lnTo>
                  <a:cubicBezTo>
                    <a:pt x="116142" y="502553"/>
                    <a:pt x="108247" y="486488"/>
                    <a:pt x="108247" y="467730"/>
                  </a:cubicBezTo>
                  <a:cubicBezTo>
                    <a:pt x="108247" y="440507"/>
                    <a:pt x="124710" y="418478"/>
                    <a:pt x="145025" y="418382"/>
                  </a:cubicBezTo>
                  <a:close/>
                  <a:moveTo>
                    <a:pt x="145338" y="396017"/>
                  </a:moveTo>
                  <a:cubicBezTo>
                    <a:pt x="92365" y="396017"/>
                    <a:pt x="49313" y="439004"/>
                    <a:pt x="49313" y="491896"/>
                  </a:cubicBezTo>
                  <a:cubicBezTo>
                    <a:pt x="49313" y="544788"/>
                    <a:pt x="92365" y="587775"/>
                    <a:pt x="145338" y="587775"/>
                  </a:cubicBezTo>
                  <a:cubicBezTo>
                    <a:pt x="198214" y="587775"/>
                    <a:pt x="241266" y="544788"/>
                    <a:pt x="241266" y="491896"/>
                  </a:cubicBezTo>
                  <a:cubicBezTo>
                    <a:pt x="241266" y="439004"/>
                    <a:pt x="198214" y="396017"/>
                    <a:pt x="145338" y="396017"/>
                  </a:cubicBezTo>
                  <a:close/>
                  <a:moveTo>
                    <a:pt x="555442" y="351980"/>
                  </a:moveTo>
                  <a:cubicBezTo>
                    <a:pt x="566806" y="351980"/>
                    <a:pt x="575955" y="361211"/>
                    <a:pt x="575955" y="372462"/>
                  </a:cubicBezTo>
                  <a:cubicBezTo>
                    <a:pt x="575955" y="487082"/>
                    <a:pt x="482634" y="580259"/>
                    <a:pt x="367836" y="580259"/>
                  </a:cubicBezTo>
                  <a:cubicBezTo>
                    <a:pt x="356472" y="580259"/>
                    <a:pt x="347323" y="571124"/>
                    <a:pt x="347323" y="559777"/>
                  </a:cubicBezTo>
                  <a:cubicBezTo>
                    <a:pt x="347323" y="548527"/>
                    <a:pt x="356472" y="539296"/>
                    <a:pt x="367836" y="539296"/>
                  </a:cubicBezTo>
                  <a:cubicBezTo>
                    <a:pt x="460002" y="539296"/>
                    <a:pt x="534928" y="464485"/>
                    <a:pt x="534928" y="372462"/>
                  </a:cubicBezTo>
                  <a:cubicBezTo>
                    <a:pt x="534928" y="361211"/>
                    <a:pt x="544174" y="351980"/>
                    <a:pt x="555442" y="351980"/>
                  </a:cubicBezTo>
                  <a:close/>
                  <a:moveTo>
                    <a:pt x="485722" y="351980"/>
                  </a:moveTo>
                  <a:cubicBezTo>
                    <a:pt x="497086" y="351980"/>
                    <a:pt x="506236" y="361209"/>
                    <a:pt x="506236" y="372458"/>
                  </a:cubicBezTo>
                  <a:cubicBezTo>
                    <a:pt x="506236" y="409376"/>
                    <a:pt x="491886" y="444082"/>
                    <a:pt x="465689" y="470232"/>
                  </a:cubicBezTo>
                  <a:cubicBezTo>
                    <a:pt x="439589" y="496286"/>
                    <a:pt x="404821" y="510611"/>
                    <a:pt x="367837" y="510611"/>
                  </a:cubicBezTo>
                  <a:cubicBezTo>
                    <a:pt x="356473" y="510611"/>
                    <a:pt x="347323" y="501478"/>
                    <a:pt x="347323" y="490133"/>
                  </a:cubicBezTo>
                  <a:cubicBezTo>
                    <a:pt x="347323" y="478885"/>
                    <a:pt x="356473" y="469655"/>
                    <a:pt x="367837" y="469655"/>
                  </a:cubicBezTo>
                  <a:cubicBezTo>
                    <a:pt x="393841" y="469655"/>
                    <a:pt x="418304" y="459561"/>
                    <a:pt x="436700" y="441198"/>
                  </a:cubicBezTo>
                  <a:cubicBezTo>
                    <a:pt x="455095" y="422835"/>
                    <a:pt x="465208" y="398416"/>
                    <a:pt x="465208" y="372458"/>
                  </a:cubicBezTo>
                  <a:cubicBezTo>
                    <a:pt x="465208" y="361209"/>
                    <a:pt x="474453" y="351980"/>
                    <a:pt x="485722" y="351980"/>
                  </a:cubicBezTo>
                  <a:close/>
                  <a:moveTo>
                    <a:pt x="417988" y="351980"/>
                  </a:moveTo>
                  <a:cubicBezTo>
                    <a:pt x="429348" y="351980"/>
                    <a:pt x="438494" y="361213"/>
                    <a:pt x="438494" y="372465"/>
                  </a:cubicBezTo>
                  <a:cubicBezTo>
                    <a:pt x="438494" y="391314"/>
                    <a:pt x="431177" y="409106"/>
                    <a:pt x="417795" y="422378"/>
                  </a:cubicBezTo>
                  <a:cubicBezTo>
                    <a:pt x="404413" y="435746"/>
                    <a:pt x="386699" y="443151"/>
                    <a:pt x="367829" y="443151"/>
                  </a:cubicBezTo>
                  <a:cubicBezTo>
                    <a:pt x="356469" y="443151"/>
                    <a:pt x="347323" y="433918"/>
                    <a:pt x="347323" y="422666"/>
                  </a:cubicBezTo>
                  <a:cubicBezTo>
                    <a:pt x="347323" y="411318"/>
                    <a:pt x="356469" y="402182"/>
                    <a:pt x="367829" y="402182"/>
                  </a:cubicBezTo>
                  <a:cubicBezTo>
                    <a:pt x="375724" y="402182"/>
                    <a:pt x="383233" y="399008"/>
                    <a:pt x="388817" y="393430"/>
                  </a:cubicBezTo>
                  <a:cubicBezTo>
                    <a:pt x="394401" y="387852"/>
                    <a:pt x="397481" y="380447"/>
                    <a:pt x="397481" y="372465"/>
                  </a:cubicBezTo>
                  <a:cubicBezTo>
                    <a:pt x="397481" y="361213"/>
                    <a:pt x="406627" y="351980"/>
                    <a:pt x="417988" y="351980"/>
                  </a:cubicBezTo>
                  <a:close/>
                  <a:moveTo>
                    <a:pt x="99283" y="178672"/>
                  </a:moveTo>
                  <a:lnTo>
                    <a:pt x="115368" y="218295"/>
                  </a:lnTo>
                  <a:lnTo>
                    <a:pt x="116331" y="220699"/>
                  </a:lnTo>
                  <a:cubicBezTo>
                    <a:pt x="121243" y="232816"/>
                    <a:pt x="132994" y="240606"/>
                    <a:pt x="146093" y="240606"/>
                  </a:cubicBezTo>
                  <a:cubicBezTo>
                    <a:pt x="159288" y="240606"/>
                    <a:pt x="170942" y="232816"/>
                    <a:pt x="175951" y="220699"/>
                  </a:cubicBezTo>
                  <a:lnTo>
                    <a:pt x="176914" y="218295"/>
                  </a:lnTo>
                  <a:lnTo>
                    <a:pt x="192999" y="178672"/>
                  </a:lnTo>
                  <a:cubicBezTo>
                    <a:pt x="200993" y="179153"/>
                    <a:pt x="208024" y="184346"/>
                    <a:pt x="210914" y="191944"/>
                  </a:cubicBezTo>
                  <a:lnTo>
                    <a:pt x="224398" y="227623"/>
                  </a:lnTo>
                  <a:cubicBezTo>
                    <a:pt x="214188" y="237240"/>
                    <a:pt x="202438" y="245030"/>
                    <a:pt x="189243" y="250416"/>
                  </a:cubicBezTo>
                  <a:cubicBezTo>
                    <a:pt x="175951" y="255898"/>
                    <a:pt x="161407" y="258975"/>
                    <a:pt x="146093" y="258975"/>
                  </a:cubicBezTo>
                  <a:cubicBezTo>
                    <a:pt x="130875" y="258975"/>
                    <a:pt x="116331" y="255898"/>
                    <a:pt x="102943" y="250416"/>
                  </a:cubicBezTo>
                  <a:cubicBezTo>
                    <a:pt x="89844" y="245030"/>
                    <a:pt x="77997" y="237240"/>
                    <a:pt x="67884" y="227623"/>
                  </a:cubicBezTo>
                  <a:lnTo>
                    <a:pt x="81465" y="191847"/>
                  </a:lnTo>
                  <a:cubicBezTo>
                    <a:pt x="84354" y="184346"/>
                    <a:pt x="91289" y="179249"/>
                    <a:pt x="99283" y="178672"/>
                  </a:cubicBezTo>
                  <a:close/>
                  <a:moveTo>
                    <a:pt x="463617" y="173527"/>
                  </a:moveTo>
                  <a:cubicBezTo>
                    <a:pt x="463714" y="173527"/>
                    <a:pt x="463810" y="173527"/>
                    <a:pt x="463906" y="173527"/>
                  </a:cubicBezTo>
                  <a:cubicBezTo>
                    <a:pt x="465640" y="182092"/>
                    <a:pt x="470745" y="190657"/>
                    <a:pt x="477583" y="195565"/>
                  </a:cubicBezTo>
                  <a:cubicBezTo>
                    <a:pt x="483266" y="199607"/>
                    <a:pt x="490105" y="202109"/>
                    <a:pt x="497521" y="202109"/>
                  </a:cubicBezTo>
                  <a:cubicBezTo>
                    <a:pt x="505034" y="202109"/>
                    <a:pt x="511776" y="199607"/>
                    <a:pt x="517459" y="195565"/>
                  </a:cubicBezTo>
                  <a:cubicBezTo>
                    <a:pt x="524297" y="190657"/>
                    <a:pt x="529402" y="182092"/>
                    <a:pt x="531136" y="173527"/>
                  </a:cubicBezTo>
                  <a:cubicBezTo>
                    <a:pt x="531232" y="173527"/>
                    <a:pt x="531232" y="173527"/>
                    <a:pt x="531232" y="173527"/>
                  </a:cubicBezTo>
                  <a:cubicBezTo>
                    <a:pt x="537878" y="173238"/>
                    <a:pt x="543946" y="177280"/>
                    <a:pt x="546257" y="183535"/>
                  </a:cubicBezTo>
                  <a:lnTo>
                    <a:pt x="554926" y="206824"/>
                  </a:lnTo>
                  <a:cubicBezTo>
                    <a:pt x="547124" y="213753"/>
                    <a:pt x="538071" y="219431"/>
                    <a:pt x="528054" y="223185"/>
                  </a:cubicBezTo>
                  <a:cubicBezTo>
                    <a:pt x="518518" y="226842"/>
                    <a:pt x="508309" y="229055"/>
                    <a:pt x="497521" y="229055"/>
                  </a:cubicBezTo>
                  <a:cubicBezTo>
                    <a:pt x="486733" y="229055"/>
                    <a:pt x="476524" y="226842"/>
                    <a:pt x="466988" y="223185"/>
                  </a:cubicBezTo>
                  <a:cubicBezTo>
                    <a:pt x="456971" y="219431"/>
                    <a:pt x="448014" y="213850"/>
                    <a:pt x="440116" y="206824"/>
                  </a:cubicBezTo>
                  <a:lnTo>
                    <a:pt x="448881" y="183632"/>
                  </a:lnTo>
                  <a:cubicBezTo>
                    <a:pt x="451192" y="177472"/>
                    <a:pt x="457068" y="173430"/>
                    <a:pt x="463617" y="173527"/>
                  </a:cubicBezTo>
                  <a:close/>
                  <a:moveTo>
                    <a:pt x="146484" y="84193"/>
                  </a:moveTo>
                  <a:cubicBezTo>
                    <a:pt x="128477" y="84193"/>
                    <a:pt x="113936" y="94291"/>
                    <a:pt x="113454" y="106697"/>
                  </a:cubicBezTo>
                  <a:cubicBezTo>
                    <a:pt x="114417" y="132566"/>
                    <a:pt x="129055" y="153916"/>
                    <a:pt x="146388" y="153916"/>
                  </a:cubicBezTo>
                  <a:cubicBezTo>
                    <a:pt x="163914" y="153916"/>
                    <a:pt x="178744" y="132085"/>
                    <a:pt x="179322" y="105927"/>
                  </a:cubicBezTo>
                  <a:cubicBezTo>
                    <a:pt x="178262" y="93810"/>
                    <a:pt x="164203" y="84193"/>
                    <a:pt x="146484" y="84193"/>
                  </a:cubicBezTo>
                  <a:close/>
                  <a:moveTo>
                    <a:pt x="497544" y="79776"/>
                  </a:moveTo>
                  <a:cubicBezTo>
                    <a:pt x="483969" y="79776"/>
                    <a:pt x="472416" y="97085"/>
                    <a:pt x="472416" y="117567"/>
                  </a:cubicBezTo>
                  <a:cubicBezTo>
                    <a:pt x="472416" y="137953"/>
                    <a:pt x="483969" y="155262"/>
                    <a:pt x="497544" y="155262"/>
                  </a:cubicBezTo>
                  <a:cubicBezTo>
                    <a:pt x="511216" y="155262"/>
                    <a:pt x="522769" y="137953"/>
                    <a:pt x="522769" y="117567"/>
                  </a:cubicBezTo>
                  <a:cubicBezTo>
                    <a:pt x="522769" y="97085"/>
                    <a:pt x="511216" y="79776"/>
                    <a:pt x="497544" y="79776"/>
                  </a:cubicBezTo>
                  <a:close/>
                  <a:moveTo>
                    <a:pt x="497544" y="68237"/>
                  </a:moveTo>
                  <a:cubicBezTo>
                    <a:pt x="517859" y="68237"/>
                    <a:pt x="534322" y="90354"/>
                    <a:pt x="534322" y="117567"/>
                  </a:cubicBezTo>
                  <a:cubicBezTo>
                    <a:pt x="534322" y="136222"/>
                    <a:pt x="526427" y="152281"/>
                    <a:pt x="514970" y="160646"/>
                  </a:cubicBezTo>
                  <a:lnTo>
                    <a:pt x="514970" y="173532"/>
                  </a:lnTo>
                  <a:lnTo>
                    <a:pt x="519110" y="173532"/>
                  </a:lnTo>
                  <a:cubicBezTo>
                    <a:pt x="516511" y="183148"/>
                    <a:pt x="508039" y="190456"/>
                    <a:pt x="497544" y="190456"/>
                  </a:cubicBezTo>
                  <a:cubicBezTo>
                    <a:pt x="487050" y="190456"/>
                    <a:pt x="478578" y="183148"/>
                    <a:pt x="475978" y="173532"/>
                  </a:cubicBezTo>
                  <a:lnTo>
                    <a:pt x="480118" y="173532"/>
                  </a:lnTo>
                  <a:lnTo>
                    <a:pt x="480118" y="160646"/>
                  </a:lnTo>
                  <a:cubicBezTo>
                    <a:pt x="468758" y="152281"/>
                    <a:pt x="460863" y="136222"/>
                    <a:pt x="460863" y="117567"/>
                  </a:cubicBezTo>
                  <a:cubicBezTo>
                    <a:pt x="460863" y="90354"/>
                    <a:pt x="477326" y="68237"/>
                    <a:pt x="497544" y="68237"/>
                  </a:cubicBezTo>
                  <a:close/>
                  <a:moveTo>
                    <a:pt x="496691" y="47699"/>
                  </a:moveTo>
                  <a:cubicBezTo>
                    <a:pt x="443718" y="47699"/>
                    <a:pt x="400666" y="90686"/>
                    <a:pt x="400666" y="143578"/>
                  </a:cubicBezTo>
                  <a:cubicBezTo>
                    <a:pt x="400666" y="196374"/>
                    <a:pt x="443718" y="239457"/>
                    <a:pt x="496691" y="239457"/>
                  </a:cubicBezTo>
                  <a:cubicBezTo>
                    <a:pt x="549567" y="239457"/>
                    <a:pt x="592619" y="196374"/>
                    <a:pt x="592619" y="143578"/>
                  </a:cubicBezTo>
                  <a:cubicBezTo>
                    <a:pt x="592619" y="90686"/>
                    <a:pt x="549567" y="47699"/>
                    <a:pt x="496691" y="47699"/>
                  </a:cubicBezTo>
                  <a:close/>
                  <a:moveTo>
                    <a:pt x="146388" y="33801"/>
                  </a:moveTo>
                  <a:cubicBezTo>
                    <a:pt x="190011" y="33801"/>
                    <a:pt x="201277" y="98715"/>
                    <a:pt x="202144" y="105254"/>
                  </a:cubicBezTo>
                  <a:cubicBezTo>
                    <a:pt x="203877" y="117275"/>
                    <a:pt x="209944" y="131604"/>
                    <a:pt x="217744" y="142471"/>
                  </a:cubicBezTo>
                  <a:cubicBezTo>
                    <a:pt x="219477" y="144876"/>
                    <a:pt x="219670" y="147953"/>
                    <a:pt x="218322" y="150550"/>
                  </a:cubicBezTo>
                  <a:cubicBezTo>
                    <a:pt x="216974" y="153242"/>
                    <a:pt x="214277" y="154877"/>
                    <a:pt x="211388" y="154877"/>
                  </a:cubicBezTo>
                  <a:lnTo>
                    <a:pt x="177396" y="154877"/>
                  </a:lnTo>
                  <a:cubicBezTo>
                    <a:pt x="174988" y="157570"/>
                    <a:pt x="172388" y="159878"/>
                    <a:pt x="169499" y="161898"/>
                  </a:cubicBezTo>
                  <a:lnTo>
                    <a:pt x="169499" y="178631"/>
                  </a:lnTo>
                  <a:lnTo>
                    <a:pt x="176914" y="178631"/>
                  </a:lnTo>
                  <a:lnTo>
                    <a:pt x="161699" y="215848"/>
                  </a:lnTo>
                  <a:cubicBezTo>
                    <a:pt x="156595" y="228350"/>
                    <a:pt x="136181" y="228350"/>
                    <a:pt x="131077" y="215944"/>
                  </a:cubicBezTo>
                  <a:lnTo>
                    <a:pt x="115766" y="178631"/>
                  </a:lnTo>
                  <a:lnTo>
                    <a:pt x="123277" y="178631"/>
                  </a:lnTo>
                  <a:lnTo>
                    <a:pt x="123277" y="161898"/>
                  </a:lnTo>
                  <a:cubicBezTo>
                    <a:pt x="120388" y="159878"/>
                    <a:pt x="117788" y="157570"/>
                    <a:pt x="115284" y="154877"/>
                  </a:cubicBezTo>
                  <a:lnTo>
                    <a:pt x="81388" y="154877"/>
                  </a:lnTo>
                  <a:cubicBezTo>
                    <a:pt x="78499" y="154877"/>
                    <a:pt x="75802" y="153242"/>
                    <a:pt x="74454" y="150550"/>
                  </a:cubicBezTo>
                  <a:cubicBezTo>
                    <a:pt x="73106" y="147953"/>
                    <a:pt x="73395" y="144876"/>
                    <a:pt x="75032" y="142471"/>
                  </a:cubicBezTo>
                  <a:cubicBezTo>
                    <a:pt x="82832" y="131701"/>
                    <a:pt x="90536" y="117564"/>
                    <a:pt x="90536" y="105447"/>
                  </a:cubicBezTo>
                  <a:cubicBezTo>
                    <a:pt x="90536" y="86982"/>
                    <a:pt x="106810" y="33801"/>
                    <a:pt x="146388" y="33801"/>
                  </a:cubicBezTo>
                  <a:close/>
                  <a:moveTo>
                    <a:pt x="145338" y="20484"/>
                  </a:moveTo>
                  <a:cubicBezTo>
                    <a:pt x="76473" y="20484"/>
                    <a:pt x="20515" y="76357"/>
                    <a:pt x="20515" y="145020"/>
                  </a:cubicBezTo>
                  <a:cubicBezTo>
                    <a:pt x="20515" y="213780"/>
                    <a:pt x="76473" y="269653"/>
                    <a:pt x="145338" y="269653"/>
                  </a:cubicBezTo>
                  <a:cubicBezTo>
                    <a:pt x="214106" y="269653"/>
                    <a:pt x="270161" y="213780"/>
                    <a:pt x="270161" y="145020"/>
                  </a:cubicBezTo>
                  <a:cubicBezTo>
                    <a:pt x="270161" y="76357"/>
                    <a:pt x="214106" y="20484"/>
                    <a:pt x="145338" y="20484"/>
                  </a:cubicBezTo>
                  <a:close/>
                  <a:moveTo>
                    <a:pt x="145338" y="0"/>
                  </a:moveTo>
                  <a:cubicBezTo>
                    <a:pt x="222004" y="0"/>
                    <a:pt x="284800" y="59624"/>
                    <a:pt x="290097" y="134827"/>
                  </a:cubicBezTo>
                  <a:lnTo>
                    <a:pt x="385352" y="134827"/>
                  </a:lnTo>
                  <a:cubicBezTo>
                    <a:pt x="389782" y="77319"/>
                    <a:pt x="437939" y="31928"/>
                    <a:pt x="496691" y="31928"/>
                  </a:cubicBezTo>
                  <a:cubicBezTo>
                    <a:pt x="558332" y="31928"/>
                    <a:pt x="608415" y="82031"/>
                    <a:pt x="608415" y="143578"/>
                  </a:cubicBezTo>
                  <a:cubicBezTo>
                    <a:pt x="608415" y="205125"/>
                    <a:pt x="558332" y="255132"/>
                    <a:pt x="496691" y="255132"/>
                  </a:cubicBezTo>
                  <a:cubicBezTo>
                    <a:pt x="438999" y="255132"/>
                    <a:pt x="391420" y="211376"/>
                    <a:pt x="385545" y="155310"/>
                  </a:cubicBezTo>
                  <a:lnTo>
                    <a:pt x="290097" y="155310"/>
                  </a:lnTo>
                  <a:cubicBezTo>
                    <a:pt x="285089" y="227147"/>
                    <a:pt x="227493" y="284559"/>
                    <a:pt x="155547" y="289656"/>
                  </a:cubicBezTo>
                  <a:lnTo>
                    <a:pt x="155547" y="380823"/>
                  </a:lnTo>
                  <a:cubicBezTo>
                    <a:pt x="212372" y="386016"/>
                    <a:pt x="257062" y="433811"/>
                    <a:pt x="257062" y="491896"/>
                  </a:cubicBezTo>
                  <a:cubicBezTo>
                    <a:pt x="257062" y="553443"/>
                    <a:pt x="206979" y="603546"/>
                    <a:pt x="145338" y="603546"/>
                  </a:cubicBezTo>
                  <a:cubicBezTo>
                    <a:pt x="83697" y="603546"/>
                    <a:pt x="33517" y="553443"/>
                    <a:pt x="33517" y="491896"/>
                  </a:cubicBezTo>
                  <a:cubicBezTo>
                    <a:pt x="33517" y="433811"/>
                    <a:pt x="78207" y="386016"/>
                    <a:pt x="135032" y="380823"/>
                  </a:cubicBezTo>
                  <a:lnTo>
                    <a:pt x="135032" y="289656"/>
                  </a:lnTo>
                  <a:cubicBezTo>
                    <a:pt x="59715" y="284367"/>
                    <a:pt x="0" y="221569"/>
                    <a:pt x="0" y="145020"/>
                  </a:cubicBezTo>
                  <a:cubicBezTo>
                    <a:pt x="0" y="65009"/>
                    <a:pt x="65205" y="0"/>
                    <a:pt x="145338" y="0"/>
                  </a:cubicBezTo>
                  <a:close/>
                </a:path>
              </a:pathLst>
            </a:custGeom>
            <a:solidFill>
              <a:schemeClr val="tx1">
                <a:lumMod val="75000"/>
                <a:lumOff val="25000"/>
              </a:schemeClr>
            </a:solidFill>
            <a:ln>
              <a:noFill/>
            </a:ln>
          </p:spPr>
          <p:txBody>
            <a:bodyPr/>
            <a:lstStyle/>
            <a:p>
              <a:endParaRPr lang="zh-CN" altLang="en-US">
                <a:cs typeface="+mn-ea"/>
                <a:sym typeface="+mn-lt"/>
              </a:endParaRPr>
            </a:p>
          </p:txBody>
        </p:sp>
        <p:grpSp>
          <p:nvGrpSpPr>
            <p:cNvPr id="14" name="组合 13"/>
            <p:cNvGrpSpPr/>
            <p:nvPr/>
          </p:nvGrpSpPr>
          <p:grpSpPr>
            <a:xfrm>
              <a:off x="2399827" y="2311269"/>
              <a:ext cx="2984970" cy="1877441"/>
              <a:chOff x="2399827" y="2311269"/>
              <a:chExt cx="2984970" cy="1877441"/>
            </a:xfrm>
          </p:grpSpPr>
          <p:sp>
            <p:nvSpPr>
              <p:cNvPr id="15" name="Rectangle 16"/>
              <p:cNvSpPr/>
              <p:nvPr/>
            </p:nvSpPr>
            <p:spPr>
              <a:xfrm flipH="1">
                <a:off x="2409449" y="2739865"/>
                <a:ext cx="2975348" cy="1448845"/>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cs typeface="+mn-ea"/>
                  <a:sym typeface="+mn-lt"/>
                </a:endParaRPr>
              </a:p>
            </p:txBody>
          </p:sp>
          <p:sp>
            <p:nvSpPr>
              <p:cNvPr id="16" name="Title 11"/>
              <p:cNvSpPr txBox="1"/>
              <p:nvPr/>
            </p:nvSpPr>
            <p:spPr>
              <a:xfrm flipH="1">
                <a:off x="2399827" y="2311269"/>
                <a:ext cx="2013319" cy="46195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bg1">
                        <a:lumMod val="95000"/>
                      </a:schemeClr>
                    </a:solidFill>
                    <a:latin typeface="+mn-lt"/>
                    <a:cs typeface="+mn-ea"/>
                    <a:sym typeface="+mn-lt"/>
                  </a:rPr>
                  <a:t>标题文字添加</a:t>
                </a:r>
                <a:endParaRPr lang="en-US" sz="1600" dirty="0">
                  <a:solidFill>
                    <a:schemeClr val="bg1">
                      <a:lumMod val="95000"/>
                    </a:schemeClr>
                  </a:solidFill>
                  <a:latin typeface="+mn-lt"/>
                  <a:cs typeface="+mn-ea"/>
                  <a:sym typeface="+mn-lt"/>
                </a:endParaRPr>
              </a:p>
            </p:txBody>
          </p:sp>
        </p:grpSp>
      </p:grpSp>
      <p:grpSp>
        <p:nvGrpSpPr>
          <p:cNvPr id="17" name="组合 16"/>
          <p:cNvGrpSpPr/>
          <p:nvPr/>
        </p:nvGrpSpPr>
        <p:grpSpPr>
          <a:xfrm>
            <a:off x="2410787" y="4526121"/>
            <a:ext cx="3767011" cy="1380634"/>
            <a:chOff x="1081982" y="4776603"/>
            <a:chExt cx="5140018" cy="1883849"/>
          </a:xfrm>
        </p:grpSpPr>
        <p:sp>
          <p:nvSpPr>
            <p:cNvPr id="18" name="椭圆 17"/>
            <p:cNvSpPr/>
            <p:nvPr/>
          </p:nvSpPr>
          <p:spPr>
            <a:xfrm flipV="1">
              <a:off x="5970000" y="5188309"/>
              <a:ext cx="252000" cy="252000"/>
            </a:xfrm>
            <a:prstGeom prst="ellipse">
              <a:avLst/>
            </a:pr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19" name="对话气泡: 矩形 18"/>
            <p:cNvSpPr/>
            <p:nvPr/>
          </p:nvSpPr>
          <p:spPr>
            <a:xfrm flipH="1">
              <a:off x="2350501" y="4776603"/>
              <a:ext cx="2984500" cy="418972"/>
            </a:xfrm>
            <a:prstGeom prst="wedgeRectCallout">
              <a:avLst>
                <a:gd name="adj1" fmla="val -68492"/>
                <a:gd name="adj2" fmla="val 64748"/>
              </a:avLst>
            </a:pr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20" name="wireles-user-conecction_73037"/>
            <p:cNvSpPr>
              <a:spLocks noChangeAspect="1"/>
            </p:cNvSpPr>
            <p:nvPr/>
          </p:nvSpPr>
          <p:spPr bwMode="auto">
            <a:xfrm>
              <a:off x="1081982" y="4898134"/>
              <a:ext cx="1065842" cy="741087"/>
            </a:xfrm>
            <a:custGeom>
              <a:avLst/>
              <a:gdLst>
                <a:gd name="T0" fmla="*/ 616 w 971"/>
                <a:gd name="T1" fmla="*/ 53 h 676"/>
                <a:gd name="T2" fmla="*/ 104 w 971"/>
                <a:gd name="T3" fmla="*/ 53 h 676"/>
                <a:gd name="T4" fmla="*/ 230 w 971"/>
                <a:gd name="T5" fmla="*/ 569 h 676"/>
                <a:gd name="T6" fmla="*/ 485 w 971"/>
                <a:gd name="T7" fmla="*/ 539 h 676"/>
                <a:gd name="T8" fmla="*/ 971 w 971"/>
                <a:gd name="T9" fmla="*/ 156 h 676"/>
                <a:gd name="T10" fmla="*/ 245 w 971"/>
                <a:gd name="T11" fmla="*/ 530 h 676"/>
                <a:gd name="T12" fmla="*/ 104 w 971"/>
                <a:gd name="T13" fmla="*/ 92 h 676"/>
                <a:gd name="T14" fmla="*/ 478 w 971"/>
                <a:gd name="T15" fmla="*/ 160 h 676"/>
                <a:gd name="T16" fmla="*/ 391 w 971"/>
                <a:gd name="T17" fmla="*/ 168 h 676"/>
                <a:gd name="T18" fmla="*/ 478 w 971"/>
                <a:gd name="T19" fmla="*/ 176 h 676"/>
                <a:gd name="T20" fmla="*/ 426 w 971"/>
                <a:gd name="T21" fmla="*/ 228 h 676"/>
                <a:gd name="T22" fmla="*/ 460 w 971"/>
                <a:gd name="T23" fmla="*/ 271 h 676"/>
                <a:gd name="T24" fmla="*/ 454 w 971"/>
                <a:gd name="T25" fmla="*/ 342 h 676"/>
                <a:gd name="T26" fmla="*/ 454 w 971"/>
                <a:gd name="T27" fmla="*/ 384 h 676"/>
                <a:gd name="T28" fmla="*/ 460 w 971"/>
                <a:gd name="T29" fmla="*/ 458 h 676"/>
                <a:gd name="T30" fmla="*/ 426 w 971"/>
                <a:gd name="T31" fmla="*/ 501 h 676"/>
                <a:gd name="T32" fmla="*/ 463 w 971"/>
                <a:gd name="T33" fmla="*/ 506 h 676"/>
                <a:gd name="T34" fmla="*/ 245 w 971"/>
                <a:gd name="T35" fmla="*/ 646 h 676"/>
                <a:gd name="T36" fmla="*/ 932 w 971"/>
                <a:gd name="T37" fmla="*/ 382 h 676"/>
                <a:gd name="T38" fmla="*/ 494 w 971"/>
                <a:gd name="T39" fmla="*/ 473 h 676"/>
                <a:gd name="T40" fmla="*/ 580 w 971"/>
                <a:gd name="T41" fmla="*/ 465 h 676"/>
                <a:gd name="T42" fmla="*/ 493 w 971"/>
                <a:gd name="T43" fmla="*/ 458 h 676"/>
                <a:gd name="T44" fmla="*/ 544 w 971"/>
                <a:gd name="T45" fmla="*/ 399 h 676"/>
                <a:gd name="T46" fmla="*/ 510 w 971"/>
                <a:gd name="T47" fmla="*/ 355 h 676"/>
                <a:gd name="T48" fmla="*/ 516 w 971"/>
                <a:gd name="T49" fmla="*/ 284 h 676"/>
                <a:gd name="T50" fmla="*/ 516 w 971"/>
                <a:gd name="T51" fmla="*/ 242 h 676"/>
                <a:gd name="T52" fmla="*/ 510 w 971"/>
                <a:gd name="T53" fmla="*/ 176 h 676"/>
                <a:gd name="T54" fmla="*/ 544 w 971"/>
                <a:gd name="T55" fmla="*/ 132 h 676"/>
                <a:gd name="T56" fmla="*/ 493 w 971"/>
                <a:gd name="T57" fmla="*/ 157 h 676"/>
                <a:gd name="T58" fmla="*/ 868 w 971"/>
                <a:gd name="T59" fmla="*/ 23 h 676"/>
                <a:gd name="T60" fmla="*/ 564 w 971"/>
                <a:gd name="T61" fmla="*/ 465 h 676"/>
                <a:gd name="T62" fmla="*/ 544 w 971"/>
                <a:gd name="T63" fmla="*/ 458 h 676"/>
                <a:gd name="T64" fmla="*/ 564 w 971"/>
                <a:gd name="T65" fmla="*/ 363 h 676"/>
                <a:gd name="T66" fmla="*/ 544 w 971"/>
                <a:gd name="T67" fmla="*/ 355 h 676"/>
                <a:gd name="T68" fmla="*/ 564 w 971"/>
                <a:gd name="T69" fmla="*/ 263 h 676"/>
                <a:gd name="T70" fmla="*/ 544 w 971"/>
                <a:gd name="T71" fmla="*/ 255 h 676"/>
                <a:gd name="T72" fmla="*/ 564 w 971"/>
                <a:gd name="T73" fmla="*/ 168 h 676"/>
                <a:gd name="T74" fmla="*/ 544 w 971"/>
                <a:gd name="T75" fmla="*/ 160 h 676"/>
                <a:gd name="T76" fmla="*/ 406 w 971"/>
                <a:gd name="T77" fmla="*/ 168 h 676"/>
                <a:gd name="T78" fmla="*/ 426 w 971"/>
                <a:gd name="T79" fmla="*/ 176 h 676"/>
                <a:gd name="T80" fmla="*/ 406 w 971"/>
                <a:gd name="T81" fmla="*/ 263 h 676"/>
                <a:gd name="T82" fmla="*/ 426 w 971"/>
                <a:gd name="T83" fmla="*/ 271 h 676"/>
                <a:gd name="T84" fmla="*/ 406 w 971"/>
                <a:gd name="T85" fmla="*/ 363 h 676"/>
                <a:gd name="T86" fmla="*/ 426 w 971"/>
                <a:gd name="T87" fmla="*/ 371 h 676"/>
                <a:gd name="T88" fmla="*/ 406 w 971"/>
                <a:gd name="T89" fmla="*/ 465 h 676"/>
                <a:gd name="T90" fmla="*/ 426 w 971"/>
                <a:gd name="T91" fmla="*/ 473 h 676"/>
                <a:gd name="T92" fmla="*/ 863 w 971"/>
                <a:gd name="T93" fmla="*/ 92 h 676"/>
                <a:gd name="T94" fmla="*/ 736 w 971"/>
                <a:gd name="T95" fmla="*/ 190 h 676"/>
                <a:gd name="T96" fmla="*/ 863 w 971"/>
                <a:gd name="T97" fmla="*/ 235 h 676"/>
                <a:gd name="T98" fmla="*/ 863 w 971"/>
                <a:gd name="T99" fmla="*/ 235 h 676"/>
                <a:gd name="T100" fmla="*/ 609 w 971"/>
                <a:gd name="T101" fmla="*/ 359 h 676"/>
                <a:gd name="T102" fmla="*/ 613 w 971"/>
                <a:gd name="T103" fmla="*/ 449 h 676"/>
                <a:gd name="T104" fmla="*/ 646 w 971"/>
                <a:gd name="T105" fmla="*/ 132 h 676"/>
                <a:gd name="T106" fmla="*/ 639 w 971"/>
                <a:gd name="T107" fmla="*/ 214 h 676"/>
                <a:gd name="T108" fmla="*/ 706 w 971"/>
                <a:gd name="T109" fmla="*/ 220 h 676"/>
                <a:gd name="T110" fmla="*/ 658 w 971"/>
                <a:gd name="T111" fmla="*/ 152 h 676"/>
                <a:gd name="T112" fmla="*/ 159 w 971"/>
                <a:gd name="T113" fmla="*/ 396 h 676"/>
                <a:gd name="T114" fmla="*/ 258 w 971"/>
                <a:gd name="T115" fmla="*/ 372 h 676"/>
                <a:gd name="T116" fmla="*/ 258 w 971"/>
                <a:gd name="T117" fmla="*/ 372 h 676"/>
                <a:gd name="T118" fmla="*/ 314 w 971"/>
                <a:gd name="T119" fmla="*/ 34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1" h="676">
                  <a:moveTo>
                    <a:pt x="947" y="92"/>
                  </a:moveTo>
                  <a:lnTo>
                    <a:pt x="947" y="75"/>
                  </a:lnTo>
                  <a:cubicBezTo>
                    <a:pt x="947" y="31"/>
                    <a:pt x="911" y="0"/>
                    <a:pt x="865" y="8"/>
                  </a:cubicBezTo>
                  <a:lnTo>
                    <a:pt x="616" y="53"/>
                  </a:lnTo>
                  <a:lnTo>
                    <a:pt x="558" y="53"/>
                  </a:lnTo>
                  <a:cubicBezTo>
                    <a:pt x="530" y="53"/>
                    <a:pt x="504" y="64"/>
                    <a:pt x="485" y="83"/>
                  </a:cubicBezTo>
                  <a:cubicBezTo>
                    <a:pt x="467" y="64"/>
                    <a:pt x="441" y="53"/>
                    <a:pt x="413" y="53"/>
                  </a:cubicBezTo>
                  <a:lnTo>
                    <a:pt x="104" y="53"/>
                  </a:lnTo>
                  <a:cubicBezTo>
                    <a:pt x="47" y="53"/>
                    <a:pt x="0" y="99"/>
                    <a:pt x="0" y="156"/>
                  </a:cubicBezTo>
                  <a:lnTo>
                    <a:pt x="0" y="465"/>
                  </a:lnTo>
                  <a:cubicBezTo>
                    <a:pt x="0" y="523"/>
                    <a:pt x="47" y="569"/>
                    <a:pt x="104" y="569"/>
                  </a:cubicBezTo>
                  <a:lnTo>
                    <a:pt x="230" y="569"/>
                  </a:lnTo>
                  <a:lnTo>
                    <a:pt x="230" y="676"/>
                  </a:lnTo>
                  <a:lnTo>
                    <a:pt x="382" y="569"/>
                  </a:lnTo>
                  <a:lnTo>
                    <a:pt x="413" y="569"/>
                  </a:lnTo>
                  <a:cubicBezTo>
                    <a:pt x="441" y="569"/>
                    <a:pt x="467" y="558"/>
                    <a:pt x="485" y="539"/>
                  </a:cubicBezTo>
                  <a:cubicBezTo>
                    <a:pt x="504" y="558"/>
                    <a:pt x="530" y="569"/>
                    <a:pt x="558" y="569"/>
                  </a:cubicBezTo>
                  <a:lnTo>
                    <a:pt x="867" y="569"/>
                  </a:lnTo>
                  <a:cubicBezTo>
                    <a:pt x="924" y="569"/>
                    <a:pt x="971" y="523"/>
                    <a:pt x="971" y="465"/>
                  </a:cubicBezTo>
                  <a:lnTo>
                    <a:pt x="971" y="156"/>
                  </a:lnTo>
                  <a:cubicBezTo>
                    <a:pt x="971" y="132"/>
                    <a:pt x="962" y="110"/>
                    <a:pt x="947" y="92"/>
                  </a:cubicBezTo>
                  <a:close/>
                  <a:moveTo>
                    <a:pt x="245" y="646"/>
                  </a:moveTo>
                  <a:lnTo>
                    <a:pt x="245" y="569"/>
                  </a:lnTo>
                  <a:lnTo>
                    <a:pt x="245" y="530"/>
                  </a:lnTo>
                  <a:lnTo>
                    <a:pt x="104" y="530"/>
                  </a:lnTo>
                  <a:cubicBezTo>
                    <a:pt x="68" y="530"/>
                    <a:pt x="39" y="501"/>
                    <a:pt x="39" y="465"/>
                  </a:cubicBezTo>
                  <a:lnTo>
                    <a:pt x="39" y="156"/>
                  </a:lnTo>
                  <a:cubicBezTo>
                    <a:pt x="39" y="121"/>
                    <a:pt x="68" y="92"/>
                    <a:pt x="104" y="92"/>
                  </a:cubicBezTo>
                  <a:lnTo>
                    <a:pt x="413" y="92"/>
                  </a:lnTo>
                  <a:cubicBezTo>
                    <a:pt x="433" y="92"/>
                    <a:pt x="451" y="101"/>
                    <a:pt x="463" y="116"/>
                  </a:cubicBezTo>
                  <a:cubicBezTo>
                    <a:pt x="472" y="127"/>
                    <a:pt x="478" y="141"/>
                    <a:pt x="478" y="156"/>
                  </a:cubicBezTo>
                  <a:lnTo>
                    <a:pt x="478" y="160"/>
                  </a:lnTo>
                  <a:lnTo>
                    <a:pt x="460" y="160"/>
                  </a:lnTo>
                  <a:cubicBezTo>
                    <a:pt x="459" y="156"/>
                    <a:pt x="458" y="152"/>
                    <a:pt x="455" y="148"/>
                  </a:cubicBezTo>
                  <a:cubicBezTo>
                    <a:pt x="449" y="139"/>
                    <a:pt x="438" y="132"/>
                    <a:pt x="426" y="132"/>
                  </a:cubicBezTo>
                  <a:cubicBezTo>
                    <a:pt x="407" y="132"/>
                    <a:pt x="391" y="148"/>
                    <a:pt x="391" y="168"/>
                  </a:cubicBezTo>
                  <a:cubicBezTo>
                    <a:pt x="391" y="188"/>
                    <a:pt x="407" y="203"/>
                    <a:pt x="426" y="203"/>
                  </a:cubicBezTo>
                  <a:cubicBezTo>
                    <a:pt x="438" y="203"/>
                    <a:pt x="448" y="198"/>
                    <a:pt x="454" y="189"/>
                  </a:cubicBezTo>
                  <a:cubicBezTo>
                    <a:pt x="457" y="185"/>
                    <a:pt x="459" y="181"/>
                    <a:pt x="460" y="176"/>
                  </a:cubicBezTo>
                  <a:lnTo>
                    <a:pt x="478" y="176"/>
                  </a:lnTo>
                  <a:lnTo>
                    <a:pt x="478" y="255"/>
                  </a:lnTo>
                  <a:lnTo>
                    <a:pt x="460" y="255"/>
                  </a:lnTo>
                  <a:cubicBezTo>
                    <a:pt x="459" y="250"/>
                    <a:pt x="457" y="246"/>
                    <a:pt x="454" y="242"/>
                  </a:cubicBezTo>
                  <a:cubicBezTo>
                    <a:pt x="448" y="234"/>
                    <a:pt x="438" y="228"/>
                    <a:pt x="426" y="228"/>
                  </a:cubicBezTo>
                  <a:cubicBezTo>
                    <a:pt x="407" y="228"/>
                    <a:pt x="391" y="244"/>
                    <a:pt x="391" y="263"/>
                  </a:cubicBezTo>
                  <a:cubicBezTo>
                    <a:pt x="391" y="283"/>
                    <a:pt x="407" y="299"/>
                    <a:pt x="426" y="299"/>
                  </a:cubicBezTo>
                  <a:cubicBezTo>
                    <a:pt x="438" y="299"/>
                    <a:pt x="448" y="293"/>
                    <a:pt x="454" y="284"/>
                  </a:cubicBezTo>
                  <a:cubicBezTo>
                    <a:pt x="457" y="281"/>
                    <a:pt x="459" y="276"/>
                    <a:pt x="460" y="271"/>
                  </a:cubicBezTo>
                  <a:lnTo>
                    <a:pt x="478" y="271"/>
                  </a:lnTo>
                  <a:lnTo>
                    <a:pt x="478" y="355"/>
                  </a:lnTo>
                  <a:lnTo>
                    <a:pt x="460" y="355"/>
                  </a:lnTo>
                  <a:cubicBezTo>
                    <a:pt x="459" y="350"/>
                    <a:pt x="457" y="346"/>
                    <a:pt x="454" y="342"/>
                  </a:cubicBezTo>
                  <a:cubicBezTo>
                    <a:pt x="448" y="333"/>
                    <a:pt x="438" y="328"/>
                    <a:pt x="426" y="328"/>
                  </a:cubicBezTo>
                  <a:cubicBezTo>
                    <a:pt x="407" y="328"/>
                    <a:pt x="391" y="344"/>
                    <a:pt x="391" y="363"/>
                  </a:cubicBezTo>
                  <a:cubicBezTo>
                    <a:pt x="391" y="383"/>
                    <a:pt x="407" y="399"/>
                    <a:pt x="426" y="399"/>
                  </a:cubicBezTo>
                  <a:cubicBezTo>
                    <a:pt x="438" y="399"/>
                    <a:pt x="448" y="393"/>
                    <a:pt x="454" y="384"/>
                  </a:cubicBezTo>
                  <a:cubicBezTo>
                    <a:pt x="457" y="380"/>
                    <a:pt x="459" y="376"/>
                    <a:pt x="460" y="371"/>
                  </a:cubicBezTo>
                  <a:lnTo>
                    <a:pt x="478" y="371"/>
                  </a:lnTo>
                  <a:lnTo>
                    <a:pt x="478" y="458"/>
                  </a:lnTo>
                  <a:lnTo>
                    <a:pt x="460" y="458"/>
                  </a:lnTo>
                  <a:cubicBezTo>
                    <a:pt x="459" y="453"/>
                    <a:pt x="457" y="448"/>
                    <a:pt x="454" y="444"/>
                  </a:cubicBezTo>
                  <a:cubicBezTo>
                    <a:pt x="448" y="436"/>
                    <a:pt x="438" y="430"/>
                    <a:pt x="426" y="430"/>
                  </a:cubicBezTo>
                  <a:cubicBezTo>
                    <a:pt x="407" y="430"/>
                    <a:pt x="391" y="446"/>
                    <a:pt x="391" y="465"/>
                  </a:cubicBezTo>
                  <a:cubicBezTo>
                    <a:pt x="391" y="485"/>
                    <a:pt x="407" y="501"/>
                    <a:pt x="426" y="501"/>
                  </a:cubicBezTo>
                  <a:cubicBezTo>
                    <a:pt x="439" y="501"/>
                    <a:pt x="450" y="494"/>
                    <a:pt x="456" y="484"/>
                  </a:cubicBezTo>
                  <a:cubicBezTo>
                    <a:pt x="458" y="480"/>
                    <a:pt x="459" y="477"/>
                    <a:pt x="460" y="473"/>
                  </a:cubicBezTo>
                  <a:lnTo>
                    <a:pt x="477" y="473"/>
                  </a:lnTo>
                  <a:cubicBezTo>
                    <a:pt x="475" y="486"/>
                    <a:pt x="470" y="497"/>
                    <a:pt x="463" y="506"/>
                  </a:cubicBezTo>
                  <a:cubicBezTo>
                    <a:pt x="451" y="521"/>
                    <a:pt x="433" y="530"/>
                    <a:pt x="413" y="530"/>
                  </a:cubicBezTo>
                  <a:lnTo>
                    <a:pt x="410" y="530"/>
                  </a:lnTo>
                  <a:lnTo>
                    <a:pt x="355" y="569"/>
                  </a:lnTo>
                  <a:lnTo>
                    <a:pt x="245" y="646"/>
                  </a:lnTo>
                  <a:close/>
                  <a:moveTo>
                    <a:pt x="880" y="22"/>
                  </a:moveTo>
                  <a:cubicBezTo>
                    <a:pt x="910" y="22"/>
                    <a:pt x="932" y="44"/>
                    <a:pt x="932" y="75"/>
                  </a:cubicBezTo>
                  <a:lnTo>
                    <a:pt x="932" y="76"/>
                  </a:lnTo>
                  <a:lnTo>
                    <a:pt x="932" y="382"/>
                  </a:lnTo>
                  <a:cubicBezTo>
                    <a:pt x="932" y="418"/>
                    <a:pt x="902" y="453"/>
                    <a:pt x="865" y="460"/>
                  </a:cubicBezTo>
                  <a:lnTo>
                    <a:pt x="557" y="517"/>
                  </a:lnTo>
                  <a:cubicBezTo>
                    <a:pt x="537" y="520"/>
                    <a:pt x="520" y="515"/>
                    <a:pt x="509" y="504"/>
                  </a:cubicBezTo>
                  <a:cubicBezTo>
                    <a:pt x="501" y="496"/>
                    <a:pt x="496" y="486"/>
                    <a:pt x="494" y="473"/>
                  </a:cubicBezTo>
                  <a:lnTo>
                    <a:pt x="510" y="473"/>
                  </a:lnTo>
                  <a:cubicBezTo>
                    <a:pt x="511" y="477"/>
                    <a:pt x="513" y="481"/>
                    <a:pt x="515" y="484"/>
                  </a:cubicBezTo>
                  <a:cubicBezTo>
                    <a:pt x="521" y="494"/>
                    <a:pt x="532" y="501"/>
                    <a:pt x="544" y="501"/>
                  </a:cubicBezTo>
                  <a:cubicBezTo>
                    <a:pt x="564" y="501"/>
                    <a:pt x="580" y="485"/>
                    <a:pt x="580" y="465"/>
                  </a:cubicBezTo>
                  <a:cubicBezTo>
                    <a:pt x="580" y="446"/>
                    <a:pt x="564" y="430"/>
                    <a:pt x="544" y="430"/>
                  </a:cubicBezTo>
                  <a:cubicBezTo>
                    <a:pt x="533" y="430"/>
                    <a:pt x="523" y="436"/>
                    <a:pt x="516" y="444"/>
                  </a:cubicBezTo>
                  <a:cubicBezTo>
                    <a:pt x="513" y="448"/>
                    <a:pt x="512" y="453"/>
                    <a:pt x="510" y="458"/>
                  </a:cubicBezTo>
                  <a:lnTo>
                    <a:pt x="493" y="458"/>
                  </a:lnTo>
                  <a:lnTo>
                    <a:pt x="493" y="371"/>
                  </a:lnTo>
                  <a:lnTo>
                    <a:pt x="510" y="371"/>
                  </a:lnTo>
                  <a:cubicBezTo>
                    <a:pt x="511" y="376"/>
                    <a:pt x="513" y="380"/>
                    <a:pt x="516" y="384"/>
                  </a:cubicBezTo>
                  <a:cubicBezTo>
                    <a:pt x="523" y="393"/>
                    <a:pt x="533" y="399"/>
                    <a:pt x="544" y="399"/>
                  </a:cubicBezTo>
                  <a:cubicBezTo>
                    <a:pt x="564" y="399"/>
                    <a:pt x="580" y="383"/>
                    <a:pt x="580" y="363"/>
                  </a:cubicBezTo>
                  <a:cubicBezTo>
                    <a:pt x="580" y="344"/>
                    <a:pt x="564" y="328"/>
                    <a:pt x="544" y="328"/>
                  </a:cubicBezTo>
                  <a:cubicBezTo>
                    <a:pt x="533" y="328"/>
                    <a:pt x="523" y="334"/>
                    <a:pt x="516" y="342"/>
                  </a:cubicBezTo>
                  <a:cubicBezTo>
                    <a:pt x="513" y="346"/>
                    <a:pt x="511" y="351"/>
                    <a:pt x="510" y="355"/>
                  </a:cubicBezTo>
                  <a:lnTo>
                    <a:pt x="493" y="355"/>
                  </a:lnTo>
                  <a:lnTo>
                    <a:pt x="493" y="271"/>
                  </a:lnTo>
                  <a:lnTo>
                    <a:pt x="510" y="271"/>
                  </a:lnTo>
                  <a:cubicBezTo>
                    <a:pt x="511" y="276"/>
                    <a:pt x="513" y="281"/>
                    <a:pt x="516" y="284"/>
                  </a:cubicBezTo>
                  <a:cubicBezTo>
                    <a:pt x="523" y="293"/>
                    <a:pt x="533" y="299"/>
                    <a:pt x="544" y="299"/>
                  </a:cubicBezTo>
                  <a:cubicBezTo>
                    <a:pt x="564" y="299"/>
                    <a:pt x="580" y="283"/>
                    <a:pt x="580" y="263"/>
                  </a:cubicBezTo>
                  <a:cubicBezTo>
                    <a:pt x="580" y="244"/>
                    <a:pt x="564" y="228"/>
                    <a:pt x="544" y="228"/>
                  </a:cubicBezTo>
                  <a:cubicBezTo>
                    <a:pt x="533" y="228"/>
                    <a:pt x="523" y="234"/>
                    <a:pt x="516" y="242"/>
                  </a:cubicBezTo>
                  <a:cubicBezTo>
                    <a:pt x="513" y="246"/>
                    <a:pt x="511" y="251"/>
                    <a:pt x="510" y="256"/>
                  </a:cubicBezTo>
                  <a:lnTo>
                    <a:pt x="493" y="256"/>
                  </a:lnTo>
                  <a:lnTo>
                    <a:pt x="493" y="176"/>
                  </a:lnTo>
                  <a:lnTo>
                    <a:pt x="510" y="176"/>
                  </a:lnTo>
                  <a:cubicBezTo>
                    <a:pt x="511" y="181"/>
                    <a:pt x="513" y="185"/>
                    <a:pt x="516" y="189"/>
                  </a:cubicBezTo>
                  <a:cubicBezTo>
                    <a:pt x="523" y="198"/>
                    <a:pt x="533" y="204"/>
                    <a:pt x="544" y="204"/>
                  </a:cubicBezTo>
                  <a:cubicBezTo>
                    <a:pt x="564" y="204"/>
                    <a:pt x="580" y="188"/>
                    <a:pt x="580" y="168"/>
                  </a:cubicBezTo>
                  <a:cubicBezTo>
                    <a:pt x="580" y="148"/>
                    <a:pt x="564" y="132"/>
                    <a:pt x="544" y="132"/>
                  </a:cubicBezTo>
                  <a:cubicBezTo>
                    <a:pt x="532" y="132"/>
                    <a:pt x="522" y="139"/>
                    <a:pt x="516" y="148"/>
                  </a:cubicBezTo>
                  <a:cubicBezTo>
                    <a:pt x="513" y="152"/>
                    <a:pt x="511" y="156"/>
                    <a:pt x="510" y="160"/>
                  </a:cubicBezTo>
                  <a:lnTo>
                    <a:pt x="493" y="160"/>
                  </a:lnTo>
                  <a:lnTo>
                    <a:pt x="493" y="157"/>
                  </a:lnTo>
                  <a:cubicBezTo>
                    <a:pt x="493" y="141"/>
                    <a:pt x="498" y="127"/>
                    <a:pt x="507" y="114"/>
                  </a:cubicBezTo>
                  <a:cubicBezTo>
                    <a:pt x="519" y="96"/>
                    <a:pt x="538" y="82"/>
                    <a:pt x="559" y="79"/>
                  </a:cubicBezTo>
                  <a:lnTo>
                    <a:pt x="704" y="53"/>
                  </a:lnTo>
                  <a:lnTo>
                    <a:pt x="868" y="23"/>
                  </a:lnTo>
                  <a:cubicBezTo>
                    <a:pt x="872" y="23"/>
                    <a:pt x="876" y="22"/>
                    <a:pt x="880" y="22"/>
                  </a:cubicBezTo>
                  <a:close/>
                  <a:moveTo>
                    <a:pt x="526" y="458"/>
                  </a:moveTo>
                  <a:cubicBezTo>
                    <a:pt x="529" y="450"/>
                    <a:pt x="536" y="445"/>
                    <a:pt x="544" y="445"/>
                  </a:cubicBezTo>
                  <a:cubicBezTo>
                    <a:pt x="555" y="445"/>
                    <a:pt x="564" y="454"/>
                    <a:pt x="564" y="465"/>
                  </a:cubicBezTo>
                  <a:cubicBezTo>
                    <a:pt x="564" y="476"/>
                    <a:pt x="555" y="485"/>
                    <a:pt x="544" y="485"/>
                  </a:cubicBezTo>
                  <a:cubicBezTo>
                    <a:pt x="536" y="485"/>
                    <a:pt x="529" y="480"/>
                    <a:pt x="526" y="473"/>
                  </a:cubicBezTo>
                  <a:lnTo>
                    <a:pt x="544" y="473"/>
                  </a:lnTo>
                  <a:lnTo>
                    <a:pt x="544" y="458"/>
                  </a:lnTo>
                  <a:lnTo>
                    <a:pt x="526" y="458"/>
                  </a:lnTo>
                  <a:close/>
                  <a:moveTo>
                    <a:pt x="526" y="355"/>
                  </a:moveTo>
                  <a:cubicBezTo>
                    <a:pt x="529" y="348"/>
                    <a:pt x="536" y="343"/>
                    <a:pt x="544" y="343"/>
                  </a:cubicBezTo>
                  <a:cubicBezTo>
                    <a:pt x="555" y="343"/>
                    <a:pt x="564" y="352"/>
                    <a:pt x="564" y="363"/>
                  </a:cubicBezTo>
                  <a:cubicBezTo>
                    <a:pt x="564" y="374"/>
                    <a:pt x="555" y="383"/>
                    <a:pt x="544" y="383"/>
                  </a:cubicBezTo>
                  <a:cubicBezTo>
                    <a:pt x="536" y="383"/>
                    <a:pt x="529" y="378"/>
                    <a:pt x="526" y="371"/>
                  </a:cubicBezTo>
                  <a:lnTo>
                    <a:pt x="544" y="371"/>
                  </a:lnTo>
                  <a:lnTo>
                    <a:pt x="544" y="355"/>
                  </a:lnTo>
                  <a:lnTo>
                    <a:pt x="526" y="355"/>
                  </a:lnTo>
                  <a:close/>
                  <a:moveTo>
                    <a:pt x="526" y="255"/>
                  </a:moveTo>
                  <a:cubicBezTo>
                    <a:pt x="529" y="248"/>
                    <a:pt x="536" y="243"/>
                    <a:pt x="544" y="243"/>
                  </a:cubicBezTo>
                  <a:cubicBezTo>
                    <a:pt x="555" y="243"/>
                    <a:pt x="564" y="252"/>
                    <a:pt x="564" y="263"/>
                  </a:cubicBezTo>
                  <a:cubicBezTo>
                    <a:pt x="564" y="274"/>
                    <a:pt x="555" y="283"/>
                    <a:pt x="544" y="283"/>
                  </a:cubicBezTo>
                  <a:cubicBezTo>
                    <a:pt x="536" y="283"/>
                    <a:pt x="529" y="278"/>
                    <a:pt x="526" y="271"/>
                  </a:cubicBezTo>
                  <a:lnTo>
                    <a:pt x="544" y="271"/>
                  </a:lnTo>
                  <a:lnTo>
                    <a:pt x="544" y="255"/>
                  </a:lnTo>
                  <a:lnTo>
                    <a:pt x="526" y="255"/>
                  </a:lnTo>
                  <a:close/>
                  <a:moveTo>
                    <a:pt x="526" y="160"/>
                  </a:moveTo>
                  <a:cubicBezTo>
                    <a:pt x="529" y="153"/>
                    <a:pt x="536" y="148"/>
                    <a:pt x="544" y="148"/>
                  </a:cubicBezTo>
                  <a:cubicBezTo>
                    <a:pt x="555" y="148"/>
                    <a:pt x="564" y="157"/>
                    <a:pt x="564" y="168"/>
                  </a:cubicBezTo>
                  <a:cubicBezTo>
                    <a:pt x="564" y="179"/>
                    <a:pt x="555" y="188"/>
                    <a:pt x="544" y="188"/>
                  </a:cubicBezTo>
                  <a:cubicBezTo>
                    <a:pt x="536" y="188"/>
                    <a:pt x="529" y="183"/>
                    <a:pt x="526" y="176"/>
                  </a:cubicBezTo>
                  <a:lnTo>
                    <a:pt x="544" y="176"/>
                  </a:lnTo>
                  <a:lnTo>
                    <a:pt x="544" y="160"/>
                  </a:lnTo>
                  <a:lnTo>
                    <a:pt x="526" y="160"/>
                  </a:lnTo>
                  <a:close/>
                  <a:moveTo>
                    <a:pt x="445" y="176"/>
                  </a:moveTo>
                  <a:cubicBezTo>
                    <a:pt x="442" y="183"/>
                    <a:pt x="435" y="188"/>
                    <a:pt x="426" y="188"/>
                  </a:cubicBezTo>
                  <a:cubicBezTo>
                    <a:pt x="415" y="188"/>
                    <a:pt x="406" y="179"/>
                    <a:pt x="406" y="168"/>
                  </a:cubicBezTo>
                  <a:cubicBezTo>
                    <a:pt x="406" y="157"/>
                    <a:pt x="415" y="148"/>
                    <a:pt x="426" y="148"/>
                  </a:cubicBezTo>
                  <a:cubicBezTo>
                    <a:pt x="435" y="148"/>
                    <a:pt x="442" y="153"/>
                    <a:pt x="445" y="160"/>
                  </a:cubicBezTo>
                  <a:lnTo>
                    <a:pt x="426" y="160"/>
                  </a:lnTo>
                  <a:lnTo>
                    <a:pt x="426" y="176"/>
                  </a:lnTo>
                  <a:lnTo>
                    <a:pt x="445" y="176"/>
                  </a:lnTo>
                  <a:close/>
                  <a:moveTo>
                    <a:pt x="445" y="271"/>
                  </a:moveTo>
                  <a:cubicBezTo>
                    <a:pt x="442" y="278"/>
                    <a:pt x="435" y="283"/>
                    <a:pt x="426" y="283"/>
                  </a:cubicBezTo>
                  <a:cubicBezTo>
                    <a:pt x="415" y="283"/>
                    <a:pt x="406" y="274"/>
                    <a:pt x="406" y="263"/>
                  </a:cubicBezTo>
                  <a:cubicBezTo>
                    <a:pt x="406" y="252"/>
                    <a:pt x="415" y="243"/>
                    <a:pt x="426" y="243"/>
                  </a:cubicBezTo>
                  <a:cubicBezTo>
                    <a:pt x="435" y="243"/>
                    <a:pt x="442" y="248"/>
                    <a:pt x="445" y="255"/>
                  </a:cubicBezTo>
                  <a:lnTo>
                    <a:pt x="426" y="255"/>
                  </a:lnTo>
                  <a:lnTo>
                    <a:pt x="426" y="271"/>
                  </a:lnTo>
                  <a:lnTo>
                    <a:pt x="445" y="271"/>
                  </a:lnTo>
                  <a:close/>
                  <a:moveTo>
                    <a:pt x="445" y="371"/>
                  </a:moveTo>
                  <a:cubicBezTo>
                    <a:pt x="442" y="378"/>
                    <a:pt x="435" y="383"/>
                    <a:pt x="426" y="383"/>
                  </a:cubicBezTo>
                  <a:cubicBezTo>
                    <a:pt x="415" y="383"/>
                    <a:pt x="406" y="374"/>
                    <a:pt x="406" y="363"/>
                  </a:cubicBezTo>
                  <a:cubicBezTo>
                    <a:pt x="406" y="352"/>
                    <a:pt x="415" y="343"/>
                    <a:pt x="426" y="343"/>
                  </a:cubicBezTo>
                  <a:cubicBezTo>
                    <a:pt x="435" y="343"/>
                    <a:pt x="442" y="348"/>
                    <a:pt x="445" y="355"/>
                  </a:cubicBezTo>
                  <a:lnTo>
                    <a:pt x="426" y="355"/>
                  </a:lnTo>
                  <a:lnTo>
                    <a:pt x="426" y="371"/>
                  </a:lnTo>
                  <a:lnTo>
                    <a:pt x="445" y="371"/>
                  </a:lnTo>
                  <a:close/>
                  <a:moveTo>
                    <a:pt x="445" y="473"/>
                  </a:moveTo>
                  <a:cubicBezTo>
                    <a:pt x="442" y="480"/>
                    <a:pt x="435" y="485"/>
                    <a:pt x="426" y="485"/>
                  </a:cubicBezTo>
                  <a:cubicBezTo>
                    <a:pt x="415" y="485"/>
                    <a:pt x="406" y="476"/>
                    <a:pt x="406" y="465"/>
                  </a:cubicBezTo>
                  <a:cubicBezTo>
                    <a:pt x="406" y="454"/>
                    <a:pt x="415" y="445"/>
                    <a:pt x="426" y="445"/>
                  </a:cubicBezTo>
                  <a:cubicBezTo>
                    <a:pt x="435" y="445"/>
                    <a:pt x="442" y="450"/>
                    <a:pt x="445" y="458"/>
                  </a:cubicBezTo>
                  <a:lnTo>
                    <a:pt x="426" y="458"/>
                  </a:lnTo>
                  <a:lnTo>
                    <a:pt x="426" y="473"/>
                  </a:lnTo>
                  <a:lnTo>
                    <a:pt x="445" y="473"/>
                  </a:lnTo>
                  <a:close/>
                  <a:moveTo>
                    <a:pt x="740" y="137"/>
                  </a:moveTo>
                  <a:lnTo>
                    <a:pt x="736" y="119"/>
                  </a:lnTo>
                  <a:lnTo>
                    <a:pt x="863" y="92"/>
                  </a:lnTo>
                  <a:lnTo>
                    <a:pt x="867" y="110"/>
                  </a:lnTo>
                  <a:lnTo>
                    <a:pt x="740" y="137"/>
                  </a:lnTo>
                  <a:close/>
                  <a:moveTo>
                    <a:pt x="740" y="208"/>
                  </a:moveTo>
                  <a:lnTo>
                    <a:pt x="736" y="190"/>
                  </a:lnTo>
                  <a:lnTo>
                    <a:pt x="863" y="163"/>
                  </a:lnTo>
                  <a:lnTo>
                    <a:pt x="867" y="181"/>
                  </a:lnTo>
                  <a:lnTo>
                    <a:pt x="740" y="208"/>
                  </a:lnTo>
                  <a:close/>
                  <a:moveTo>
                    <a:pt x="863" y="235"/>
                  </a:moveTo>
                  <a:lnTo>
                    <a:pt x="867" y="253"/>
                  </a:lnTo>
                  <a:lnTo>
                    <a:pt x="613" y="307"/>
                  </a:lnTo>
                  <a:lnTo>
                    <a:pt x="609" y="288"/>
                  </a:lnTo>
                  <a:lnTo>
                    <a:pt x="863" y="235"/>
                  </a:lnTo>
                  <a:close/>
                  <a:moveTo>
                    <a:pt x="863" y="306"/>
                  </a:moveTo>
                  <a:lnTo>
                    <a:pt x="867" y="324"/>
                  </a:lnTo>
                  <a:lnTo>
                    <a:pt x="613" y="378"/>
                  </a:lnTo>
                  <a:lnTo>
                    <a:pt x="609" y="359"/>
                  </a:lnTo>
                  <a:lnTo>
                    <a:pt x="863" y="306"/>
                  </a:lnTo>
                  <a:close/>
                  <a:moveTo>
                    <a:pt x="863" y="378"/>
                  </a:moveTo>
                  <a:lnTo>
                    <a:pt x="867" y="396"/>
                  </a:lnTo>
                  <a:lnTo>
                    <a:pt x="613" y="449"/>
                  </a:lnTo>
                  <a:lnTo>
                    <a:pt x="609" y="431"/>
                  </a:lnTo>
                  <a:lnTo>
                    <a:pt x="863" y="378"/>
                  </a:lnTo>
                  <a:close/>
                  <a:moveTo>
                    <a:pt x="659" y="129"/>
                  </a:moveTo>
                  <a:lnTo>
                    <a:pt x="646" y="132"/>
                  </a:lnTo>
                  <a:lnTo>
                    <a:pt x="611" y="240"/>
                  </a:lnTo>
                  <a:lnTo>
                    <a:pt x="622" y="238"/>
                  </a:lnTo>
                  <a:lnTo>
                    <a:pt x="632" y="236"/>
                  </a:lnTo>
                  <a:lnTo>
                    <a:pt x="639" y="214"/>
                  </a:lnTo>
                  <a:lnTo>
                    <a:pt x="677" y="206"/>
                  </a:lnTo>
                  <a:lnTo>
                    <a:pt x="684" y="225"/>
                  </a:lnTo>
                  <a:lnTo>
                    <a:pt x="695" y="223"/>
                  </a:lnTo>
                  <a:lnTo>
                    <a:pt x="706" y="220"/>
                  </a:lnTo>
                  <a:lnTo>
                    <a:pt x="671" y="127"/>
                  </a:lnTo>
                  <a:lnTo>
                    <a:pt x="659" y="129"/>
                  </a:lnTo>
                  <a:close/>
                  <a:moveTo>
                    <a:pt x="645" y="195"/>
                  </a:moveTo>
                  <a:lnTo>
                    <a:pt x="658" y="152"/>
                  </a:lnTo>
                  <a:lnTo>
                    <a:pt x="672" y="190"/>
                  </a:lnTo>
                  <a:lnTo>
                    <a:pt x="645" y="195"/>
                  </a:lnTo>
                  <a:close/>
                  <a:moveTo>
                    <a:pt x="181" y="372"/>
                  </a:moveTo>
                  <a:cubicBezTo>
                    <a:pt x="181" y="386"/>
                    <a:pt x="172" y="396"/>
                    <a:pt x="159" y="396"/>
                  </a:cubicBezTo>
                  <a:cubicBezTo>
                    <a:pt x="145" y="396"/>
                    <a:pt x="137" y="386"/>
                    <a:pt x="137" y="372"/>
                  </a:cubicBezTo>
                  <a:cubicBezTo>
                    <a:pt x="137" y="359"/>
                    <a:pt x="146" y="349"/>
                    <a:pt x="159" y="349"/>
                  </a:cubicBezTo>
                  <a:cubicBezTo>
                    <a:pt x="172" y="349"/>
                    <a:pt x="181" y="359"/>
                    <a:pt x="181" y="372"/>
                  </a:cubicBezTo>
                  <a:close/>
                  <a:moveTo>
                    <a:pt x="258" y="372"/>
                  </a:moveTo>
                  <a:cubicBezTo>
                    <a:pt x="258" y="386"/>
                    <a:pt x="250" y="396"/>
                    <a:pt x="236" y="396"/>
                  </a:cubicBezTo>
                  <a:cubicBezTo>
                    <a:pt x="223" y="396"/>
                    <a:pt x="214" y="386"/>
                    <a:pt x="214" y="372"/>
                  </a:cubicBezTo>
                  <a:cubicBezTo>
                    <a:pt x="214" y="359"/>
                    <a:pt x="223" y="349"/>
                    <a:pt x="236" y="349"/>
                  </a:cubicBezTo>
                  <a:cubicBezTo>
                    <a:pt x="249" y="349"/>
                    <a:pt x="258" y="359"/>
                    <a:pt x="258" y="372"/>
                  </a:cubicBezTo>
                  <a:close/>
                  <a:moveTo>
                    <a:pt x="336" y="372"/>
                  </a:moveTo>
                  <a:cubicBezTo>
                    <a:pt x="336" y="386"/>
                    <a:pt x="327" y="396"/>
                    <a:pt x="313" y="396"/>
                  </a:cubicBezTo>
                  <a:cubicBezTo>
                    <a:pt x="300" y="396"/>
                    <a:pt x="291" y="386"/>
                    <a:pt x="291" y="372"/>
                  </a:cubicBezTo>
                  <a:cubicBezTo>
                    <a:pt x="291" y="359"/>
                    <a:pt x="301" y="349"/>
                    <a:pt x="314" y="349"/>
                  </a:cubicBezTo>
                  <a:cubicBezTo>
                    <a:pt x="327" y="349"/>
                    <a:pt x="336" y="359"/>
                    <a:pt x="336" y="372"/>
                  </a:cubicBezTo>
                  <a:close/>
                </a:path>
              </a:pathLst>
            </a:custGeom>
            <a:solidFill>
              <a:srgbClr val="BC000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grpSp>
          <p:nvGrpSpPr>
            <p:cNvPr id="21" name="组合 20"/>
            <p:cNvGrpSpPr/>
            <p:nvPr/>
          </p:nvGrpSpPr>
          <p:grpSpPr>
            <a:xfrm>
              <a:off x="2399827" y="4783010"/>
              <a:ext cx="2858954" cy="1877442"/>
              <a:chOff x="2399827" y="2311269"/>
              <a:chExt cx="2858954" cy="1877442"/>
            </a:xfrm>
          </p:grpSpPr>
          <p:sp>
            <p:nvSpPr>
              <p:cNvPr id="22" name="Rectangle 16"/>
              <p:cNvSpPr/>
              <p:nvPr/>
            </p:nvSpPr>
            <p:spPr>
              <a:xfrm flipH="1">
                <a:off x="2409449" y="2739865"/>
                <a:ext cx="2849332" cy="1448846"/>
              </a:xfrm>
              <a:prstGeom prst="rect">
                <a:avLst/>
              </a:prstGeom>
            </p:spPr>
            <p:txBody>
              <a:bodyPr wrap="square">
                <a:spAutoFit/>
              </a:bodyPr>
              <a:lstStyle/>
              <a:p>
                <a:pPr lvl="0">
                  <a:lnSpc>
                    <a:spcPct val="150000"/>
                  </a:lnSpc>
                  <a:buClr>
                    <a:srgbClr val="E24848"/>
                  </a:buClr>
                  <a:defRPr/>
                </a:pPr>
                <a:r>
                  <a:rPr lang="zh-CN" altLang="en-US" sz="1050" noProof="1">
                    <a:solidFill>
                      <a:prstClr val="black">
                        <a:lumMod val="75000"/>
                        <a:lumOff val="25000"/>
                      </a:prstClr>
                    </a:solidFill>
                    <a:cs typeface="+mn-ea"/>
                    <a:sym typeface="+mn-lt"/>
                  </a:rPr>
                  <a:t>单击此处键入文本单击此处键入文本单击此处键入文本单击此处键入文本单击此处键入文本单击此处键入</a:t>
                </a:r>
                <a:endParaRPr lang="en-US" altLang="zh-CN" sz="1050" noProof="1">
                  <a:solidFill>
                    <a:prstClr val="black">
                      <a:lumMod val="75000"/>
                      <a:lumOff val="25000"/>
                    </a:prstClr>
                  </a:solidFill>
                  <a:cs typeface="+mn-ea"/>
                  <a:sym typeface="+mn-lt"/>
                </a:endParaRPr>
              </a:p>
            </p:txBody>
          </p:sp>
          <p:sp>
            <p:nvSpPr>
              <p:cNvPr id="23" name="Title 11"/>
              <p:cNvSpPr txBox="1"/>
              <p:nvPr/>
            </p:nvSpPr>
            <p:spPr>
              <a:xfrm flipH="1">
                <a:off x="2399827" y="2311269"/>
                <a:ext cx="2013319" cy="46195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bg1">
                        <a:lumMod val="95000"/>
                      </a:schemeClr>
                    </a:solidFill>
                    <a:latin typeface="+mn-lt"/>
                    <a:cs typeface="+mn-ea"/>
                    <a:sym typeface="+mn-lt"/>
                  </a:rPr>
                  <a:t>标题文字添加</a:t>
                </a:r>
                <a:endParaRPr lang="en-US" sz="1600" dirty="0">
                  <a:solidFill>
                    <a:schemeClr val="bg1">
                      <a:lumMod val="95000"/>
                    </a:schemeClr>
                  </a:solidFill>
                  <a:latin typeface="+mn-lt"/>
                  <a:cs typeface="+mn-ea"/>
                  <a:sym typeface="+mn-lt"/>
                </a:endParaRPr>
              </a:p>
            </p:txBody>
          </p:sp>
        </p:grpSp>
      </p:grpSp>
      <p:grpSp>
        <p:nvGrpSpPr>
          <p:cNvPr id="24" name="组合 23"/>
          <p:cNvGrpSpPr/>
          <p:nvPr/>
        </p:nvGrpSpPr>
        <p:grpSpPr>
          <a:xfrm>
            <a:off x="5993113" y="1794342"/>
            <a:ext cx="3638235" cy="1392193"/>
            <a:chOff x="5970000" y="1049143"/>
            <a:chExt cx="4964305" cy="1899621"/>
          </a:xfrm>
        </p:grpSpPr>
        <p:sp>
          <p:nvSpPr>
            <p:cNvPr id="25" name="椭圆 24"/>
            <p:cNvSpPr/>
            <p:nvPr/>
          </p:nvSpPr>
          <p:spPr>
            <a:xfrm flipV="1">
              <a:off x="5970000" y="1451568"/>
              <a:ext cx="252000" cy="252000"/>
            </a:xfrm>
            <a:prstGeom prst="ellipse">
              <a:avLst/>
            </a:pr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26" name="对话气泡: 矩形 25"/>
            <p:cNvSpPr/>
            <p:nvPr/>
          </p:nvSpPr>
          <p:spPr>
            <a:xfrm>
              <a:off x="6807200" y="1049143"/>
              <a:ext cx="2984500" cy="418972"/>
            </a:xfrm>
            <a:prstGeom prst="wedgeRectCallout">
              <a:avLst>
                <a:gd name="adj1" fmla="val -68492"/>
                <a:gd name="adj2" fmla="val 64748"/>
              </a:avLst>
            </a:pr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27" name="wireles-user-conecction_73037"/>
            <p:cNvSpPr>
              <a:spLocks noChangeAspect="1"/>
            </p:cNvSpPr>
            <p:nvPr/>
          </p:nvSpPr>
          <p:spPr bwMode="auto">
            <a:xfrm>
              <a:off x="10061994" y="1071322"/>
              <a:ext cx="872311" cy="1065842"/>
            </a:xfrm>
            <a:custGeom>
              <a:avLst/>
              <a:gdLst>
                <a:gd name="T0" fmla="*/ 1139 w 5372"/>
                <a:gd name="T1" fmla="*/ 3389 h 6574"/>
                <a:gd name="T2" fmla="*/ 996 w 5372"/>
                <a:gd name="T3" fmla="*/ 2920 h 6574"/>
                <a:gd name="T4" fmla="*/ 967 w 5372"/>
                <a:gd name="T5" fmla="*/ 3061 h 6574"/>
                <a:gd name="T6" fmla="*/ 1472 w 5372"/>
                <a:gd name="T7" fmla="*/ 2412 h 6574"/>
                <a:gd name="T8" fmla="*/ 1647 w 5372"/>
                <a:gd name="T9" fmla="*/ 2803 h 6574"/>
                <a:gd name="T10" fmla="*/ 1191 w 5372"/>
                <a:gd name="T11" fmla="*/ 1899 h 6574"/>
                <a:gd name="T12" fmla="*/ 734 w 5372"/>
                <a:gd name="T13" fmla="*/ 2803 h 6574"/>
                <a:gd name="T14" fmla="*/ 911 w 5372"/>
                <a:gd name="T15" fmla="*/ 2425 h 6574"/>
                <a:gd name="T16" fmla="*/ 1248 w 5372"/>
                <a:gd name="T17" fmla="*/ 2279 h 6574"/>
                <a:gd name="T18" fmla="*/ 3240 w 5372"/>
                <a:gd name="T19" fmla="*/ 1180 h 6574"/>
                <a:gd name="T20" fmla="*/ 3214 w 5372"/>
                <a:gd name="T21" fmla="*/ 1122 h 6574"/>
                <a:gd name="T22" fmla="*/ 2912 w 5372"/>
                <a:gd name="T23" fmla="*/ 1366 h 6574"/>
                <a:gd name="T24" fmla="*/ 3240 w 5372"/>
                <a:gd name="T25" fmla="*/ 1180 h 6574"/>
                <a:gd name="T26" fmla="*/ 3258 w 5372"/>
                <a:gd name="T27" fmla="*/ 649 h 6574"/>
                <a:gd name="T28" fmla="*/ 3672 w 5372"/>
                <a:gd name="T29" fmla="*/ 639 h 6574"/>
                <a:gd name="T30" fmla="*/ 3803 w 5372"/>
                <a:gd name="T31" fmla="*/ 930 h 6574"/>
                <a:gd name="T32" fmla="*/ 3464 w 5372"/>
                <a:gd name="T33" fmla="*/ 259 h 6574"/>
                <a:gd name="T34" fmla="*/ 3124 w 5372"/>
                <a:gd name="T35" fmla="*/ 930 h 6574"/>
                <a:gd name="T36" fmla="*/ 3255 w 5372"/>
                <a:gd name="T37" fmla="*/ 650 h 6574"/>
                <a:gd name="T38" fmla="*/ 3629 w 5372"/>
                <a:gd name="T39" fmla="*/ 1122 h 6574"/>
                <a:gd name="T40" fmla="*/ 3502 w 5372"/>
                <a:gd name="T41" fmla="*/ 1365 h 6574"/>
                <a:gd name="T42" fmla="*/ 3608 w 5372"/>
                <a:gd name="T43" fmla="*/ 1017 h 6574"/>
                <a:gd name="T44" fmla="*/ 1386 w 5372"/>
                <a:gd name="T45" fmla="*/ 2920 h 6574"/>
                <a:gd name="T46" fmla="*/ 1414 w 5372"/>
                <a:gd name="T47" fmla="*/ 3061 h 6574"/>
                <a:gd name="T48" fmla="*/ 1242 w 5372"/>
                <a:gd name="T49" fmla="*/ 3389 h 6574"/>
                <a:gd name="T50" fmla="*/ 1386 w 5372"/>
                <a:gd name="T51" fmla="*/ 2920 h 6574"/>
                <a:gd name="T52" fmla="*/ 4235 w 5372"/>
                <a:gd name="T53" fmla="*/ 5414 h 6574"/>
                <a:gd name="T54" fmla="*/ 4189 w 5372"/>
                <a:gd name="T55" fmla="*/ 5517 h 6574"/>
                <a:gd name="T56" fmla="*/ 4775 w 5372"/>
                <a:gd name="T57" fmla="*/ 5850 h 6574"/>
                <a:gd name="T58" fmla="*/ 5372 w 5372"/>
                <a:gd name="T59" fmla="*/ 4990 h 6574"/>
                <a:gd name="T60" fmla="*/ 2203 w 5372"/>
                <a:gd name="T61" fmla="*/ 4990 h 6574"/>
                <a:gd name="T62" fmla="*/ 1985 w 5372"/>
                <a:gd name="T63" fmla="*/ 3638 h 6574"/>
                <a:gd name="T64" fmla="*/ 1191 w 5372"/>
                <a:gd name="T65" fmla="*/ 3933 h 6574"/>
                <a:gd name="T66" fmla="*/ 1191 w 5372"/>
                <a:gd name="T67" fmla="*/ 1552 h 6574"/>
                <a:gd name="T68" fmla="*/ 2691 w 5372"/>
                <a:gd name="T69" fmla="*/ 1308 h 6574"/>
                <a:gd name="T70" fmla="*/ 3464 w 5372"/>
                <a:gd name="T71" fmla="*/ 0 h 6574"/>
                <a:gd name="T72" fmla="*/ 3464 w 5372"/>
                <a:gd name="T73" fmla="*/ 1770 h 6574"/>
                <a:gd name="T74" fmla="*/ 2040 w 5372"/>
                <a:gd name="T75" fmla="*/ 1909 h 6574"/>
                <a:gd name="T76" fmla="*/ 2103 w 5372"/>
                <a:gd name="T77" fmla="*/ 3508 h 6574"/>
                <a:gd name="T78" fmla="*/ 3788 w 5372"/>
                <a:gd name="T79" fmla="*/ 3406 h 6574"/>
                <a:gd name="T80" fmla="*/ 3464 w 5372"/>
                <a:gd name="T81" fmla="*/ 1673 h 6574"/>
                <a:gd name="T82" fmla="*/ 3464 w 5372"/>
                <a:gd name="T83" fmla="*/ 98 h 6574"/>
                <a:gd name="T84" fmla="*/ 3464 w 5372"/>
                <a:gd name="T85" fmla="*/ 1673 h 6574"/>
                <a:gd name="T86" fmla="*/ 1191 w 5372"/>
                <a:gd name="T87" fmla="*/ 1683 h 6574"/>
                <a:gd name="T88" fmla="*/ 1191 w 5372"/>
                <a:gd name="T89" fmla="*/ 3802 h 6574"/>
                <a:gd name="T90" fmla="*/ 5197 w 5372"/>
                <a:gd name="T91" fmla="*/ 4990 h 6574"/>
                <a:gd name="T92" fmla="*/ 2379 w 5372"/>
                <a:gd name="T93" fmla="*/ 4990 h 6574"/>
                <a:gd name="T94" fmla="*/ 5197 w 5372"/>
                <a:gd name="T95" fmla="*/ 4990 h 6574"/>
                <a:gd name="T96" fmla="*/ 3342 w 5372"/>
                <a:gd name="T97" fmla="*/ 5414 h 6574"/>
                <a:gd name="T98" fmla="*/ 2802 w 5372"/>
                <a:gd name="T99" fmla="*/ 5850 h 6574"/>
                <a:gd name="T100" fmla="*/ 3388 w 5372"/>
                <a:gd name="T101" fmla="*/ 5517 h 6574"/>
                <a:gd name="T102" fmla="*/ 4162 w 5372"/>
                <a:gd name="T103" fmla="*/ 4550 h 6574"/>
                <a:gd name="T104" fmla="*/ 4396 w 5372"/>
                <a:gd name="T105" fmla="*/ 5071 h 6574"/>
                <a:gd name="T106" fmla="*/ 3788 w 5372"/>
                <a:gd name="T107" fmla="*/ 3869 h 6574"/>
                <a:gd name="T108" fmla="*/ 3180 w 5372"/>
                <a:gd name="T109" fmla="*/ 5071 h 6574"/>
                <a:gd name="T110" fmla="*/ 3415 w 5372"/>
                <a:gd name="T111" fmla="*/ 4568 h 6574"/>
                <a:gd name="T112" fmla="*/ 3864 w 5372"/>
                <a:gd name="T113" fmla="*/ 4373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72" h="6574">
                  <a:moveTo>
                    <a:pt x="889" y="3139"/>
                  </a:moveTo>
                  <a:lnTo>
                    <a:pt x="1139" y="3389"/>
                  </a:lnTo>
                  <a:lnTo>
                    <a:pt x="449" y="3389"/>
                  </a:lnTo>
                  <a:cubicBezTo>
                    <a:pt x="449" y="3071"/>
                    <a:pt x="681" y="2951"/>
                    <a:pt x="996" y="2920"/>
                  </a:cubicBezTo>
                  <a:lnTo>
                    <a:pt x="855" y="3061"/>
                  </a:lnTo>
                  <a:lnTo>
                    <a:pt x="967" y="3061"/>
                  </a:lnTo>
                  <a:lnTo>
                    <a:pt x="889" y="3139"/>
                  </a:lnTo>
                  <a:close/>
                  <a:moveTo>
                    <a:pt x="1472" y="2412"/>
                  </a:moveTo>
                  <a:cubicBezTo>
                    <a:pt x="1462" y="2552"/>
                    <a:pt x="1402" y="2715"/>
                    <a:pt x="1316" y="2803"/>
                  </a:cubicBezTo>
                  <a:lnTo>
                    <a:pt x="1647" y="2803"/>
                  </a:lnTo>
                  <a:lnTo>
                    <a:pt x="1647" y="2433"/>
                  </a:lnTo>
                  <a:cubicBezTo>
                    <a:pt x="1647" y="2046"/>
                    <a:pt x="1443" y="1899"/>
                    <a:pt x="1191" y="1899"/>
                  </a:cubicBezTo>
                  <a:cubicBezTo>
                    <a:pt x="939" y="1899"/>
                    <a:pt x="734" y="2046"/>
                    <a:pt x="734" y="2433"/>
                  </a:cubicBezTo>
                  <a:lnTo>
                    <a:pt x="734" y="2803"/>
                  </a:lnTo>
                  <a:lnTo>
                    <a:pt x="1065" y="2803"/>
                  </a:lnTo>
                  <a:cubicBezTo>
                    <a:pt x="983" y="2718"/>
                    <a:pt x="924" y="2562"/>
                    <a:pt x="911" y="2425"/>
                  </a:cubicBezTo>
                  <a:lnTo>
                    <a:pt x="914" y="2425"/>
                  </a:lnTo>
                  <a:cubicBezTo>
                    <a:pt x="1057" y="2425"/>
                    <a:pt x="1180" y="2366"/>
                    <a:pt x="1248" y="2279"/>
                  </a:cubicBezTo>
                  <a:cubicBezTo>
                    <a:pt x="1297" y="2343"/>
                    <a:pt x="1377" y="2390"/>
                    <a:pt x="1472" y="2412"/>
                  </a:cubicBezTo>
                  <a:close/>
                  <a:moveTo>
                    <a:pt x="3240" y="1180"/>
                  </a:moveTo>
                  <a:lnTo>
                    <a:pt x="3297" y="1122"/>
                  </a:lnTo>
                  <a:lnTo>
                    <a:pt x="3214" y="1122"/>
                  </a:lnTo>
                  <a:lnTo>
                    <a:pt x="3319" y="1017"/>
                  </a:lnTo>
                  <a:cubicBezTo>
                    <a:pt x="3084" y="1040"/>
                    <a:pt x="2912" y="1129"/>
                    <a:pt x="2912" y="1366"/>
                  </a:cubicBezTo>
                  <a:lnTo>
                    <a:pt x="3425" y="1366"/>
                  </a:lnTo>
                  <a:lnTo>
                    <a:pt x="3240" y="1180"/>
                  </a:lnTo>
                  <a:close/>
                  <a:moveTo>
                    <a:pt x="3255" y="650"/>
                  </a:moveTo>
                  <a:lnTo>
                    <a:pt x="3258" y="649"/>
                  </a:lnTo>
                  <a:cubicBezTo>
                    <a:pt x="3364" y="649"/>
                    <a:pt x="3455" y="605"/>
                    <a:pt x="3506" y="541"/>
                  </a:cubicBezTo>
                  <a:cubicBezTo>
                    <a:pt x="3543" y="588"/>
                    <a:pt x="3602" y="624"/>
                    <a:pt x="3672" y="639"/>
                  </a:cubicBezTo>
                  <a:cubicBezTo>
                    <a:pt x="3665" y="743"/>
                    <a:pt x="3620" y="865"/>
                    <a:pt x="3557" y="930"/>
                  </a:cubicBezTo>
                  <a:lnTo>
                    <a:pt x="3803" y="930"/>
                  </a:lnTo>
                  <a:lnTo>
                    <a:pt x="3803" y="655"/>
                  </a:lnTo>
                  <a:cubicBezTo>
                    <a:pt x="3803" y="368"/>
                    <a:pt x="3651" y="259"/>
                    <a:pt x="3464" y="259"/>
                  </a:cubicBezTo>
                  <a:cubicBezTo>
                    <a:pt x="3276" y="259"/>
                    <a:pt x="3124" y="368"/>
                    <a:pt x="3124" y="655"/>
                  </a:cubicBezTo>
                  <a:lnTo>
                    <a:pt x="3124" y="930"/>
                  </a:lnTo>
                  <a:lnTo>
                    <a:pt x="3370" y="930"/>
                  </a:lnTo>
                  <a:cubicBezTo>
                    <a:pt x="3309" y="867"/>
                    <a:pt x="3265" y="751"/>
                    <a:pt x="3255" y="650"/>
                  </a:cubicBezTo>
                  <a:close/>
                  <a:moveTo>
                    <a:pt x="3713" y="1122"/>
                  </a:moveTo>
                  <a:lnTo>
                    <a:pt x="3629" y="1122"/>
                  </a:lnTo>
                  <a:lnTo>
                    <a:pt x="3687" y="1180"/>
                  </a:lnTo>
                  <a:lnTo>
                    <a:pt x="3502" y="1365"/>
                  </a:lnTo>
                  <a:lnTo>
                    <a:pt x="4015" y="1365"/>
                  </a:lnTo>
                  <a:cubicBezTo>
                    <a:pt x="4015" y="1129"/>
                    <a:pt x="3843" y="1040"/>
                    <a:pt x="3608" y="1017"/>
                  </a:cubicBezTo>
                  <a:lnTo>
                    <a:pt x="3713" y="1122"/>
                  </a:lnTo>
                  <a:close/>
                  <a:moveTo>
                    <a:pt x="1386" y="2920"/>
                  </a:moveTo>
                  <a:lnTo>
                    <a:pt x="1526" y="3061"/>
                  </a:lnTo>
                  <a:lnTo>
                    <a:pt x="1414" y="3061"/>
                  </a:lnTo>
                  <a:lnTo>
                    <a:pt x="1492" y="3139"/>
                  </a:lnTo>
                  <a:lnTo>
                    <a:pt x="1242" y="3389"/>
                  </a:lnTo>
                  <a:lnTo>
                    <a:pt x="1933" y="3389"/>
                  </a:lnTo>
                  <a:cubicBezTo>
                    <a:pt x="1933" y="3071"/>
                    <a:pt x="1700" y="2951"/>
                    <a:pt x="1386" y="2920"/>
                  </a:cubicBezTo>
                  <a:close/>
                  <a:moveTo>
                    <a:pt x="4047" y="5226"/>
                  </a:moveTo>
                  <a:lnTo>
                    <a:pt x="4235" y="5414"/>
                  </a:lnTo>
                  <a:lnTo>
                    <a:pt x="4085" y="5414"/>
                  </a:lnTo>
                  <a:lnTo>
                    <a:pt x="4189" y="5517"/>
                  </a:lnTo>
                  <a:lnTo>
                    <a:pt x="3857" y="5850"/>
                  </a:lnTo>
                  <a:lnTo>
                    <a:pt x="4775" y="5850"/>
                  </a:lnTo>
                  <a:cubicBezTo>
                    <a:pt x="4774" y="5426"/>
                    <a:pt x="4466" y="5267"/>
                    <a:pt x="4047" y="5226"/>
                  </a:cubicBezTo>
                  <a:close/>
                  <a:moveTo>
                    <a:pt x="5372" y="4990"/>
                  </a:moveTo>
                  <a:cubicBezTo>
                    <a:pt x="5372" y="5864"/>
                    <a:pt x="4662" y="6574"/>
                    <a:pt x="3788" y="6574"/>
                  </a:cubicBezTo>
                  <a:cubicBezTo>
                    <a:pt x="2915" y="6574"/>
                    <a:pt x="2203" y="5864"/>
                    <a:pt x="2203" y="4990"/>
                  </a:cubicBezTo>
                  <a:cubicBezTo>
                    <a:pt x="2203" y="4643"/>
                    <a:pt x="2318" y="4322"/>
                    <a:pt x="2508" y="4061"/>
                  </a:cubicBezTo>
                  <a:lnTo>
                    <a:pt x="1985" y="3638"/>
                  </a:lnTo>
                  <a:lnTo>
                    <a:pt x="2016" y="3600"/>
                  </a:lnTo>
                  <a:cubicBezTo>
                    <a:pt x="1801" y="3806"/>
                    <a:pt x="1511" y="3933"/>
                    <a:pt x="1191" y="3933"/>
                  </a:cubicBezTo>
                  <a:cubicBezTo>
                    <a:pt x="535" y="3933"/>
                    <a:pt x="0" y="3399"/>
                    <a:pt x="0" y="2742"/>
                  </a:cubicBezTo>
                  <a:cubicBezTo>
                    <a:pt x="0" y="2086"/>
                    <a:pt x="534" y="1552"/>
                    <a:pt x="1191" y="1552"/>
                  </a:cubicBezTo>
                  <a:cubicBezTo>
                    <a:pt x="1485" y="1552"/>
                    <a:pt x="1754" y="1659"/>
                    <a:pt x="1962" y="1836"/>
                  </a:cubicBezTo>
                  <a:cubicBezTo>
                    <a:pt x="2147" y="1697"/>
                    <a:pt x="2564" y="1384"/>
                    <a:pt x="2691" y="1308"/>
                  </a:cubicBezTo>
                  <a:cubicBezTo>
                    <a:pt x="2622" y="1182"/>
                    <a:pt x="2579" y="1039"/>
                    <a:pt x="2579" y="885"/>
                  </a:cubicBezTo>
                  <a:cubicBezTo>
                    <a:pt x="2579" y="397"/>
                    <a:pt x="2976" y="0"/>
                    <a:pt x="3464" y="0"/>
                  </a:cubicBezTo>
                  <a:cubicBezTo>
                    <a:pt x="3952" y="0"/>
                    <a:pt x="4349" y="397"/>
                    <a:pt x="4349" y="885"/>
                  </a:cubicBezTo>
                  <a:cubicBezTo>
                    <a:pt x="4349" y="1373"/>
                    <a:pt x="3952" y="1770"/>
                    <a:pt x="3464" y="1770"/>
                  </a:cubicBezTo>
                  <a:cubicBezTo>
                    <a:pt x="3167" y="1770"/>
                    <a:pt x="2906" y="1622"/>
                    <a:pt x="2745" y="1397"/>
                  </a:cubicBezTo>
                  <a:cubicBezTo>
                    <a:pt x="2674" y="1437"/>
                    <a:pt x="2348" y="1676"/>
                    <a:pt x="2040" y="1909"/>
                  </a:cubicBezTo>
                  <a:cubicBezTo>
                    <a:pt x="2252" y="2124"/>
                    <a:pt x="2382" y="2418"/>
                    <a:pt x="2382" y="2742"/>
                  </a:cubicBezTo>
                  <a:cubicBezTo>
                    <a:pt x="2382" y="3034"/>
                    <a:pt x="2277" y="3301"/>
                    <a:pt x="2103" y="3508"/>
                  </a:cubicBezTo>
                  <a:lnTo>
                    <a:pt x="2619" y="3925"/>
                  </a:lnTo>
                  <a:cubicBezTo>
                    <a:pt x="2909" y="3607"/>
                    <a:pt x="3325" y="3406"/>
                    <a:pt x="3788" y="3406"/>
                  </a:cubicBezTo>
                  <a:cubicBezTo>
                    <a:pt x="4662" y="3406"/>
                    <a:pt x="5372" y="4117"/>
                    <a:pt x="5372" y="4990"/>
                  </a:cubicBezTo>
                  <a:close/>
                  <a:moveTo>
                    <a:pt x="3464" y="1673"/>
                  </a:moveTo>
                  <a:cubicBezTo>
                    <a:pt x="3898" y="1673"/>
                    <a:pt x="4251" y="1320"/>
                    <a:pt x="4251" y="886"/>
                  </a:cubicBezTo>
                  <a:cubicBezTo>
                    <a:pt x="4251" y="451"/>
                    <a:pt x="3898" y="98"/>
                    <a:pt x="3464" y="98"/>
                  </a:cubicBezTo>
                  <a:cubicBezTo>
                    <a:pt x="3029" y="98"/>
                    <a:pt x="2676" y="451"/>
                    <a:pt x="2676" y="886"/>
                  </a:cubicBezTo>
                  <a:cubicBezTo>
                    <a:pt x="2676" y="1320"/>
                    <a:pt x="3029" y="1673"/>
                    <a:pt x="3464" y="1673"/>
                  </a:cubicBezTo>
                  <a:close/>
                  <a:moveTo>
                    <a:pt x="2250" y="2743"/>
                  </a:moveTo>
                  <a:cubicBezTo>
                    <a:pt x="2250" y="2158"/>
                    <a:pt x="1775" y="1683"/>
                    <a:pt x="1191" y="1683"/>
                  </a:cubicBezTo>
                  <a:cubicBezTo>
                    <a:pt x="606" y="1683"/>
                    <a:pt x="131" y="2158"/>
                    <a:pt x="131" y="2743"/>
                  </a:cubicBezTo>
                  <a:cubicBezTo>
                    <a:pt x="131" y="3327"/>
                    <a:pt x="606" y="3802"/>
                    <a:pt x="1191" y="3802"/>
                  </a:cubicBezTo>
                  <a:cubicBezTo>
                    <a:pt x="1775" y="3802"/>
                    <a:pt x="2250" y="3327"/>
                    <a:pt x="2250" y="2743"/>
                  </a:cubicBezTo>
                  <a:close/>
                  <a:moveTo>
                    <a:pt x="5197" y="4990"/>
                  </a:moveTo>
                  <a:cubicBezTo>
                    <a:pt x="5197" y="4213"/>
                    <a:pt x="4565" y="3581"/>
                    <a:pt x="3788" y="3581"/>
                  </a:cubicBezTo>
                  <a:cubicBezTo>
                    <a:pt x="3011" y="3581"/>
                    <a:pt x="2379" y="4213"/>
                    <a:pt x="2379" y="4990"/>
                  </a:cubicBezTo>
                  <a:cubicBezTo>
                    <a:pt x="2379" y="5767"/>
                    <a:pt x="3011" y="6400"/>
                    <a:pt x="3788" y="6400"/>
                  </a:cubicBezTo>
                  <a:cubicBezTo>
                    <a:pt x="4565" y="6400"/>
                    <a:pt x="5197" y="5768"/>
                    <a:pt x="5197" y="4990"/>
                  </a:cubicBezTo>
                  <a:close/>
                  <a:moveTo>
                    <a:pt x="3491" y="5414"/>
                  </a:moveTo>
                  <a:lnTo>
                    <a:pt x="3342" y="5414"/>
                  </a:lnTo>
                  <a:lnTo>
                    <a:pt x="3530" y="5226"/>
                  </a:lnTo>
                  <a:cubicBezTo>
                    <a:pt x="3110" y="5267"/>
                    <a:pt x="2802" y="5426"/>
                    <a:pt x="2802" y="5850"/>
                  </a:cubicBezTo>
                  <a:lnTo>
                    <a:pt x="3720" y="5850"/>
                  </a:lnTo>
                  <a:lnTo>
                    <a:pt x="3388" y="5517"/>
                  </a:lnTo>
                  <a:lnTo>
                    <a:pt x="3491" y="5414"/>
                  </a:lnTo>
                  <a:close/>
                  <a:moveTo>
                    <a:pt x="4162" y="4550"/>
                  </a:moveTo>
                  <a:cubicBezTo>
                    <a:pt x="4148" y="4737"/>
                    <a:pt x="4069" y="4954"/>
                    <a:pt x="3955" y="5071"/>
                  </a:cubicBezTo>
                  <a:lnTo>
                    <a:pt x="4396" y="5071"/>
                  </a:lnTo>
                  <a:lnTo>
                    <a:pt x="4396" y="4578"/>
                  </a:lnTo>
                  <a:cubicBezTo>
                    <a:pt x="4396" y="4064"/>
                    <a:pt x="4124" y="3869"/>
                    <a:pt x="3788" y="3869"/>
                  </a:cubicBezTo>
                  <a:cubicBezTo>
                    <a:pt x="3453" y="3869"/>
                    <a:pt x="3180" y="4064"/>
                    <a:pt x="3180" y="4578"/>
                  </a:cubicBezTo>
                  <a:lnTo>
                    <a:pt x="3180" y="5071"/>
                  </a:lnTo>
                  <a:lnTo>
                    <a:pt x="3622" y="5071"/>
                  </a:lnTo>
                  <a:cubicBezTo>
                    <a:pt x="3511" y="4958"/>
                    <a:pt x="3433" y="4750"/>
                    <a:pt x="3415" y="4568"/>
                  </a:cubicBezTo>
                  <a:lnTo>
                    <a:pt x="3420" y="4568"/>
                  </a:lnTo>
                  <a:cubicBezTo>
                    <a:pt x="3609" y="4568"/>
                    <a:pt x="3774" y="4489"/>
                    <a:pt x="3864" y="4373"/>
                  </a:cubicBezTo>
                  <a:cubicBezTo>
                    <a:pt x="3929" y="4458"/>
                    <a:pt x="4035" y="4522"/>
                    <a:pt x="4162" y="4550"/>
                  </a:cubicBezTo>
                  <a:close/>
                </a:path>
              </a:pathLst>
            </a:custGeom>
            <a:solidFill>
              <a:srgbClr val="BC000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grpSp>
          <p:nvGrpSpPr>
            <p:cNvPr id="28" name="组合 27"/>
            <p:cNvGrpSpPr/>
            <p:nvPr/>
          </p:nvGrpSpPr>
          <p:grpSpPr>
            <a:xfrm flipH="1">
              <a:off x="6807202" y="1071322"/>
              <a:ext cx="2958903" cy="1877442"/>
              <a:chOff x="2399827" y="2311269"/>
              <a:chExt cx="2958903" cy="1877442"/>
            </a:xfrm>
          </p:grpSpPr>
          <p:sp>
            <p:nvSpPr>
              <p:cNvPr id="29" name="Rectangle 16"/>
              <p:cNvSpPr/>
              <p:nvPr/>
            </p:nvSpPr>
            <p:spPr>
              <a:xfrm flipH="1">
                <a:off x="2409449" y="2739865"/>
                <a:ext cx="2949281" cy="1448846"/>
              </a:xfrm>
              <a:prstGeom prst="rect">
                <a:avLst/>
              </a:prstGeom>
            </p:spPr>
            <p:txBody>
              <a:bodyPr wrap="square">
                <a:spAutoFit/>
              </a:bodyPr>
              <a:lstStyle/>
              <a:p>
                <a:pPr lvl="0" algn="r">
                  <a:lnSpc>
                    <a:spcPct val="150000"/>
                  </a:lnSpc>
                  <a:buClr>
                    <a:srgbClr val="E24848"/>
                  </a:buClr>
                  <a:defRPr/>
                </a:pPr>
                <a:r>
                  <a:rPr lang="zh-CN" altLang="en-US" sz="1050" noProof="1">
                    <a:solidFill>
                      <a:prstClr val="black">
                        <a:lumMod val="75000"/>
                        <a:lumOff val="25000"/>
                      </a:prstClr>
                    </a:solidFill>
                    <a:cs typeface="+mn-ea"/>
                    <a:sym typeface="+mn-lt"/>
                  </a:rPr>
                  <a:t>单击此处键入文本单击此处键入文本单击此处键入文本单击此处键入文本单击此处键入文本单击此处键入</a:t>
                </a:r>
                <a:endParaRPr lang="en-US" altLang="zh-CN" sz="1050" noProof="1">
                  <a:solidFill>
                    <a:prstClr val="black">
                      <a:lumMod val="75000"/>
                      <a:lumOff val="25000"/>
                    </a:prstClr>
                  </a:solidFill>
                  <a:cs typeface="+mn-ea"/>
                  <a:sym typeface="+mn-lt"/>
                </a:endParaRPr>
              </a:p>
            </p:txBody>
          </p:sp>
          <p:sp>
            <p:nvSpPr>
              <p:cNvPr id="30" name="Title 11"/>
              <p:cNvSpPr txBox="1"/>
              <p:nvPr/>
            </p:nvSpPr>
            <p:spPr>
              <a:xfrm flipH="1">
                <a:off x="2399827" y="2311269"/>
                <a:ext cx="1861251" cy="797915"/>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600" dirty="0">
                    <a:solidFill>
                      <a:schemeClr val="bg1">
                        <a:lumMod val="95000"/>
                      </a:schemeClr>
                    </a:solidFill>
                    <a:latin typeface="+mn-lt"/>
                    <a:cs typeface="+mn-ea"/>
                    <a:sym typeface="+mn-lt"/>
                  </a:rPr>
                  <a:t>标题文字添加</a:t>
                </a:r>
                <a:endParaRPr lang="en-US" sz="1600" dirty="0">
                  <a:solidFill>
                    <a:schemeClr val="bg1">
                      <a:lumMod val="95000"/>
                    </a:schemeClr>
                  </a:solidFill>
                  <a:latin typeface="+mn-lt"/>
                  <a:cs typeface="+mn-ea"/>
                  <a:sym typeface="+mn-lt"/>
                </a:endParaRPr>
              </a:p>
            </p:txBody>
          </p:sp>
        </p:grpSp>
      </p:grpSp>
      <p:grpSp>
        <p:nvGrpSpPr>
          <p:cNvPr id="31" name="组合 30"/>
          <p:cNvGrpSpPr/>
          <p:nvPr/>
        </p:nvGrpSpPr>
        <p:grpSpPr>
          <a:xfrm>
            <a:off x="5993113" y="3613262"/>
            <a:ext cx="3709152" cy="1384762"/>
            <a:chOff x="5970000" y="3531023"/>
            <a:chExt cx="5061070" cy="1889482"/>
          </a:xfrm>
        </p:grpSpPr>
        <p:sp>
          <p:nvSpPr>
            <p:cNvPr id="32" name="椭圆 31"/>
            <p:cNvSpPr/>
            <p:nvPr/>
          </p:nvSpPr>
          <p:spPr>
            <a:xfrm flipV="1">
              <a:off x="5970000" y="3942728"/>
              <a:ext cx="252000" cy="25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33" name="对话气泡: 矩形 32"/>
            <p:cNvSpPr/>
            <p:nvPr/>
          </p:nvSpPr>
          <p:spPr>
            <a:xfrm>
              <a:off x="6807200" y="3531023"/>
              <a:ext cx="2984500" cy="418972"/>
            </a:xfrm>
            <a:prstGeom prst="wedgeRectCallout">
              <a:avLst>
                <a:gd name="adj1" fmla="val -68492"/>
                <a:gd name="adj2" fmla="val 6474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34" name="wireles-user-conecction_73037"/>
            <p:cNvSpPr>
              <a:spLocks noChangeAspect="1"/>
            </p:cNvSpPr>
            <p:nvPr/>
          </p:nvSpPr>
          <p:spPr bwMode="auto">
            <a:xfrm>
              <a:off x="9965228" y="3612085"/>
              <a:ext cx="1065842" cy="1016358"/>
            </a:xfrm>
            <a:custGeom>
              <a:avLst/>
              <a:gdLst>
                <a:gd name="T0" fmla="*/ 101 w 477"/>
                <a:gd name="T1" fmla="*/ 301 h 398"/>
                <a:gd name="T2" fmla="*/ 70 w 477"/>
                <a:gd name="T3" fmla="*/ 259 h 398"/>
                <a:gd name="T4" fmla="*/ 47 w 477"/>
                <a:gd name="T5" fmla="*/ 344 h 398"/>
                <a:gd name="T6" fmla="*/ 10 w 477"/>
                <a:gd name="T7" fmla="*/ 398 h 398"/>
                <a:gd name="T8" fmla="*/ 113 w 477"/>
                <a:gd name="T9" fmla="*/ 351 h 398"/>
                <a:gd name="T10" fmla="*/ 34 w 477"/>
                <a:gd name="T11" fmla="*/ 300 h 398"/>
                <a:gd name="T12" fmla="*/ 80 w 477"/>
                <a:gd name="T13" fmla="*/ 285 h 398"/>
                <a:gd name="T14" fmla="*/ 97 w 477"/>
                <a:gd name="T15" fmla="*/ 305 h 398"/>
                <a:gd name="T16" fmla="*/ 74 w 477"/>
                <a:gd name="T17" fmla="*/ 345 h 398"/>
                <a:gd name="T18" fmla="*/ 53 w 477"/>
                <a:gd name="T19" fmla="*/ 343 h 398"/>
                <a:gd name="T20" fmla="*/ 86 w 477"/>
                <a:gd name="T21" fmla="*/ 349 h 398"/>
                <a:gd name="T22" fmla="*/ 10 w 477"/>
                <a:gd name="T23" fmla="*/ 394 h 398"/>
                <a:gd name="T24" fmla="*/ 31 w 477"/>
                <a:gd name="T25" fmla="*/ 394 h 398"/>
                <a:gd name="T26" fmla="*/ 36 w 477"/>
                <a:gd name="T27" fmla="*/ 380 h 398"/>
                <a:gd name="T28" fmla="*/ 9 w 477"/>
                <a:gd name="T29" fmla="*/ 364 h 398"/>
                <a:gd name="T30" fmla="*/ 112 w 477"/>
                <a:gd name="T31" fmla="*/ 355 h 398"/>
                <a:gd name="T32" fmla="*/ 96 w 477"/>
                <a:gd name="T33" fmla="*/ 378 h 398"/>
                <a:gd name="T34" fmla="*/ 125 w 477"/>
                <a:gd name="T35" fmla="*/ 388 h 398"/>
                <a:gd name="T36" fmla="*/ 443 w 477"/>
                <a:gd name="T37" fmla="*/ 323 h 398"/>
                <a:gd name="T38" fmla="*/ 422 w 477"/>
                <a:gd name="T39" fmla="*/ 260 h 398"/>
                <a:gd name="T40" fmla="*/ 372 w 477"/>
                <a:gd name="T41" fmla="*/ 314 h 398"/>
                <a:gd name="T42" fmla="*/ 347 w 477"/>
                <a:gd name="T43" fmla="*/ 386 h 398"/>
                <a:gd name="T44" fmla="*/ 477 w 477"/>
                <a:gd name="T45" fmla="*/ 386 h 398"/>
                <a:gd name="T46" fmla="*/ 381 w 477"/>
                <a:gd name="T47" fmla="*/ 306 h 398"/>
                <a:gd name="T48" fmla="*/ 410 w 477"/>
                <a:gd name="T49" fmla="*/ 292 h 398"/>
                <a:gd name="T50" fmla="*/ 443 w 477"/>
                <a:gd name="T51" fmla="*/ 306 h 398"/>
                <a:gd name="T52" fmla="*/ 423 w 477"/>
                <a:gd name="T53" fmla="*/ 343 h 398"/>
                <a:gd name="T54" fmla="*/ 403 w 477"/>
                <a:gd name="T55" fmla="*/ 345 h 398"/>
                <a:gd name="T56" fmla="*/ 425 w 477"/>
                <a:gd name="T57" fmla="*/ 348 h 398"/>
                <a:gd name="T58" fmla="*/ 378 w 477"/>
                <a:gd name="T59" fmla="*/ 394 h 398"/>
                <a:gd name="T60" fmla="*/ 378 w 477"/>
                <a:gd name="T61" fmla="*/ 394 h 398"/>
                <a:gd name="T62" fmla="*/ 383 w 477"/>
                <a:gd name="T63" fmla="*/ 394 h 398"/>
                <a:gd name="T64" fmla="*/ 352 w 477"/>
                <a:gd name="T65" fmla="*/ 384 h 398"/>
                <a:gd name="T66" fmla="*/ 438 w 477"/>
                <a:gd name="T67" fmla="*/ 351 h 398"/>
                <a:gd name="T68" fmla="*/ 445 w 477"/>
                <a:gd name="T69" fmla="*/ 380 h 398"/>
                <a:gd name="T70" fmla="*/ 445 w 477"/>
                <a:gd name="T71" fmla="*/ 388 h 398"/>
                <a:gd name="T72" fmla="*/ 301 w 477"/>
                <a:gd name="T73" fmla="*/ 139 h 398"/>
                <a:gd name="T74" fmla="*/ 269 w 477"/>
                <a:gd name="T75" fmla="*/ 68 h 398"/>
                <a:gd name="T76" fmla="*/ 248 w 477"/>
                <a:gd name="T77" fmla="*/ 5 h 398"/>
                <a:gd name="T78" fmla="*/ 199 w 477"/>
                <a:gd name="T79" fmla="*/ 59 h 398"/>
                <a:gd name="T80" fmla="*/ 174 w 477"/>
                <a:gd name="T81" fmla="*/ 131 h 398"/>
                <a:gd name="T82" fmla="*/ 272 w 477"/>
                <a:gd name="T83" fmla="*/ 138 h 398"/>
                <a:gd name="T84" fmla="*/ 204 w 477"/>
                <a:gd name="T85" fmla="*/ 58 h 398"/>
                <a:gd name="T86" fmla="*/ 208 w 477"/>
                <a:gd name="T87" fmla="*/ 44 h 398"/>
                <a:gd name="T88" fmla="*/ 269 w 477"/>
                <a:gd name="T89" fmla="*/ 50 h 398"/>
                <a:gd name="T90" fmla="*/ 273 w 477"/>
                <a:gd name="T91" fmla="*/ 58 h 398"/>
                <a:gd name="T92" fmla="*/ 238 w 477"/>
                <a:gd name="T93" fmla="*/ 92 h 398"/>
                <a:gd name="T94" fmla="*/ 225 w 477"/>
                <a:gd name="T95" fmla="*/ 92 h 398"/>
                <a:gd name="T96" fmla="*/ 218 w 477"/>
                <a:gd name="T97" fmla="*/ 94 h 398"/>
                <a:gd name="T98" fmla="*/ 239 w 477"/>
                <a:gd name="T99" fmla="*/ 106 h 398"/>
                <a:gd name="T100" fmla="*/ 272 w 477"/>
                <a:gd name="T101" fmla="*/ 128 h 398"/>
                <a:gd name="T102" fmla="*/ 210 w 477"/>
                <a:gd name="T103" fmla="*/ 138 h 398"/>
                <a:gd name="T104" fmla="*/ 179 w 477"/>
                <a:gd name="T105" fmla="*/ 128 h 398"/>
                <a:gd name="T106" fmla="*/ 179 w 477"/>
                <a:gd name="T107" fmla="*/ 136 h 398"/>
                <a:gd name="T108" fmla="*/ 63 w 477"/>
                <a:gd name="T109" fmla="*/ 184 h 398"/>
                <a:gd name="T110" fmla="*/ 413 w 477"/>
                <a:gd name="T111" fmla="*/ 184 h 398"/>
                <a:gd name="T112" fmla="*/ 75 w 477"/>
                <a:gd name="T113" fmla="*/ 23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398">
                  <a:moveTo>
                    <a:pt x="113" y="351"/>
                  </a:moveTo>
                  <a:lnTo>
                    <a:pt x="83" y="344"/>
                  </a:lnTo>
                  <a:cubicBezTo>
                    <a:pt x="89" y="339"/>
                    <a:pt x="93" y="331"/>
                    <a:pt x="96" y="323"/>
                  </a:cubicBezTo>
                  <a:cubicBezTo>
                    <a:pt x="100" y="322"/>
                    <a:pt x="103" y="319"/>
                    <a:pt x="105" y="314"/>
                  </a:cubicBezTo>
                  <a:cubicBezTo>
                    <a:pt x="106" y="309"/>
                    <a:pt x="104" y="304"/>
                    <a:pt x="101" y="301"/>
                  </a:cubicBezTo>
                  <a:lnTo>
                    <a:pt x="101" y="297"/>
                  </a:lnTo>
                  <a:cubicBezTo>
                    <a:pt x="104" y="288"/>
                    <a:pt x="106" y="271"/>
                    <a:pt x="91" y="263"/>
                  </a:cubicBezTo>
                  <a:cubicBezTo>
                    <a:pt x="84" y="259"/>
                    <a:pt x="79" y="259"/>
                    <a:pt x="75" y="260"/>
                  </a:cubicBezTo>
                  <a:cubicBezTo>
                    <a:pt x="74" y="258"/>
                    <a:pt x="76" y="256"/>
                    <a:pt x="76" y="256"/>
                  </a:cubicBezTo>
                  <a:cubicBezTo>
                    <a:pt x="73" y="256"/>
                    <a:pt x="71" y="258"/>
                    <a:pt x="70" y="259"/>
                  </a:cubicBezTo>
                  <a:cubicBezTo>
                    <a:pt x="66" y="257"/>
                    <a:pt x="60" y="256"/>
                    <a:pt x="52" y="257"/>
                  </a:cubicBezTo>
                  <a:cubicBezTo>
                    <a:pt x="28" y="262"/>
                    <a:pt x="25" y="294"/>
                    <a:pt x="29" y="301"/>
                  </a:cubicBezTo>
                  <a:cubicBezTo>
                    <a:pt x="26" y="304"/>
                    <a:pt x="24" y="309"/>
                    <a:pt x="25" y="314"/>
                  </a:cubicBezTo>
                  <a:cubicBezTo>
                    <a:pt x="27" y="319"/>
                    <a:pt x="30" y="322"/>
                    <a:pt x="34" y="323"/>
                  </a:cubicBezTo>
                  <a:cubicBezTo>
                    <a:pt x="37" y="331"/>
                    <a:pt x="41" y="339"/>
                    <a:pt x="47" y="344"/>
                  </a:cubicBezTo>
                  <a:lnTo>
                    <a:pt x="17" y="351"/>
                  </a:lnTo>
                  <a:cubicBezTo>
                    <a:pt x="11" y="352"/>
                    <a:pt x="5" y="358"/>
                    <a:pt x="4" y="364"/>
                  </a:cubicBezTo>
                  <a:lnTo>
                    <a:pt x="0" y="386"/>
                  </a:lnTo>
                  <a:cubicBezTo>
                    <a:pt x="0" y="389"/>
                    <a:pt x="0" y="393"/>
                    <a:pt x="2" y="395"/>
                  </a:cubicBezTo>
                  <a:cubicBezTo>
                    <a:pt x="4" y="397"/>
                    <a:pt x="7" y="398"/>
                    <a:pt x="10" y="398"/>
                  </a:cubicBezTo>
                  <a:lnTo>
                    <a:pt x="120" y="398"/>
                  </a:lnTo>
                  <a:cubicBezTo>
                    <a:pt x="123" y="398"/>
                    <a:pt x="126" y="397"/>
                    <a:pt x="128" y="395"/>
                  </a:cubicBezTo>
                  <a:cubicBezTo>
                    <a:pt x="130" y="393"/>
                    <a:pt x="130" y="390"/>
                    <a:pt x="130" y="386"/>
                  </a:cubicBezTo>
                  <a:lnTo>
                    <a:pt x="126" y="364"/>
                  </a:lnTo>
                  <a:cubicBezTo>
                    <a:pt x="125" y="358"/>
                    <a:pt x="119" y="352"/>
                    <a:pt x="113" y="351"/>
                  </a:cubicBezTo>
                  <a:close/>
                  <a:moveTo>
                    <a:pt x="38" y="319"/>
                  </a:moveTo>
                  <a:cubicBezTo>
                    <a:pt x="36" y="319"/>
                    <a:pt x="31" y="317"/>
                    <a:pt x="31" y="313"/>
                  </a:cubicBezTo>
                  <a:cubicBezTo>
                    <a:pt x="30" y="309"/>
                    <a:pt x="30" y="306"/>
                    <a:pt x="32" y="305"/>
                  </a:cubicBezTo>
                  <a:cubicBezTo>
                    <a:pt x="33" y="305"/>
                    <a:pt x="34" y="305"/>
                    <a:pt x="34" y="306"/>
                  </a:cubicBezTo>
                  <a:lnTo>
                    <a:pt x="34" y="300"/>
                  </a:lnTo>
                  <a:cubicBezTo>
                    <a:pt x="34" y="300"/>
                    <a:pt x="34" y="300"/>
                    <a:pt x="34" y="300"/>
                  </a:cubicBezTo>
                  <a:cubicBezTo>
                    <a:pt x="34" y="300"/>
                    <a:pt x="34" y="300"/>
                    <a:pt x="34" y="300"/>
                  </a:cubicBezTo>
                  <a:lnTo>
                    <a:pt x="34" y="298"/>
                  </a:lnTo>
                  <a:cubicBezTo>
                    <a:pt x="35" y="293"/>
                    <a:pt x="39" y="284"/>
                    <a:pt x="64" y="292"/>
                  </a:cubicBezTo>
                  <a:cubicBezTo>
                    <a:pt x="72" y="295"/>
                    <a:pt x="77" y="291"/>
                    <a:pt x="80" y="285"/>
                  </a:cubicBezTo>
                  <a:cubicBezTo>
                    <a:pt x="88" y="286"/>
                    <a:pt x="94" y="295"/>
                    <a:pt x="96" y="301"/>
                  </a:cubicBezTo>
                  <a:lnTo>
                    <a:pt x="96" y="306"/>
                  </a:lnTo>
                  <a:cubicBezTo>
                    <a:pt x="96" y="306"/>
                    <a:pt x="96" y="305"/>
                    <a:pt x="97" y="305"/>
                  </a:cubicBezTo>
                  <a:cubicBezTo>
                    <a:pt x="97" y="305"/>
                    <a:pt x="97" y="306"/>
                    <a:pt x="97" y="306"/>
                  </a:cubicBezTo>
                  <a:cubicBezTo>
                    <a:pt x="97" y="306"/>
                    <a:pt x="97" y="306"/>
                    <a:pt x="97" y="305"/>
                  </a:cubicBezTo>
                  <a:cubicBezTo>
                    <a:pt x="97" y="305"/>
                    <a:pt x="97" y="305"/>
                    <a:pt x="98" y="305"/>
                  </a:cubicBezTo>
                  <a:cubicBezTo>
                    <a:pt x="100" y="306"/>
                    <a:pt x="100" y="309"/>
                    <a:pt x="99" y="313"/>
                  </a:cubicBezTo>
                  <a:cubicBezTo>
                    <a:pt x="99" y="317"/>
                    <a:pt x="94" y="319"/>
                    <a:pt x="92" y="319"/>
                  </a:cubicBezTo>
                  <a:cubicBezTo>
                    <a:pt x="89" y="327"/>
                    <a:pt x="84" y="337"/>
                    <a:pt x="77" y="343"/>
                  </a:cubicBezTo>
                  <a:cubicBezTo>
                    <a:pt x="76" y="344"/>
                    <a:pt x="75" y="344"/>
                    <a:pt x="74" y="345"/>
                  </a:cubicBezTo>
                  <a:cubicBezTo>
                    <a:pt x="73" y="345"/>
                    <a:pt x="71" y="346"/>
                    <a:pt x="70" y="346"/>
                  </a:cubicBezTo>
                  <a:cubicBezTo>
                    <a:pt x="68" y="347"/>
                    <a:pt x="67" y="347"/>
                    <a:pt x="65" y="347"/>
                  </a:cubicBezTo>
                  <a:cubicBezTo>
                    <a:pt x="63" y="347"/>
                    <a:pt x="62" y="347"/>
                    <a:pt x="60" y="346"/>
                  </a:cubicBezTo>
                  <a:cubicBezTo>
                    <a:pt x="59" y="346"/>
                    <a:pt x="57" y="345"/>
                    <a:pt x="56" y="345"/>
                  </a:cubicBezTo>
                  <a:cubicBezTo>
                    <a:pt x="55" y="344"/>
                    <a:pt x="54" y="344"/>
                    <a:pt x="53" y="343"/>
                  </a:cubicBezTo>
                  <a:cubicBezTo>
                    <a:pt x="46" y="337"/>
                    <a:pt x="41" y="327"/>
                    <a:pt x="38" y="319"/>
                  </a:cubicBezTo>
                  <a:close/>
                  <a:moveTo>
                    <a:pt x="52" y="348"/>
                  </a:moveTo>
                  <a:cubicBezTo>
                    <a:pt x="56" y="351"/>
                    <a:pt x="60" y="352"/>
                    <a:pt x="65" y="352"/>
                  </a:cubicBezTo>
                  <a:cubicBezTo>
                    <a:pt x="70" y="352"/>
                    <a:pt x="74" y="351"/>
                    <a:pt x="78" y="348"/>
                  </a:cubicBezTo>
                  <a:lnTo>
                    <a:pt x="86" y="349"/>
                  </a:lnTo>
                  <a:cubicBezTo>
                    <a:pt x="80" y="354"/>
                    <a:pt x="73" y="357"/>
                    <a:pt x="65" y="357"/>
                  </a:cubicBezTo>
                  <a:cubicBezTo>
                    <a:pt x="58" y="357"/>
                    <a:pt x="50" y="354"/>
                    <a:pt x="45" y="349"/>
                  </a:cubicBezTo>
                  <a:lnTo>
                    <a:pt x="52" y="348"/>
                  </a:lnTo>
                  <a:close/>
                  <a:moveTo>
                    <a:pt x="31" y="394"/>
                  </a:moveTo>
                  <a:lnTo>
                    <a:pt x="10" y="394"/>
                  </a:lnTo>
                  <a:cubicBezTo>
                    <a:pt x="8" y="394"/>
                    <a:pt x="7" y="393"/>
                    <a:pt x="6" y="392"/>
                  </a:cubicBezTo>
                  <a:cubicBezTo>
                    <a:pt x="5" y="391"/>
                    <a:pt x="5" y="390"/>
                    <a:pt x="5" y="388"/>
                  </a:cubicBezTo>
                  <a:lnTo>
                    <a:pt x="32" y="388"/>
                  </a:lnTo>
                  <a:lnTo>
                    <a:pt x="31" y="394"/>
                  </a:lnTo>
                  <a:lnTo>
                    <a:pt x="31" y="394"/>
                  </a:lnTo>
                  <a:close/>
                  <a:moveTo>
                    <a:pt x="96" y="378"/>
                  </a:moveTo>
                  <a:cubicBezTo>
                    <a:pt x="95" y="378"/>
                    <a:pt x="94" y="379"/>
                    <a:pt x="94" y="380"/>
                  </a:cubicBezTo>
                  <a:lnTo>
                    <a:pt x="94" y="394"/>
                  </a:lnTo>
                  <a:lnTo>
                    <a:pt x="36" y="394"/>
                  </a:lnTo>
                  <a:lnTo>
                    <a:pt x="36" y="380"/>
                  </a:lnTo>
                  <a:cubicBezTo>
                    <a:pt x="36" y="379"/>
                    <a:pt x="35" y="378"/>
                    <a:pt x="34" y="378"/>
                  </a:cubicBezTo>
                  <a:cubicBezTo>
                    <a:pt x="33" y="378"/>
                    <a:pt x="31" y="379"/>
                    <a:pt x="31" y="380"/>
                  </a:cubicBezTo>
                  <a:lnTo>
                    <a:pt x="31" y="384"/>
                  </a:lnTo>
                  <a:lnTo>
                    <a:pt x="5" y="384"/>
                  </a:lnTo>
                  <a:lnTo>
                    <a:pt x="9" y="364"/>
                  </a:lnTo>
                  <a:cubicBezTo>
                    <a:pt x="10" y="360"/>
                    <a:pt x="14" y="356"/>
                    <a:pt x="18" y="355"/>
                  </a:cubicBezTo>
                  <a:lnTo>
                    <a:pt x="39" y="351"/>
                  </a:lnTo>
                  <a:cubicBezTo>
                    <a:pt x="46" y="357"/>
                    <a:pt x="55" y="361"/>
                    <a:pt x="65" y="361"/>
                  </a:cubicBezTo>
                  <a:cubicBezTo>
                    <a:pt x="75" y="361"/>
                    <a:pt x="84" y="358"/>
                    <a:pt x="91" y="351"/>
                  </a:cubicBezTo>
                  <a:lnTo>
                    <a:pt x="112" y="355"/>
                  </a:lnTo>
                  <a:cubicBezTo>
                    <a:pt x="116" y="356"/>
                    <a:pt x="120" y="360"/>
                    <a:pt x="121" y="364"/>
                  </a:cubicBezTo>
                  <a:lnTo>
                    <a:pt x="125" y="384"/>
                  </a:lnTo>
                  <a:lnTo>
                    <a:pt x="98" y="384"/>
                  </a:lnTo>
                  <a:lnTo>
                    <a:pt x="98" y="380"/>
                  </a:lnTo>
                  <a:cubicBezTo>
                    <a:pt x="99" y="379"/>
                    <a:pt x="97" y="378"/>
                    <a:pt x="96" y="378"/>
                  </a:cubicBezTo>
                  <a:close/>
                  <a:moveTo>
                    <a:pt x="124" y="392"/>
                  </a:moveTo>
                  <a:cubicBezTo>
                    <a:pt x="123" y="393"/>
                    <a:pt x="122" y="394"/>
                    <a:pt x="120" y="394"/>
                  </a:cubicBezTo>
                  <a:lnTo>
                    <a:pt x="99" y="394"/>
                  </a:lnTo>
                  <a:lnTo>
                    <a:pt x="99" y="388"/>
                  </a:lnTo>
                  <a:lnTo>
                    <a:pt x="125" y="388"/>
                  </a:lnTo>
                  <a:cubicBezTo>
                    <a:pt x="125" y="390"/>
                    <a:pt x="125" y="391"/>
                    <a:pt x="124" y="392"/>
                  </a:cubicBezTo>
                  <a:close/>
                  <a:moveTo>
                    <a:pt x="472" y="364"/>
                  </a:moveTo>
                  <a:cubicBezTo>
                    <a:pt x="471" y="358"/>
                    <a:pt x="466" y="352"/>
                    <a:pt x="460" y="351"/>
                  </a:cubicBezTo>
                  <a:lnTo>
                    <a:pt x="430" y="344"/>
                  </a:lnTo>
                  <a:cubicBezTo>
                    <a:pt x="435" y="339"/>
                    <a:pt x="440" y="331"/>
                    <a:pt x="443" y="323"/>
                  </a:cubicBezTo>
                  <a:cubicBezTo>
                    <a:pt x="446" y="322"/>
                    <a:pt x="450" y="319"/>
                    <a:pt x="451" y="314"/>
                  </a:cubicBezTo>
                  <a:cubicBezTo>
                    <a:pt x="453" y="309"/>
                    <a:pt x="451" y="304"/>
                    <a:pt x="448" y="301"/>
                  </a:cubicBezTo>
                  <a:lnTo>
                    <a:pt x="448" y="297"/>
                  </a:lnTo>
                  <a:cubicBezTo>
                    <a:pt x="451" y="288"/>
                    <a:pt x="453" y="271"/>
                    <a:pt x="438" y="263"/>
                  </a:cubicBezTo>
                  <a:cubicBezTo>
                    <a:pt x="431" y="259"/>
                    <a:pt x="426" y="259"/>
                    <a:pt x="422" y="260"/>
                  </a:cubicBezTo>
                  <a:cubicBezTo>
                    <a:pt x="421" y="258"/>
                    <a:pt x="423" y="256"/>
                    <a:pt x="423" y="256"/>
                  </a:cubicBezTo>
                  <a:cubicBezTo>
                    <a:pt x="419" y="256"/>
                    <a:pt x="418" y="258"/>
                    <a:pt x="417" y="259"/>
                  </a:cubicBezTo>
                  <a:cubicBezTo>
                    <a:pt x="412" y="257"/>
                    <a:pt x="406" y="256"/>
                    <a:pt x="399" y="257"/>
                  </a:cubicBezTo>
                  <a:cubicBezTo>
                    <a:pt x="374" y="262"/>
                    <a:pt x="371" y="294"/>
                    <a:pt x="376" y="301"/>
                  </a:cubicBezTo>
                  <a:cubicBezTo>
                    <a:pt x="372" y="304"/>
                    <a:pt x="371" y="309"/>
                    <a:pt x="372" y="314"/>
                  </a:cubicBezTo>
                  <a:cubicBezTo>
                    <a:pt x="373" y="319"/>
                    <a:pt x="377" y="322"/>
                    <a:pt x="381" y="323"/>
                  </a:cubicBezTo>
                  <a:cubicBezTo>
                    <a:pt x="384" y="331"/>
                    <a:pt x="388" y="339"/>
                    <a:pt x="394" y="344"/>
                  </a:cubicBezTo>
                  <a:lnTo>
                    <a:pt x="364" y="351"/>
                  </a:lnTo>
                  <a:cubicBezTo>
                    <a:pt x="358" y="352"/>
                    <a:pt x="352" y="358"/>
                    <a:pt x="351" y="364"/>
                  </a:cubicBezTo>
                  <a:lnTo>
                    <a:pt x="347" y="386"/>
                  </a:lnTo>
                  <a:cubicBezTo>
                    <a:pt x="346" y="389"/>
                    <a:pt x="347" y="392"/>
                    <a:pt x="349" y="395"/>
                  </a:cubicBezTo>
                  <a:cubicBezTo>
                    <a:pt x="351" y="397"/>
                    <a:pt x="354" y="398"/>
                    <a:pt x="357" y="398"/>
                  </a:cubicBezTo>
                  <a:lnTo>
                    <a:pt x="467" y="398"/>
                  </a:lnTo>
                  <a:cubicBezTo>
                    <a:pt x="470" y="398"/>
                    <a:pt x="473" y="397"/>
                    <a:pt x="475" y="395"/>
                  </a:cubicBezTo>
                  <a:cubicBezTo>
                    <a:pt x="476" y="392"/>
                    <a:pt x="477" y="389"/>
                    <a:pt x="477" y="386"/>
                  </a:cubicBezTo>
                  <a:lnTo>
                    <a:pt x="472" y="364"/>
                  </a:lnTo>
                  <a:close/>
                  <a:moveTo>
                    <a:pt x="385" y="319"/>
                  </a:moveTo>
                  <a:cubicBezTo>
                    <a:pt x="383" y="319"/>
                    <a:pt x="378" y="317"/>
                    <a:pt x="377" y="313"/>
                  </a:cubicBezTo>
                  <a:cubicBezTo>
                    <a:pt x="376" y="309"/>
                    <a:pt x="377" y="306"/>
                    <a:pt x="379" y="305"/>
                  </a:cubicBezTo>
                  <a:cubicBezTo>
                    <a:pt x="380" y="305"/>
                    <a:pt x="380" y="305"/>
                    <a:pt x="381" y="306"/>
                  </a:cubicBezTo>
                  <a:lnTo>
                    <a:pt x="381" y="300"/>
                  </a:lnTo>
                  <a:cubicBezTo>
                    <a:pt x="381" y="300"/>
                    <a:pt x="381" y="300"/>
                    <a:pt x="381" y="300"/>
                  </a:cubicBezTo>
                  <a:cubicBezTo>
                    <a:pt x="381" y="300"/>
                    <a:pt x="381" y="300"/>
                    <a:pt x="381" y="300"/>
                  </a:cubicBezTo>
                  <a:lnTo>
                    <a:pt x="381" y="298"/>
                  </a:lnTo>
                  <a:cubicBezTo>
                    <a:pt x="381" y="293"/>
                    <a:pt x="386" y="284"/>
                    <a:pt x="410" y="292"/>
                  </a:cubicBezTo>
                  <a:cubicBezTo>
                    <a:pt x="419" y="295"/>
                    <a:pt x="424" y="291"/>
                    <a:pt x="426" y="285"/>
                  </a:cubicBezTo>
                  <a:cubicBezTo>
                    <a:pt x="435" y="286"/>
                    <a:pt x="440" y="295"/>
                    <a:pt x="442" y="301"/>
                  </a:cubicBezTo>
                  <a:lnTo>
                    <a:pt x="442" y="306"/>
                  </a:lnTo>
                  <a:cubicBezTo>
                    <a:pt x="443" y="306"/>
                    <a:pt x="443" y="305"/>
                    <a:pt x="443" y="305"/>
                  </a:cubicBezTo>
                  <a:cubicBezTo>
                    <a:pt x="443" y="305"/>
                    <a:pt x="443" y="306"/>
                    <a:pt x="443" y="306"/>
                  </a:cubicBezTo>
                  <a:cubicBezTo>
                    <a:pt x="443" y="306"/>
                    <a:pt x="443" y="306"/>
                    <a:pt x="444" y="305"/>
                  </a:cubicBezTo>
                  <a:cubicBezTo>
                    <a:pt x="444" y="305"/>
                    <a:pt x="444" y="305"/>
                    <a:pt x="444" y="305"/>
                  </a:cubicBezTo>
                  <a:cubicBezTo>
                    <a:pt x="446" y="306"/>
                    <a:pt x="447" y="309"/>
                    <a:pt x="446" y="313"/>
                  </a:cubicBezTo>
                  <a:cubicBezTo>
                    <a:pt x="445" y="317"/>
                    <a:pt x="441" y="319"/>
                    <a:pt x="439" y="319"/>
                  </a:cubicBezTo>
                  <a:cubicBezTo>
                    <a:pt x="436" y="327"/>
                    <a:pt x="431" y="337"/>
                    <a:pt x="423" y="343"/>
                  </a:cubicBezTo>
                  <a:cubicBezTo>
                    <a:pt x="422" y="344"/>
                    <a:pt x="421" y="344"/>
                    <a:pt x="420" y="345"/>
                  </a:cubicBezTo>
                  <a:cubicBezTo>
                    <a:pt x="419" y="345"/>
                    <a:pt x="418" y="346"/>
                    <a:pt x="416" y="346"/>
                  </a:cubicBezTo>
                  <a:cubicBezTo>
                    <a:pt x="415" y="347"/>
                    <a:pt x="413" y="347"/>
                    <a:pt x="412" y="347"/>
                  </a:cubicBezTo>
                  <a:cubicBezTo>
                    <a:pt x="410" y="347"/>
                    <a:pt x="408" y="347"/>
                    <a:pt x="407" y="346"/>
                  </a:cubicBezTo>
                  <a:cubicBezTo>
                    <a:pt x="405" y="346"/>
                    <a:pt x="404" y="345"/>
                    <a:pt x="403" y="345"/>
                  </a:cubicBezTo>
                  <a:cubicBezTo>
                    <a:pt x="402" y="344"/>
                    <a:pt x="401" y="344"/>
                    <a:pt x="400" y="343"/>
                  </a:cubicBezTo>
                  <a:cubicBezTo>
                    <a:pt x="392" y="337"/>
                    <a:pt x="387" y="327"/>
                    <a:pt x="385" y="319"/>
                  </a:cubicBezTo>
                  <a:close/>
                  <a:moveTo>
                    <a:pt x="398" y="348"/>
                  </a:moveTo>
                  <a:cubicBezTo>
                    <a:pt x="402" y="351"/>
                    <a:pt x="407" y="352"/>
                    <a:pt x="412" y="352"/>
                  </a:cubicBezTo>
                  <a:cubicBezTo>
                    <a:pt x="417" y="352"/>
                    <a:pt x="421" y="351"/>
                    <a:pt x="425" y="348"/>
                  </a:cubicBezTo>
                  <a:lnTo>
                    <a:pt x="432" y="349"/>
                  </a:lnTo>
                  <a:cubicBezTo>
                    <a:pt x="426" y="354"/>
                    <a:pt x="419" y="357"/>
                    <a:pt x="412" y="357"/>
                  </a:cubicBezTo>
                  <a:cubicBezTo>
                    <a:pt x="404" y="357"/>
                    <a:pt x="397" y="354"/>
                    <a:pt x="391" y="349"/>
                  </a:cubicBezTo>
                  <a:lnTo>
                    <a:pt x="398" y="348"/>
                  </a:lnTo>
                  <a:close/>
                  <a:moveTo>
                    <a:pt x="378" y="394"/>
                  </a:moveTo>
                  <a:lnTo>
                    <a:pt x="357" y="394"/>
                  </a:lnTo>
                  <a:cubicBezTo>
                    <a:pt x="355" y="394"/>
                    <a:pt x="354" y="393"/>
                    <a:pt x="352" y="392"/>
                  </a:cubicBezTo>
                  <a:cubicBezTo>
                    <a:pt x="352" y="391"/>
                    <a:pt x="351" y="390"/>
                    <a:pt x="351" y="388"/>
                  </a:cubicBezTo>
                  <a:lnTo>
                    <a:pt x="378" y="388"/>
                  </a:lnTo>
                  <a:lnTo>
                    <a:pt x="378" y="394"/>
                  </a:lnTo>
                  <a:lnTo>
                    <a:pt x="378" y="394"/>
                  </a:lnTo>
                  <a:close/>
                  <a:moveTo>
                    <a:pt x="443" y="378"/>
                  </a:moveTo>
                  <a:cubicBezTo>
                    <a:pt x="442" y="378"/>
                    <a:pt x="440" y="379"/>
                    <a:pt x="440" y="380"/>
                  </a:cubicBezTo>
                  <a:lnTo>
                    <a:pt x="440" y="394"/>
                  </a:lnTo>
                  <a:lnTo>
                    <a:pt x="383" y="394"/>
                  </a:lnTo>
                  <a:lnTo>
                    <a:pt x="383" y="380"/>
                  </a:lnTo>
                  <a:cubicBezTo>
                    <a:pt x="383" y="379"/>
                    <a:pt x="382" y="378"/>
                    <a:pt x="380" y="378"/>
                  </a:cubicBezTo>
                  <a:cubicBezTo>
                    <a:pt x="379" y="378"/>
                    <a:pt x="378" y="379"/>
                    <a:pt x="378" y="380"/>
                  </a:cubicBezTo>
                  <a:lnTo>
                    <a:pt x="378" y="384"/>
                  </a:lnTo>
                  <a:lnTo>
                    <a:pt x="352" y="384"/>
                  </a:lnTo>
                  <a:lnTo>
                    <a:pt x="355" y="364"/>
                  </a:lnTo>
                  <a:cubicBezTo>
                    <a:pt x="356" y="360"/>
                    <a:pt x="360" y="356"/>
                    <a:pt x="364" y="355"/>
                  </a:cubicBezTo>
                  <a:lnTo>
                    <a:pt x="386" y="351"/>
                  </a:lnTo>
                  <a:cubicBezTo>
                    <a:pt x="393" y="357"/>
                    <a:pt x="402" y="361"/>
                    <a:pt x="412" y="361"/>
                  </a:cubicBezTo>
                  <a:cubicBezTo>
                    <a:pt x="422" y="361"/>
                    <a:pt x="431" y="358"/>
                    <a:pt x="438" y="351"/>
                  </a:cubicBezTo>
                  <a:lnTo>
                    <a:pt x="459" y="355"/>
                  </a:lnTo>
                  <a:cubicBezTo>
                    <a:pt x="463" y="356"/>
                    <a:pt x="467" y="360"/>
                    <a:pt x="468" y="364"/>
                  </a:cubicBezTo>
                  <a:lnTo>
                    <a:pt x="471" y="384"/>
                  </a:lnTo>
                  <a:lnTo>
                    <a:pt x="445" y="384"/>
                  </a:lnTo>
                  <a:lnTo>
                    <a:pt x="445" y="380"/>
                  </a:lnTo>
                  <a:cubicBezTo>
                    <a:pt x="445" y="379"/>
                    <a:pt x="444" y="378"/>
                    <a:pt x="443" y="378"/>
                  </a:cubicBezTo>
                  <a:close/>
                  <a:moveTo>
                    <a:pt x="471" y="392"/>
                  </a:moveTo>
                  <a:cubicBezTo>
                    <a:pt x="470" y="393"/>
                    <a:pt x="468" y="394"/>
                    <a:pt x="466" y="394"/>
                  </a:cubicBezTo>
                  <a:lnTo>
                    <a:pt x="445" y="394"/>
                  </a:lnTo>
                  <a:lnTo>
                    <a:pt x="445" y="388"/>
                  </a:lnTo>
                  <a:lnTo>
                    <a:pt x="472" y="388"/>
                  </a:lnTo>
                  <a:cubicBezTo>
                    <a:pt x="472" y="390"/>
                    <a:pt x="472" y="391"/>
                    <a:pt x="471" y="392"/>
                  </a:cubicBezTo>
                  <a:close/>
                  <a:moveTo>
                    <a:pt x="184" y="143"/>
                  </a:moveTo>
                  <a:lnTo>
                    <a:pt x="293" y="143"/>
                  </a:lnTo>
                  <a:cubicBezTo>
                    <a:pt x="296" y="143"/>
                    <a:pt x="299" y="141"/>
                    <a:pt x="301" y="139"/>
                  </a:cubicBezTo>
                  <a:cubicBezTo>
                    <a:pt x="303" y="137"/>
                    <a:pt x="304" y="134"/>
                    <a:pt x="303" y="131"/>
                  </a:cubicBezTo>
                  <a:lnTo>
                    <a:pt x="299" y="108"/>
                  </a:lnTo>
                  <a:cubicBezTo>
                    <a:pt x="298" y="102"/>
                    <a:pt x="293" y="96"/>
                    <a:pt x="287" y="95"/>
                  </a:cubicBezTo>
                  <a:lnTo>
                    <a:pt x="256" y="89"/>
                  </a:lnTo>
                  <a:cubicBezTo>
                    <a:pt x="262" y="83"/>
                    <a:pt x="266" y="76"/>
                    <a:pt x="269" y="68"/>
                  </a:cubicBezTo>
                  <a:cubicBezTo>
                    <a:pt x="273" y="67"/>
                    <a:pt x="277" y="63"/>
                    <a:pt x="278" y="59"/>
                  </a:cubicBezTo>
                  <a:cubicBezTo>
                    <a:pt x="279" y="53"/>
                    <a:pt x="278" y="48"/>
                    <a:pt x="274" y="46"/>
                  </a:cubicBezTo>
                  <a:lnTo>
                    <a:pt x="274" y="42"/>
                  </a:lnTo>
                  <a:cubicBezTo>
                    <a:pt x="278" y="32"/>
                    <a:pt x="279" y="16"/>
                    <a:pt x="264" y="7"/>
                  </a:cubicBezTo>
                  <a:cubicBezTo>
                    <a:pt x="258" y="3"/>
                    <a:pt x="252" y="3"/>
                    <a:pt x="248" y="5"/>
                  </a:cubicBezTo>
                  <a:cubicBezTo>
                    <a:pt x="248" y="3"/>
                    <a:pt x="250" y="0"/>
                    <a:pt x="250" y="0"/>
                  </a:cubicBezTo>
                  <a:cubicBezTo>
                    <a:pt x="246" y="0"/>
                    <a:pt x="244" y="2"/>
                    <a:pt x="244" y="3"/>
                  </a:cubicBezTo>
                  <a:cubicBezTo>
                    <a:pt x="239" y="1"/>
                    <a:pt x="233" y="0"/>
                    <a:pt x="225" y="2"/>
                  </a:cubicBezTo>
                  <a:cubicBezTo>
                    <a:pt x="201" y="7"/>
                    <a:pt x="198" y="39"/>
                    <a:pt x="202" y="46"/>
                  </a:cubicBezTo>
                  <a:cubicBezTo>
                    <a:pt x="199" y="48"/>
                    <a:pt x="197" y="53"/>
                    <a:pt x="199" y="59"/>
                  </a:cubicBezTo>
                  <a:cubicBezTo>
                    <a:pt x="200" y="63"/>
                    <a:pt x="204" y="67"/>
                    <a:pt x="207" y="68"/>
                  </a:cubicBezTo>
                  <a:cubicBezTo>
                    <a:pt x="210" y="76"/>
                    <a:pt x="215" y="83"/>
                    <a:pt x="220" y="89"/>
                  </a:cubicBezTo>
                  <a:lnTo>
                    <a:pt x="190" y="95"/>
                  </a:lnTo>
                  <a:cubicBezTo>
                    <a:pt x="184" y="96"/>
                    <a:pt x="179" y="102"/>
                    <a:pt x="178" y="108"/>
                  </a:cubicBezTo>
                  <a:lnTo>
                    <a:pt x="174" y="131"/>
                  </a:lnTo>
                  <a:cubicBezTo>
                    <a:pt x="173" y="134"/>
                    <a:pt x="174" y="137"/>
                    <a:pt x="176" y="139"/>
                  </a:cubicBezTo>
                  <a:cubicBezTo>
                    <a:pt x="178" y="141"/>
                    <a:pt x="180" y="143"/>
                    <a:pt x="184" y="143"/>
                  </a:cubicBezTo>
                  <a:close/>
                  <a:moveTo>
                    <a:pt x="298" y="136"/>
                  </a:moveTo>
                  <a:cubicBezTo>
                    <a:pt x="296" y="137"/>
                    <a:pt x="295" y="138"/>
                    <a:pt x="293" y="138"/>
                  </a:cubicBezTo>
                  <a:lnTo>
                    <a:pt x="272" y="138"/>
                  </a:lnTo>
                  <a:lnTo>
                    <a:pt x="272" y="133"/>
                  </a:lnTo>
                  <a:lnTo>
                    <a:pt x="299" y="133"/>
                  </a:lnTo>
                  <a:cubicBezTo>
                    <a:pt x="299" y="134"/>
                    <a:pt x="298" y="135"/>
                    <a:pt x="298" y="136"/>
                  </a:cubicBezTo>
                  <a:close/>
                  <a:moveTo>
                    <a:pt x="211" y="63"/>
                  </a:moveTo>
                  <a:cubicBezTo>
                    <a:pt x="209" y="64"/>
                    <a:pt x="205" y="61"/>
                    <a:pt x="204" y="58"/>
                  </a:cubicBezTo>
                  <a:cubicBezTo>
                    <a:pt x="203" y="54"/>
                    <a:pt x="204" y="50"/>
                    <a:pt x="206" y="50"/>
                  </a:cubicBezTo>
                  <a:cubicBezTo>
                    <a:pt x="206" y="50"/>
                    <a:pt x="207" y="50"/>
                    <a:pt x="208" y="50"/>
                  </a:cubicBezTo>
                  <a:lnTo>
                    <a:pt x="208" y="45"/>
                  </a:lnTo>
                  <a:cubicBezTo>
                    <a:pt x="208" y="45"/>
                    <a:pt x="208" y="45"/>
                    <a:pt x="208" y="45"/>
                  </a:cubicBezTo>
                  <a:cubicBezTo>
                    <a:pt x="208" y="45"/>
                    <a:pt x="208" y="44"/>
                    <a:pt x="208" y="44"/>
                  </a:cubicBezTo>
                  <a:lnTo>
                    <a:pt x="208" y="42"/>
                  </a:lnTo>
                  <a:cubicBezTo>
                    <a:pt x="208" y="38"/>
                    <a:pt x="213" y="29"/>
                    <a:pt x="237" y="37"/>
                  </a:cubicBezTo>
                  <a:cubicBezTo>
                    <a:pt x="245" y="40"/>
                    <a:pt x="251" y="35"/>
                    <a:pt x="253" y="30"/>
                  </a:cubicBezTo>
                  <a:cubicBezTo>
                    <a:pt x="261" y="30"/>
                    <a:pt x="267" y="40"/>
                    <a:pt x="269" y="46"/>
                  </a:cubicBezTo>
                  <a:lnTo>
                    <a:pt x="269" y="50"/>
                  </a:lnTo>
                  <a:cubicBezTo>
                    <a:pt x="269" y="50"/>
                    <a:pt x="270" y="50"/>
                    <a:pt x="270" y="50"/>
                  </a:cubicBezTo>
                  <a:cubicBezTo>
                    <a:pt x="270" y="50"/>
                    <a:pt x="270" y="50"/>
                    <a:pt x="270" y="50"/>
                  </a:cubicBezTo>
                  <a:cubicBezTo>
                    <a:pt x="270" y="50"/>
                    <a:pt x="270" y="50"/>
                    <a:pt x="270" y="50"/>
                  </a:cubicBezTo>
                  <a:cubicBezTo>
                    <a:pt x="270" y="50"/>
                    <a:pt x="271" y="50"/>
                    <a:pt x="271" y="50"/>
                  </a:cubicBezTo>
                  <a:cubicBezTo>
                    <a:pt x="273" y="50"/>
                    <a:pt x="274" y="54"/>
                    <a:pt x="273" y="58"/>
                  </a:cubicBezTo>
                  <a:cubicBezTo>
                    <a:pt x="272" y="61"/>
                    <a:pt x="267" y="64"/>
                    <a:pt x="265" y="63"/>
                  </a:cubicBezTo>
                  <a:cubicBezTo>
                    <a:pt x="263" y="71"/>
                    <a:pt x="257" y="82"/>
                    <a:pt x="250" y="87"/>
                  </a:cubicBezTo>
                  <a:cubicBezTo>
                    <a:pt x="249" y="88"/>
                    <a:pt x="248" y="89"/>
                    <a:pt x="247" y="89"/>
                  </a:cubicBezTo>
                  <a:cubicBezTo>
                    <a:pt x="246" y="90"/>
                    <a:pt x="244" y="90"/>
                    <a:pt x="243" y="91"/>
                  </a:cubicBezTo>
                  <a:cubicBezTo>
                    <a:pt x="241" y="91"/>
                    <a:pt x="240" y="92"/>
                    <a:pt x="238" y="92"/>
                  </a:cubicBezTo>
                  <a:cubicBezTo>
                    <a:pt x="237" y="92"/>
                    <a:pt x="235" y="91"/>
                    <a:pt x="234" y="91"/>
                  </a:cubicBezTo>
                  <a:cubicBezTo>
                    <a:pt x="232" y="90"/>
                    <a:pt x="231" y="90"/>
                    <a:pt x="229" y="89"/>
                  </a:cubicBezTo>
                  <a:cubicBezTo>
                    <a:pt x="228" y="89"/>
                    <a:pt x="227" y="88"/>
                    <a:pt x="226" y="87"/>
                  </a:cubicBezTo>
                  <a:cubicBezTo>
                    <a:pt x="219" y="82"/>
                    <a:pt x="214" y="72"/>
                    <a:pt x="211" y="63"/>
                  </a:cubicBezTo>
                  <a:close/>
                  <a:moveTo>
                    <a:pt x="225" y="92"/>
                  </a:moveTo>
                  <a:cubicBezTo>
                    <a:pt x="229" y="95"/>
                    <a:pt x="233" y="97"/>
                    <a:pt x="238" y="97"/>
                  </a:cubicBezTo>
                  <a:cubicBezTo>
                    <a:pt x="243" y="97"/>
                    <a:pt x="248" y="95"/>
                    <a:pt x="252" y="92"/>
                  </a:cubicBezTo>
                  <a:lnTo>
                    <a:pt x="259" y="94"/>
                  </a:lnTo>
                  <a:cubicBezTo>
                    <a:pt x="253" y="99"/>
                    <a:pt x="246" y="101"/>
                    <a:pt x="239" y="101"/>
                  </a:cubicBezTo>
                  <a:cubicBezTo>
                    <a:pt x="231" y="101"/>
                    <a:pt x="224" y="99"/>
                    <a:pt x="218" y="94"/>
                  </a:cubicBezTo>
                  <a:lnTo>
                    <a:pt x="225" y="92"/>
                  </a:lnTo>
                  <a:close/>
                  <a:moveTo>
                    <a:pt x="182" y="109"/>
                  </a:moveTo>
                  <a:cubicBezTo>
                    <a:pt x="183" y="105"/>
                    <a:pt x="187" y="100"/>
                    <a:pt x="191" y="100"/>
                  </a:cubicBezTo>
                  <a:lnTo>
                    <a:pt x="212" y="95"/>
                  </a:lnTo>
                  <a:cubicBezTo>
                    <a:pt x="219" y="102"/>
                    <a:pt x="229" y="106"/>
                    <a:pt x="239" y="106"/>
                  </a:cubicBezTo>
                  <a:cubicBezTo>
                    <a:pt x="248" y="106"/>
                    <a:pt x="258" y="102"/>
                    <a:pt x="265" y="95"/>
                  </a:cubicBezTo>
                  <a:lnTo>
                    <a:pt x="286" y="100"/>
                  </a:lnTo>
                  <a:cubicBezTo>
                    <a:pt x="290" y="100"/>
                    <a:pt x="294" y="105"/>
                    <a:pt x="295" y="109"/>
                  </a:cubicBezTo>
                  <a:lnTo>
                    <a:pt x="298" y="128"/>
                  </a:lnTo>
                  <a:lnTo>
                    <a:pt x="272" y="128"/>
                  </a:lnTo>
                  <a:lnTo>
                    <a:pt x="272" y="125"/>
                  </a:lnTo>
                  <a:cubicBezTo>
                    <a:pt x="272" y="123"/>
                    <a:pt x="271" y="122"/>
                    <a:pt x="270" y="122"/>
                  </a:cubicBezTo>
                  <a:cubicBezTo>
                    <a:pt x="268" y="122"/>
                    <a:pt x="267" y="123"/>
                    <a:pt x="267" y="125"/>
                  </a:cubicBezTo>
                  <a:lnTo>
                    <a:pt x="267" y="138"/>
                  </a:lnTo>
                  <a:lnTo>
                    <a:pt x="210" y="138"/>
                  </a:lnTo>
                  <a:lnTo>
                    <a:pt x="210" y="125"/>
                  </a:lnTo>
                  <a:cubicBezTo>
                    <a:pt x="210" y="123"/>
                    <a:pt x="208" y="122"/>
                    <a:pt x="207" y="122"/>
                  </a:cubicBezTo>
                  <a:cubicBezTo>
                    <a:pt x="206" y="122"/>
                    <a:pt x="205" y="123"/>
                    <a:pt x="205" y="125"/>
                  </a:cubicBezTo>
                  <a:lnTo>
                    <a:pt x="205" y="128"/>
                  </a:lnTo>
                  <a:lnTo>
                    <a:pt x="179" y="128"/>
                  </a:lnTo>
                  <a:lnTo>
                    <a:pt x="182" y="109"/>
                  </a:lnTo>
                  <a:close/>
                  <a:moveTo>
                    <a:pt x="205" y="133"/>
                  </a:moveTo>
                  <a:lnTo>
                    <a:pt x="205" y="138"/>
                  </a:lnTo>
                  <a:lnTo>
                    <a:pt x="184" y="138"/>
                  </a:lnTo>
                  <a:cubicBezTo>
                    <a:pt x="182" y="138"/>
                    <a:pt x="180" y="137"/>
                    <a:pt x="179" y="136"/>
                  </a:cubicBezTo>
                  <a:cubicBezTo>
                    <a:pt x="178" y="135"/>
                    <a:pt x="178" y="134"/>
                    <a:pt x="178" y="133"/>
                  </a:cubicBezTo>
                  <a:lnTo>
                    <a:pt x="205" y="133"/>
                  </a:lnTo>
                  <a:close/>
                  <a:moveTo>
                    <a:pt x="75" y="238"/>
                  </a:moveTo>
                  <a:lnTo>
                    <a:pt x="63" y="238"/>
                  </a:lnTo>
                  <a:lnTo>
                    <a:pt x="63" y="184"/>
                  </a:lnTo>
                  <a:lnTo>
                    <a:pt x="231" y="184"/>
                  </a:lnTo>
                  <a:lnTo>
                    <a:pt x="231" y="155"/>
                  </a:lnTo>
                  <a:lnTo>
                    <a:pt x="242" y="155"/>
                  </a:lnTo>
                  <a:lnTo>
                    <a:pt x="242" y="184"/>
                  </a:lnTo>
                  <a:lnTo>
                    <a:pt x="413" y="184"/>
                  </a:lnTo>
                  <a:lnTo>
                    <a:pt x="413" y="238"/>
                  </a:lnTo>
                  <a:lnTo>
                    <a:pt x="402" y="238"/>
                  </a:lnTo>
                  <a:lnTo>
                    <a:pt x="402" y="196"/>
                  </a:lnTo>
                  <a:lnTo>
                    <a:pt x="75" y="196"/>
                  </a:lnTo>
                  <a:lnTo>
                    <a:pt x="75" y="238"/>
                  </a:lnTo>
                  <a:lnTo>
                    <a:pt x="75" y="238"/>
                  </a:lnTo>
                  <a:close/>
                </a:path>
              </a:pathLst>
            </a:custGeom>
            <a:solidFill>
              <a:schemeClr val="tx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grpSp>
          <p:nvGrpSpPr>
            <p:cNvPr id="35" name="组合 34"/>
            <p:cNvGrpSpPr/>
            <p:nvPr/>
          </p:nvGrpSpPr>
          <p:grpSpPr>
            <a:xfrm flipH="1">
              <a:off x="6891855" y="3543063"/>
              <a:ext cx="2874250" cy="1877442"/>
              <a:chOff x="2399827" y="2311269"/>
              <a:chExt cx="2874250" cy="1877442"/>
            </a:xfrm>
          </p:grpSpPr>
          <p:sp>
            <p:nvSpPr>
              <p:cNvPr id="36" name="Rectangle 16"/>
              <p:cNvSpPr/>
              <p:nvPr/>
            </p:nvSpPr>
            <p:spPr>
              <a:xfrm flipH="1">
                <a:off x="2409452" y="2739865"/>
                <a:ext cx="2864625" cy="1448846"/>
              </a:xfrm>
              <a:prstGeom prst="rect">
                <a:avLst/>
              </a:prstGeom>
            </p:spPr>
            <p:txBody>
              <a:bodyPr wrap="square">
                <a:spAutoFit/>
              </a:bodyPr>
              <a:lstStyle/>
              <a:p>
                <a:pPr lvl="0" algn="r">
                  <a:lnSpc>
                    <a:spcPct val="150000"/>
                  </a:lnSpc>
                  <a:buClr>
                    <a:srgbClr val="E24848"/>
                  </a:buClr>
                  <a:defRPr/>
                </a:pPr>
                <a:r>
                  <a:rPr lang="zh-CN" altLang="en-US" sz="1050" noProof="1">
                    <a:solidFill>
                      <a:prstClr val="black">
                        <a:lumMod val="75000"/>
                        <a:lumOff val="25000"/>
                      </a:prstClr>
                    </a:solidFill>
                    <a:cs typeface="+mn-ea"/>
                    <a:sym typeface="+mn-lt"/>
                  </a:rPr>
                  <a:t>单击此处键入文本单击此处键入文本单击此处键入文本单击此处键入文本单击此处键入文本单击此处键入</a:t>
                </a:r>
                <a:endParaRPr lang="en-US" altLang="zh-CN" sz="1050" noProof="1">
                  <a:solidFill>
                    <a:prstClr val="black">
                      <a:lumMod val="75000"/>
                      <a:lumOff val="25000"/>
                    </a:prstClr>
                  </a:solidFill>
                  <a:cs typeface="+mn-ea"/>
                  <a:sym typeface="+mn-lt"/>
                </a:endParaRPr>
              </a:p>
            </p:txBody>
          </p:sp>
          <p:sp>
            <p:nvSpPr>
              <p:cNvPr id="37" name="Title 11"/>
              <p:cNvSpPr txBox="1"/>
              <p:nvPr/>
            </p:nvSpPr>
            <p:spPr>
              <a:xfrm flipH="1">
                <a:off x="2399827" y="2311269"/>
                <a:ext cx="1861251" cy="797915"/>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600" dirty="0">
                    <a:solidFill>
                      <a:schemeClr val="bg1">
                        <a:lumMod val="95000"/>
                      </a:schemeClr>
                    </a:solidFill>
                    <a:latin typeface="+mn-lt"/>
                    <a:cs typeface="+mn-ea"/>
                    <a:sym typeface="+mn-lt"/>
                  </a:rPr>
                  <a:t>标题文字添加</a:t>
                </a:r>
                <a:endParaRPr lang="en-US" sz="1600" dirty="0">
                  <a:solidFill>
                    <a:schemeClr val="bg1">
                      <a:lumMod val="95000"/>
                    </a:schemeClr>
                  </a:solidFill>
                  <a:latin typeface="+mn-lt"/>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grpSp>
        <p:nvGrpSpPr>
          <p:cNvPr id="3" name="组合 2"/>
          <p:cNvGrpSpPr/>
          <p:nvPr/>
        </p:nvGrpSpPr>
        <p:grpSpPr>
          <a:xfrm>
            <a:off x="604649" y="688974"/>
            <a:ext cx="2879493" cy="631469"/>
            <a:chOff x="1528563" y="1789329"/>
            <a:chExt cx="3127128" cy="685775"/>
          </a:xfrm>
        </p:grpSpPr>
        <p:sp>
          <p:nvSpPr>
            <p:cNvPr id="5" name="椭圆 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04</a:t>
              </a:r>
              <a:endParaRPr lang="zh-CN" altLang="en-US" dirty="0">
                <a:solidFill>
                  <a:srgbClr val="BC0002"/>
                </a:solidFill>
                <a:cs typeface="+mn-ea"/>
                <a:sym typeface="+mn-lt"/>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活动总结</a:t>
              </a:r>
            </a:p>
          </p:txBody>
        </p:sp>
        <p:sp>
          <p:nvSpPr>
            <p:cNvPr id="8" name="文本框 7"/>
            <p:cNvSpPr txBox="1"/>
            <p:nvPr/>
          </p:nvSpPr>
          <p:spPr>
            <a:xfrm>
              <a:off x="2501179" y="2224420"/>
              <a:ext cx="2154512" cy="250684"/>
            </a:xfrm>
            <a:prstGeom prst="rect">
              <a:avLst/>
            </a:prstGeom>
            <a:noFill/>
          </p:spPr>
          <p:txBody>
            <a:bodyPr wrap="square" rtlCol="0">
              <a:spAutoFit/>
            </a:bodyPr>
            <a:lstStyle/>
            <a:p>
              <a:pPr algn="dist"/>
              <a:r>
                <a:rPr lang="en-US" altLang="zh-CN" sz="900" dirty="0">
                  <a:solidFill>
                    <a:srgbClr val="BC0002"/>
                  </a:solidFill>
                  <a:cs typeface="+mn-ea"/>
                  <a:sym typeface="+mn-lt"/>
                </a:rPr>
                <a:t>ACTIVITY SUMMARY</a:t>
              </a:r>
              <a:endParaRPr lang="zh-CN" altLang="en-US" sz="900" dirty="0">
                <a:solidFill>
                  <a:srgbClr val="BC0002"/>
                </a:solidFill>
                <a:cs typeface="+mn-ea"/>
                <a:sym typeface="+mn-lt"/>
              </a:endParaRPr>
            </a:p>
          </p:txBody>
        </p:sp>
      </p:grpSp>
      <p:grpSp>
        <p:nvGrpSpPr>
          <p:cNvPr id="9" name="组合 8"/>
          <p:cNvGrpSpPr/>
          <p:nvPr/>
        </p:nvGrpSpPr>
        <p:grpSpPr>
          <a:xfrm>
            <a:off x="1096226" y="2038362"/>
            <a:ext cx="1883989" cy="2159410"/>
            <a:chOff x="738558" y="2160921"/>
            <a:chExt cx="2154555" cy="2469530"/>
          </a:xfrm>
        </p:grpSpPr>
        <p:cxnSp>
          <p:nvCxnSpPr>
            <p:cNvPr id="10" name="直接连接符 9"/>
            <p:cNvCxnSpPr/>
            <p:nvPr/>
          </p:nvCxnSpPr>
          <p:spPr>
            <a:xfrm>
              <a:off x="2884544" y="2518429"/>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738558" y="2160921"/>
              <a:ext cx="2154555" cy="2469530"/>
              <a:chOff x="738558" y="2160921"/>
              <a:chExt cx="2154555" cy="2469530"/>
            </a:xfrm>
          </p:grpSpPr>
          <p:sp>
            <p:nvSpPr>
              <p:cNvPr id="12" name="Rectangle 16"/>
              <p:cNvSpPr/>
              <p:nvPr/>
            </p:nvSpPr>
            <p:spPr>
              <a:xfrm flipH="1">
                <a:off x="829317" y="2553827"/>
                <a:ext cx="1973035" cy="1161526"/>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13" name="Title 11"/>
              <p:cNvSpPr txBox="1"/>
              <p:nvPr/>
            </p:nvSpPr>
            <p:spPr>
              <a:xfrm flipH="1">
                <a:off x="829311" y="2160921"/>
                <a:ext cx="1973048" cy="422373"/>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nvGrpSpPr>
              <p:cNvPr id="14" name="组合 13"/>
              <p:cNvGrpSpPr/>
              <p:nvPr/>
            </p:nvGrpSpPr>
            <p:grpSpPr>
              <a:xfrm>
                <a:off x="738558" y="4213540"/>
                <a:ext cx="2154555" cy="416911"/>
                <a:chOff x="738558" y="4213540"/>
                <a:chExt cx="2154555" cy="416911"/>
              </a:xfrm>
            </p:grpSpPr>
            <p:sp>
              <p:nvSpPr>
                <p:cNvPr id="15" name=" 210"/>
                <p:cNvSpPr/>
                <p:nvPr/>
              </p:nvSpPr>
              <p:spPr>
                <a:xfrm>
                  <a:off x="738558" y="4213540"/>
                  <a:ext cx="2154555" cy="416911"/>
                </a:xfrm>
                <a:prstGeom prst="roundRect">
                  <a:avLst/>
                </a:pr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cs typeface="+mn-ea"/>
                    <a:sym typeface="+mn-lt"/>
                  </a:endParaRPr>
                </a:p>
              </p:txBody>
            </p:sp>
            <p:sp>
              <p:nvSpPr>
                <p:cNvPr id="16" name="Title 11"/>
                <p:cNvSpPr txBox="1"/>
                <p:nvPr/>
              </p:nvSpPr>
              <p:spPr>
                <a:xfrm flipH="1">
                  <a:off x="941470" y="4237329"/>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bg1">
                          <a:lumMod val="95000"/>
                        </a:schemeClr>
                      </a:solidFill>
                      <a:latin typeface="+mn-lt"/>
                      <a:cs typeface="+mn-ea"/>
                      <a:sym typeface="+mn-lt"/>
                    </a:rPr>
                    <a:t>标题文字添加</a:t>
                  </a:r>
                  <a:endParaRPr lang="en-US" sz="1600" dirty="0">
                    <a:solidFill>
                      <a:schemeClr val="bg1">
                        <a:lumMod val="95000"/>
                      </a:schemeClr>
                    </a:solidFill>
                    <a:latin typeface="+mn-lt"/>
                    <a:cs typeface="+mn-ea"/>
                    <a:sym typeface="+mn-lt"/>
                  </a:endParaRPr>
                </a:p>
              </p:txBody>
            </p:sp>
          </p:grpSp>
        </p:grpSp>
      </p:grpSp>
      <p:grpSp>
        <p:nvGrpSpPr>
          <p:cNvPr id="17" name="组合 16"/>
          <p:cNvGrpSpPr/>
          <p:nvPr/>
        </p:nvGrpSpPr>
        <p:grpSpPr>
          <a:xfrm>
            <a:off x="3125116" y="3373609"/>
            <a:ext cx="1883989" cy="1931915"/>
            <a:chOff x="2875975" y="3768673"/>
            <a:chExt cx="2154555" cy="2209364"/>
          </a:xfrm>
        </p:grpSpPr>
        <p:cxnSp>
          <p:nvCxnSpPr>
            <p:cNvPr id="18" name="直接连接符 17"/>
            <p:cNvCxnSpPr/>
            <p:nvPr/>
          </p:nvCxnSpPr>
          <p:spPr>
            <a:xfrm>
              <a:off x="5021961" y="4162722"/>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875975" y="3768673"/>
              <a:ext cx="2154555" cy="2209364"/>
              <a:chOff x="2883972" y="3768673"/>
              <a:chExt cx="2154555" cy="2209364"/>
            </a:xfrm>
          </p:grpSpPr>
          <p:grpSp>
            <p:nvGrpSpPr>
              <p:cNvPr id="20" name="组合 19"/>
              <p:cNvGrpSpPr/>
              <p:nvPr/>
            </p:nvGrpSpPr>
            <p:grpSpPr>
              <a:xfrm>
                <a:off x="2974725" y="4423605"/>
                <a:ext cx="1973049" cy="1554432"/>
                <a:chOff x="917467" y="1910149"/>
                <a:chExt cx="1607156" cy="1266169"/>
              </a:xfrm>
            </p:grpSpPr>
            <p:sp>
              <p:nvSpPr>
                <p:cNvPr id="24" name="Rectangle 16"/>
                <p:cNvSpPr/>
                <p:nvPr/>
              </p:nvSpPr>
              <p:spPr>
                <a:xfrm flipH="1">
                  <a:off x="917467" y="2230192"/>
                  <a:ext cx="1607145" cy="946126"/>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25" name="Title 11"/>
                <p:cNvSpPr txBox="1"/>
                <p:nvPr/>
              </p:nvSpPr>
              <p:spPr>
                <a:xfrm flipH="1">
                  <a:off x="917468" y="1910149"/>
                  <a:ext cx="1607155" cy="344046"/>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grpSp>
            <p:nvGrpSpPr>
              <p:cNvPr id="21" name="组合 20"/>
              <p:cNvGrpSpPr/>
              <p:nvPr/>
            </p:nvGrpSpPr>
            <p:grpSpPr>
              <a:xfrm>
                <a:off x="2883972" y="3768673"/>
                <a:ext cx="2154555" cy="416911"/>
                <a:chOff x="2883972" y="3768673"/>
                <a:chExt cx="2154555" cy="416911"/>
              </a:xfrm>
            </p:grpSpPr>
            <p:sp>
              <p:nvSpPr>
                <p:cNvPr id="22" name=" 210"/>
                <p:cNvSpPr/>
                <p:nvPr/>
              </p:nvSpPr>
              <p:spPr>
                <a:xfrm>
                  <a:off x="2883972" y="3768673"/>
                  <a:ext cx="2154555" cy="41691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cs typeface="+mn-ea"/>
                    <a:sym typeface="+mn-lt"/>
                  </a:endParaRPr>
                </a:p>
              </p:txBody>
            </p:sp>
            <p:sp>
              <p:nvSpPr>
                <p:cNvPr id="23" name="Title 11"/>
                <p:cNvSpPr txBox="1"/>
                <p:nvPr/>
              </p:nvSpPr>
              <p:spPr>
                <a:xfrm flipH="1">
                  <a:off x="3086884" y="3792462"/>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bg1">
                          <a:lumMod val="95000"/>
                        </a:schemeClr>
                      </a:solidFill>
                      <a:latin typeface="+mn-lt"/>
                      <a:cs typeface="+mn-ea"/>
                      <a:sym typeface="+mn-lt"/>
                    </a:rPr>
                    <a:t>标题文字添加</a:t>
                  </a:r>
                  <a:endParaRPr lang="en-US" sz="1600" dirty="0">
                    <a:solidFill>
                      <a:schemeClr val="bg1">
                        <a:lumMod val="95000"/>
                      </a:schemeClr>
                    </a:solidFill>
                    <a:latin typeface="+mn-lt"/>
                    <a:cs typeface="+mn-ea"/>
                    <a:sym typeface="+mn-lt"/>
                  </a:endParaRPr>
                </a:p>
              </p:txBody>
            </p:sp>
          </p:grpSp>
        </p:grpSp>
      </p:grpSp>
      <p:grpSp>
        <p:nvGrpSpPr>
          <p:cNvPr id="26" name="组合 25"/>
          <p:cNvGrpSpPr/>
          <p:nvPr/>
        </p:nvGrpSpPr>
        <p:grpSpPr>
          <a:xfrm>
            <a:off x="5154006" y="2115549"/>
            <a:ext cx="1883989" cy="2005037"/>
            <a:chOff x="5013392" y="1446121"/>
            <a:chExt cx="2154555" cy="2292987"/>
          </a:xfrm>
        </p:grpSpPr>
        <p:cxnSp>
          <p:nvCxnSpPr>
            <p:cNvPr id="27" name="直接连接符 26"/>
            <p:cNvCxnSpPr/>
            <p:nvPr/>
          </p:nvCxnSpPr>
          <p:spPr>
            <a:xfrm>
              <a:off x="7159378" y="1509014"/>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5013392" y="1446121"/>
              <a:ext cx="2154555" cy="2292987"/>
              <a:chOff x="5018723" y="1446121"/>
              <a:chExt cx="2154555" cy="2292987"/>
            </a:xfrm>
          </p:grpSpPr>
          <p:grpSp>
            <p:nvGrpSpPr>
              <p:cNvPr id="29" name="组合 28"/>
              <p:cNvGrpSpPr/>
              <p:nvPr/>
            </p:nvGrpSpPr>
            <p:grpSpPr>
              <a:xfrm>
                <a:off x="5109476" y="1446121"/>
                <a:ext cx="1973049" cy="1554431"/>
                <a:chOff x="5059509" y="1446121"/>
                <a:chExt cx="1973049" cy="1554431"/>
              </a:xfrm>
            </p:grpSpPr>
            <p:sp>
              <p:nvSpPr>
                <p:cNvPr id="33" name="Rectangle 16"/>
                <p:cNvSpPr/>
                <p:nvPr/>
              </p:nvSpPr>
              <p:spPr>
                <a:xfrm flipH="1">
                  <a:off x="5059509" y="1839026"/>
                  <a:ext cx="1973035" cy="1161526"/>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34" name="Title 11"/>
                <p:cNvSpPr txBox="1"/>
                <p:nvPr/>
              </p:nvSpPr>
              <p:spPr>
                <a:xfrm flipH="1">
                  <a:off x="5059510" y="1446121"/>
                  <a:ext cx="1973048" cy="422373"/>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grpSp>
            <p:nvGrpSpPr>
              <p:cNvPr id="30" name="组合 29"/>
              <p:cNvGrpSpPr/>
              <p:nvPr/>
            </p:nvGrpSpPr>
            <p:grpSpPr>
              <a:xfrm>
                <a:off x="5018723" y="3322197"/>
                <a:ext cx="2154555" cy="416911"/>
                <a:chOff x="5018723" y="3322197"/>
                <a:chExt cx="2154555" cy="416911"/>
              </a:xfrm>
            </p:grpSpPr>
            <p:sp>
              <p:nvSpPr>
                <p:cNvPr id="31" name=" 210"/>
                <p:cNvSpPr/>
                <p:nvPr/>
              </p:nvSpPr>
              <p:spPr>
                <a:xfrm>
                  <a:off x="5018723" y="3322197"/>
                  <a:ext cx="2154555" cy="416911"/>
                </a:xfrm>
                <a:prstGeom prst="roundRect">
                  <a:avLst/>
                </a:pr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cs typeface="+mn-ea"/>
                    <a:sym typeface="+mn-lt"/>
                  </a:endParaRPr>
                </a:p>
              </p:txBody>
            </p:sp>
            <p:sp>
              <p:nvSpPr>
                <p:cNvPr id="32" name="Title 11"/>
                <p:cNvSpPr txBox="1"/>
                <p:nvPr/>
              </p:nvSpPr>
              <p:spPr>
                <a:xfrm flipH="1">
                  <a:off x="5221635" y="3345986"/>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bg1">
                          <a:lumMod val="95000"/>
                        </a:schemeClr>
                      </a:solidFill>
                      <a:latin typeface="+mn-lt"/>
                      <a:cs typeface="+mn-ea"/>
                      <a:sym typeface="+mn-lt"/>
                    </a:rPr>
                    <a:t>标题文字添加</a:t>
                  </a:r>
                  <a:endParaRPr lang="en-US" sz="1600" dirty="0">
                    <a:solidFill>
                      <a:schemeClr val="bg1">
                        <a:lumMod val="95000"/>
                      </a:schemeClr>
                    </a:solidFill>
                    <a:latin typeface="+mn-lt"/>
                    <a:cs typeface="+mn-ea"/>
                    <a:sym typeface="+mn-lt"/>
                  </a:endParaRPr>
                </a:p>
              </p:txBody>
            </p:sp>
          </p:grpSp>
        </p:grpSp>
      </p:grpSp>
      <p:grpSp>
        <p:nvGrpSpPr>
          <p:cNvPr id="35" name="组合 34"/>
          <p:cNvGrpSpPr/>
          <p:nvPr/>
        </p:nvGrpSpPr>
        <p:grpSpPr>
          <a:xfrm>
            <a:off x="7182896" y="3289256"/>
            <a:ext cx="1883989" cy="2100621"/>
            <a:chOff x="7150809" y="2860939"/>
            <a:chExt cx="2154555" cy="2402298"/>
          </a:xfrm>
        </p:grpSpPr>
        <p:cxnSp>
          <p:nvCxnSpPr>
            <p:cNvPr id="36" name="直接连接符 35"/>
            <p:cNvCxnSpPr/>
            <p:nvPr/>
          </p:nvCxnSpPr>
          <p:spPr>
            <a:xfrm>
              <a:off x="9296795" y="3235202"/>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7150809" y="2860939"/>
              <a:ext cx="2154555" cy="2402298"/>
              <a:chOff x="7154342" y="2860939"/>
              <a:chExt cx="2154555" cy="2402298"/>
            </a:xfrm>
          </p:grpSpPr>
          <p:grpSp>
            <p:nvGrpSpPr>
              <p:cNvPr id="38" name="组合 37"/>
              <p:cNvGrpSpPr/>
              <p:nvPr/>
            </p:nvGrpSpPr>
            <p:grpSpPr>
              <a:xfrm>
                <a:off x="7245095" y="3708806"/>
                <a:ext cx="1973049" cy="1554431"/>
                <a:chOff x="917467" y="1910149"/>
                <a:chExt cx="1607156" cy="1266168"/>
              </a:xfrm>
            </p:grpSpPr>
            <p:sp>
              <p:nvSpPr>
                <p:cNvPr id="42" name="Rectangle 16"/>
                <p:cNvSpPr/>
                <p:nvPr/>
              </p:nvSpPr>
              <p:spPr>
                <a:xfrm flipH="1">
                  <a:off x="917467" y="2230192"/>
                  <a:ext cx="1607145" cy="946125"/>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43" name="Title 11"/>
                <p:cNvSpPr txBox="1"/>
                <p:nvPr/>
              </p:nvSpPr>
              <p:spPr>
                <a:xfrm flipH="1">
                  <a:off x="917468" y="1910149"/>
                  <a:ext cx="1607155" cy="344046"/>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grpSp>
            <p:nvGrpSpPr>
              <p:cNvPr id="39" name="组合 38"/>
              <p:cNvGrpSpPr/>
              <p:nvPr/>
            </p:nvGrpSpPr>
            <p:grpSpPr>
              <a:xfrm>
                <a:off x="7154342" y="2860939"/>
                <a:ext cx="2154555" cy="416911"/>
                <a:chOff x="7153474" y="2860939"/>
                <a:chExt cx="2154555" cy="416911"/>
              </a:xfrm>
            </p:grpSpPr>
            <p:sp>
              <p:nvSpPr>
                <p:cNvPr id="40" name=" 210"/>
                <p:cNvSpPr/>
                <p:nvPr/>
              </p:nvSpPr>
              <p:spPr>
                <a:xfrm>
                  <a:off x="7153474" y="2860939"/>
                  <a:ext cx="2154555" cy="41691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cs typeface="+mn-ea"/>
                    <a:sym typeface="+mn-lt"/>
                  </a:endParaRPr>
                </a:p>
              </p:txBody>
            </p:sp>
            <p:sp>
              <p:nvSpPr>
                <p:cNvPr id="41" name="Title 11"/>
                <p:cNvSpPr txBox="1"/>
                <p:nvPr/>
              </p:nvSpPr>
              <p:spPr>
                <a:xfrm flipH="1">
                  <a:off x="7356386" y="2884728"/>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bg1">
                          <a:lumMod val="95000"/>
                        </a:schemeClr>
                      </a:solidFill>
                      <a:latin typeface="+mn-lt"/>
                      <a:cs typeface="+mn-ea"/>
                      <a:sym typeface="+mn-lt"/>
                    </a:rPr>
                    <a:t>标题文字添加</a:t>
                  </a:r>
                  <a:endParaRPr lang="en-US" sz="1600" dirty="0">
                    <a:solidFill>
                      <a:schemeClr val="bg1">
                        <a:lumMod val="95000"/>
                      </a:schemeClr>
                    </a:solidFill>
                    <a:latin typeface="+mn-lt"/>
                    <a:cs typeface="+mn-ea"/>
                    <a:sym typeface="+mn-lt"/>
                  </a:endParaRPr>
                </a:p>
              </p:txBody>
            </p:sp>
          </p:grpSp>
        </p:grpSp>
      </p:grpSp>
      <p:grpSp>
        <p:nvGrpSpPr>
          <p:cNvPr id="44" name="组合 43"/>
          <p:cNvGrpSpPr/>
          <p:nvPr/>
        </p:nvGrpSpPr>
        <p:grpSpPr>
          <a:xfrm>
            <a:off x="9211786" y="2169936"/>
            <a:ext cx="1883989" cy="1896263"/>
            <a:chOff x="9288224" y="684956"/>
            <a:chExt cx="2154555" cy="2168592"/>
          </a:xfrm>
        </p:grpSpPr>
        <p:cxnSp>
          <p:nvCxnSpPr>
            <p:cNvPr id="45" name="直接连接符 44"/>
            <p:cNvCxnSpPr/>
            <p:nvPr/>
          </p:nvCxnSpPr>
          <p:spPr>
            <a:xfrm>
              <a:off x="11403407" y="760781"/>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9288224" y="684956"/>
              <a:ext cx="2154555" cy="2168592"/>
              <a:chOff x="9288224" y="684956"/>
              <a:chExt cx="2154555" cy="2168592"/>
            </a:xfrm>
          </p:grpSpPr>
          <p:grpSp>
            <p:nvGrpSpPr>
              <p:cNvPr id="47" name="组合 46"/>
              <p:cNvGrpSpPr/>
              <p:nvPr/>
            </p:nvGrpSpPr>
            <p:grpSpPr>
              <a:xfrm>
                <a:off x="9378977" y="684956"/>
                <a:ext cx="1973049" cy="1554432"/>
                <a:chOff x="917467" y="1910149"/>
                <a:chExt cx="1607156" cy="1266169"/>
              </a:xfrm>
            </p:grpSpPr>
            <p:sp>
              <p:nvSpPr>
                <p:cNvPr id="51" name="Rectangle 16"/>
                <p:cNvSpPr/>
                <p:nvPr/>
              </p:nvSpPr>
              <p:spPr>
                <a:xfrm flipH="1">
                  <a:off x="917467" y="2230192"/>
                  <a:ext cx="1607145" cy="946126"/>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52" name="Title 11"/>
                <p:cNvSpPr txBox="1"/>
                <p:nvPr/>
              </p:nvSpPr>
              <p:spPr>
                <a:xfrm flipH="1">
                  <a:off x="917468" y="1910149"/>
                  <a:ext cx="1607155" cy="344046"/>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grpSp>
            <p:nvGrpSpPr>
              <p:cNvPr id="48" name="组合 47"/>
              <p:cNvGrpSpPr/>
              <p:nvPr/>
            </p:nvGrpSpPr>
            <p:grpSpPr>
              <a:xfrm>
                <a:off x="9288224" y="2436637"/>
                <a:ext cx="2154555" cy="416911"/>
                <a:chOff x="9288224" y="2436637"/>
                <a:chExt cx="2154555" cy="416911"/>
              </a:xfrm>
            </p:grpSpPr>
            <p:sp>
              <p:nvSpPr>
                <p:cNvPr id="49" name=" 210"/>
                <p:cNvSpPr/>
                <p:nvPr/>
              </p:nvSpPr>
              <p:spPr>
                <a:xfrm>
                  <a:off x="9288224" y="2436637"/>
                  <a:ext cx="2154555" cy="416911"/>
                </a:xfrm>
                <a:prstGeom prst="roundRect">
                  <a:avLst/>
                </a:pr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cs typeface="+mn-ea"/>
                    <a:sym typeface="+mn-lt"/>
                  </a:endParaRPr>
                </a:p>
              </p:txBody>
            </p:sp>
            <p:sp>
              <p:nvSpPr>
                <p:cNvPr id="50" name="Title 11"/>
                <p:cNvSpPr txBox="1"/>
                <p:nvPr/>
              </p:nvSpPr>
              <p:spPr>
                <a:xfrm flipH="1">
                  <a:off x="9491136" y="2460426"/>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bg1">
                          <a:lumMod val="95000"/>
                        </a:schemeClr>
                      </a:solidFill>
                      <a:latin typeface="+mn-lt"/>
                      <a:cs typeface="+mn-ea"/>
                      <a:sym typeface="+mn-lt"/>
                    </a:rPr>
                    <a:t>标题文字添加</a:t>
                  </a:r>
                  <a:endParaRPr lang="en-US" sz="1600" dirty="0">
                    <a:solidFill>
                      <a:schemeClr val="bg1">
                        <a:lumMod val="95000"/>
                      </a:schemeClr>
                    </a:solidFill>
                    <a:latin typeface="+mn-lt"/>
                    <a:cs typeface="+mn-ea"/>
                    <a:sym typeface="+mn-lt"/>
                  </a:endParaRPr>
                </a:p>
              </p:txBody>
            </p:sp>
          </p:gr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anim calcmode="lin" valueType="num">
                                      <p:cBhvr>
                                        <p:cTn id="38" dur="500" fill="hold"/>
                                        <p:tgtEl>
                                          <p:spTgt spid="44"/>
                                        </p:tgtEl>
                                        <p:attrNameLst>
                                          <p:attrName>ppt_x</p:attrName>
                                        </p:attrNameLst>
                                      </p:cBhvr>
                                      <p:tavLst>
                                        <p:tav tm="0">
                                          <p:val>
                                            <p:strVal val="#ppt_x"/>
                                          </p:val>
                                        </p:tav>
                                        <p:tav tm="100000">
                                          <p:val>
                                            <p:strVal val="#ppt_x"/>
                                          </p:val>
                                        </p:tav>
                                      </p:tavLst>
                                    </p:anim>
                                    <p:anim calcmode="lin" valueType="num">
                                      <p:cBhvr>
                                        <p:cTn id="3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pic>
        <p:nvPicPr>
          <p:cNvPr id="5" name="图片 4"/>
          <p:cNvPicPr>
            <a:picLocks noChangeAspect="1"/>
          </p:cNvPicPr>
          <p:nvPr/>
        </p:nvPicPr>
        <p:blipFill>
          <a:blip r:embed="rId3" cstate="screen"/>
          <a:stretch>
            <a:fillRect/>
          </a:stretch>
        </p:blipFill>
        <p:spPr>
          <a:xfrm>
            <a:off x="3314700" y="592623"/>
            <a:ext cx="5562600" cy="5292556"/>
          </a:xfrm>
          <a:prstGeom prst="rect">
            <a:avLst/>
          </a:prstGeom>
        </p:spPr>
      </p:pic>
      <p:pic>
        <p:nvPicPr>
          <p:cNvPr id="8" name="图片 7" descr="图片包含 黑暗, 红色, 前, 穿着&#10;&#10;描述已自动生成"/>
          <p:cNvPicPr>
            <a:picLocks noChangeAspect="1"/>
          </p:cNvPicPr>
          <p:nvPr/>
        </p:nvPicPr>
        <p:blipFill>
          <a:blip r:embed="rId4"/>
          <a:stretch>
            <a:fillRect/>
          </a:stretch>
        </p:blipFill>
        <p:spPr>
          <a:xfrm>
            <a:off x="7434770" y="3429000"/>
            <a:ext cx="4411338" cy="3077678"/>
          </a:xfrm>
          <a:prstGeom prst="rect">
            <a:avLst/>
          </a:prstGeom>
        </p:spPr>
      </p:pic>
      <p:pic>
        <p:nvPicPr>
          <p:cNvPr id="9" name="图片 8" descr="图片包含 黑暗, 红色, 前, 穿着&#10;&#10;描述已自动生成"/>
          <p:cNvPicPr>
            <a:picLocks noChangeAspect="1"/>
          </p:cNvPicPr>
          <p:nvPr/>
        </p:nvPicPr>
        <p:blipFill>
          <a:blip r:embed="rId4" cstate="screen"/>
          <a:stretch>
            <a:fillRect/>
          </a:stretch>
        </p:blipFill>
        <p:spPr>
          <a:xfrm flipH="1">
            <a:off x="345892" y="4116440"/>
            <a:ext cx="3426008" cy="239023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pic>
        <p:nvPicPr>
          <p:cNvPr id="5" name="图片 4"/>
          <p:cNvPicPr>
            <a:picLocks noChangeAspect="1"/>
          </p:cNvPicPr>
          <p:nvPr/>
        </p:nvPicPr>
        <p:blipFill>
          <a:blip r:embed="rId3" cstate="screen"/>
          <a:stretch>
            <a:fillRect/>
          </a:stretch>
        </p:blipFill>
        <p:spPr>
          <a:xfrm>
            <a:off x="1670070" y="1358899"/>
            <a:ext cx="3969693" cy="3776979"/>
          </a:xfrm>
          <a:prstGeom prst="rect">
            <a:avLst/>
          </a:prstGeom>
        </p:spPr>
      </p:pic>
      <p:pic>
        <p:nvPicPr>
          <p:cNvPr id="8" name="图片 7" descr="图片包含 黑暗, 红色, 前, 穿着&#10;&#10;描述已自动生成"/>
          <p:cNvPicPr>
            <a:picLocks noChangeAspect="1"/>
          </p:cNvPicPr>
          <p:nvPr/>
        </p:nvPicPr>
        <p:blipFill>
          <a:blip r:embed="rId4" cstate="screen"/>
          <a:stretch>
            <a:fillRect/>
          </a:stretch>
        </p:blipFill>
        <p:spPr>
          <a:xfrm>
            <a:off x="9706242" y="5013748"/>
            <a:ext cx="2139865" cy="1492929"/>
          </a:xfrm>
          <a:prstGeom prst="rect">
            <a:avLst/>
          </a:prstGeom>
        </p:spPr>
      </p:pic>
      <p:grpSp>
        <p:nvGrpSpPr>
          <p:cNvPr id="7" name="组合 6"/>
          <p:cNvGrpSpPr/>
          <p:nvPr/>
        </p:nvGrpSpPr>
        <p:grpSpPr>
          <a:xfrm>
            <a:off x="7291199" y="1336673"/>
            <a:ext cx="2879493" cy="634445"/>
            <a:chOff x="1528563" y="1789329"/>
            <a:chExt cx="3127128" cy="689007"/>
          </a:xfrm>
        </p:grpSpPr>
        <p:sp>
          <p:nvSpPr>
            <p:cNvPr id="10" name="椭圆 9"/>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11" name="文本框 10"/>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01</a:t>
              </a:r>
              <a:endParaRPr lang="zh-CN" altLang="en-US" dirty="0">
                <a:solidFill>
                  <a:srgbClr val="BC0002"/>
                </a:solidFill>
                <a:cs typeface="+mn-ea"/>
                <a:sym typeface="+mn-lt"/>
              </a:endParaRPr>
            </a:p>
          </p:txBody>
        </p:sp>
        <p:sp>
          <p:nvSpPr>
            <p:cNvPr id="12" name="文本框 11"/>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节日起源</a:t>
              </a:r>
            </a:p>
          </p:txBody>
        </p:sp>
        <p:sp>
          <p:nvSpPr>
            <p:cNvPr id="13" name="文本框 12"/>
            <p:cNvSpPr txBox="1"/>
            <p:nvPr/>
          </p:nvSpPr>
          <p:spPr>
            <a:xfrm>
              <a:off x="2501179" y="2224420"/>
              <a:ext cx="2154512" cy="253916"/>
            </a:xfrm>
            <a:prstGeom prst="rect">
              <a:avLst/>
            </a:prstGeom>
            <a:noFill/>
          </p:spPr>
          <p:txBody>
            <a:bodyPr wrap="square" rtlCol="0">
              <a:spAutoFit/>
            </a:bodyPr>
            <a:lstStyle/>
            <a:p>
              <a:pPr algn="dist"/>
              <a:r>
                <a:rPr lang="en-US" altLang="zh-CN" sz="900" dirty="0">
                  <a:solidFill>
                    <a:srgbClr val="BC0002"/>
                  </a:solidFill>
                  <a:cs typeface="+mn-ea"/>
                  <a:sym typeface="+mn-lt"/>
                </a:rPr>
                <a:t>ORIGIN OF FESTIVALS</a:t>
              </a:r>
              <a:endParaRPr lang="zh-CN" altLang="en-US" sz="900" dirty="0">
                <a:solidFill>
                  <a:srgbClr val="BC0002"/>
                </a:solidFill>
                <a:cs typeface="+mn-ea"/>
                <a:sym typeface="+mn-lt"/>
              </a:endParaRPr>
            </a:p>
          </p:txBody>
        </p:sp>
      </p:grpSp>
      <p:grpSp>
        <p:nvGrpSpPr>
          <p:cNvPr id="14" name="组合 13"/>
          <p:cNvGrpSpPr/>
          <p:nvPr/>
        </p:nvGrpSpPr>
        <p:grpSpPr>
          <a:xfrm>
            <a:off x="7291199" y="2382490"/>
            <a:ext cx="2879493" cy="631468"/>
            <a:chOff x="1528563" y="2867368"/>
            <a:chExt cx="3127128" cy="685774"/>
          </a:xfrm>
        </p:grpSpPr>
        <p:sp>
          <p:nvSpPr>
            <p:cNvPr id="15" name="椭圆 14"/>
            <p:cNvSpPr/>
            <p:nvPr/>
          </p:nvSpPr>
          <p:spPr>
            <a:xfrm>
              <a:off x="1548798" y="2867368"/>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16" name="文本框 15"/>
            <p:cNvSpPr txBox="1"/>
            <p:nvPr/>
          </p:nvSpPr>
          <p:spPr>
            <a:xfrm>
              <a:off x="1528563" y="2995431"/>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02</a:t>
              </a:r>
              <a:endParaRPr lang="zh-CN" altLang="en-US" dirty="0">
                <a:solidFill>
                  <a:srgbClr val="BC0002"/>
                </a:solidFill>
                <a:cs typeface="+mn-ea"/>
                <a:sym typeface="+mn-lt"/>
              </a:endParaRPr>
            </a:p>
          </p:txBody>
        </p:sp>
        <p:sp>
          <p:nvSpPr>
            <p:cNvPr id="17" name="文本框 16"/>
            <p:cNvSpPr txBox="1"/>
            <p:nvPr/>
          </p:nvSpPr>
          <p:spPr>
            <a:xfrm>
              <a:off x="2485052" y="2878657"/>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最美人员</a:t>
              </a:r>
            </a:p>
          </p:txBody>
        </p:sp>
        <p:sp>
          <p:nvSpPr>
            <p:cNvPr id="18" name="文本框 17"/>
            <p:cNvSpPr txBox="1"/>
            <p:nvPr/>
          </p:nvSpPr>
          <p:spPr>
            <a:xfrm>
              <a:off x="2501179" y="3302459"/>
              <a:ext cx="2154512" cy="250683"/>
            </a:xfrm>
            <a:prstGeom prst="rect">
              <a:avLst/>
            </a:prstGeom>
            <a:noFill/>
          </p:spPr>
          <p:txBody>
            <a:bodyPr wrap="square" rtlCol="0">
              <a:spAutoFit/>
            </a:bodyPr>
            <a:lstStyle/>
            <a:p>
              <a:pPr algn="dist"/>
              <a:r>
                <a:rPr lang="en-US" altLang="zh-CN" sz="900" dirty="0">
                  <a:solidFill>
                    <a:srgbClr val="BC0002"/>
                  </a:solidFill>
                  <a:cs typeface="+mn-ea"/>
                  <a:sym typeface="+mn-lt"/>
                </a:rPr>
                <a:t>BEAUTIFUL PERSONNEL</a:t>
              </a:r>
              <a:endParaRPr lang="zh-CN" altLang="en-US" sz="900" dirty="0">
                <a:solidFill>
                  <a:srgbClr val="BC0002"/>
                </a:solidFill>
                <a:cs typeface="+mn-ea"/>
                <a:sym typeface="+mn-lt"/>
              </a:endParaRPr>
            </a:p>
          </p:txBody>
        </p:sp>
      </p:grpSp>
      <p:grpSp>
        <p:nvGrpSpPr>
          <p:cNvPr id="19" name="组合 18"/>
          <p:cNvGrpSpPr/>
          <p:nvPr/>
        </p:nvGrpSpPr>
        <p:grpSpPr>
          <a:xfrm>
            <a:off x="7291199" y="3425330"/>
            <a:ext cx="2881044" cy="631468"/>
            <a:chOff x="1528563" y="3945407"/>
            <a:chExt cx="3128812" cy="685774"/>
          </a:xfrm>
        </p:grpSpPr>
        <p:sp>
          <p:nvSpPr>
            <p:cNvPr id="20" name="椭圆 19"/>
            <p:cNvSpPr/>
            <p:nvPr/>
          </p:nvSpPr>
          <p:spPr>
            <a:xfrm>
              <a:off x="1548798" y="3945407"/>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21" name="文本框 20"/>
            <p:cNvSpPr txBox="1"/>
            <p:nvPr/>
          </p:nvSpPr>
          <p:spPr>
            <a:xfrm>
              <a:off x="1528563" y="4073470"/>
              <a:ext cx="670463" cy="400111"/>
            </a:xfrm>
            <a:prstGeom prst="rect">
              <a:avLst/>
            </a:prstGeom>
            <a:noFill/>
          </p:spPr>
          <p:txBody>
            <a:bodyPr wrap="square" rtlCol="0">
              <a:spAutoFit/>
            </a:bodyPr>
            <a:lstStyle/>
            <a:p>
              <a:pPr algn="ctr"/>
              <a:r>
                <a:rPr lang="en-US" altLang="zh-CN" dirty="0">
                  <a:solidFill>
                    <a:srgbClr val="BC0002"/>
                  </a:solidFill>
                  <a:cs typeface="+mn-ea"/>
                  <a:sym typeface="+mn-lt"/>
                </a:rPr>
                <a:t>03</a:t>
              </a:r>
              <a:endParaRPr lang="zh-CN" altLang="en-US" dirty="0">
                <a:solidFill>
                  <a:srgbClr val="BC0002"/>
                </a:solidFill>
                <a:cs typeface="+mn-ea"/>
                <a:sym typeface="+mn-lt"/>
              </a:endParaRPr>
            </a:p>
          </p:txBody>
        </p:sp>
        <p:sp>
          <p:nvSpPr>
            <p:cNvPr id="22" name="文本框 21"/>
            <p:cNvSpPr txBox="1"/>
            <p:nvPr/>
          </p:nvSpPr>
          <p:spPr>
            <a:xfrm>
              <a:off x="2485052" y="3956696"/>
              <a:ext cx="1495742" cy="434519"/>
            </a:xfrm>
            <a:prstGeom prst="rect">
              <a:avLst/>
            </a:prstGeom>
            <a:noFill/>
          </p:spPr>
          <p:txBody>
            <a:bodyPr wrap="square" rtlCol="0">
              <a:spAutoFit/>
            </a:bodyPr>
            <a:lstStyle/>
            <a:p>
              <a:pPr algn="dist"/>
              <a:r>
                <a:rPr lang="zh-CN" altLang="en-US" sz="2000" dirty="0">
                  <a:solidFill>
                    <a:srgbClr val="BC0002"/>
                  </a:solidFill>
                  <a:cs typeface="+mn-ea"/>
                  <a:sym typeface="+mn-lt"/>
                </a:rPr>
                <a:t>合影留恋</a:t>
              </a:r>
            </a:p>
          </p:txBody>
        </p:sp>
        <p:sp>
          <p:nvSpPr>
            <p:cNvPr id="23" name="文本框 22"/>
            <p:cNvSpPr txBox="1"/>
            <p:nvPr/>
          </p:nvSpPr>
          <p:spPr>
            <a:xfrm>
              <a:off x="2501179" y="4380498"/>
              <a:ext cx="2156196" cy="250683"/>
            </a:xfrm>
            <a:prstGeom prst="rect">
              <a:avLst/>
            </a:prstGeom>
            <a:noFill/>
          </p:spPr>
          <p:txBody>
            <a:bodyPr wrap="square" rtlCol="0">
              <a:spAutoFit/>
            </a:bodyPr>
            <a:lstStyle/>
            <a:p>
              <a:pPr algn="dist"/>
              <a:r>
                <a:rPr lang="en-US" altLang="zh-CN" sz="900" dirty="0">
                  <a:solidFill>
                    <a:srgbClr val="BC0002"/>
                  </a:solidFill>
                  <a:cs typeface="+mn-ea"/>
                  <a:sym typeface="+mn-lt"/>
                </a:rPr>
                <a:t>GROUP PHOTO</a:t>
              </a:r>
              <a:endParaRPr lang="zh-CN" altLang="en-US" sz="900" dirty="0">
                <a:solidFill>
                  <a:srgbClr val="BC0002"/>
                </a:solidFill>
                <a:cs typeface="+mn-ea"/>
                <a:sym typeface="+mn-lt"/>
              </a:endParaRPr>
            </a:p>
          </p:txBody>
        </p:sp>
      </p:grpSp>
      <p:grpSp>
        <p:nvGrpSpPr>
          <p:cNvPr id="24" name="组合 23"/>
          <p:cNvGrpSpPr/>
          <p:nvPr/>
        </p:nvGrpSpPr>
        <p:grpSpPr>
          <a:xfrm>
            <a:off x="7291199" y="4468170"/>
            <a:ext cx="2881043" cy="634445"/>
            <a:chOff x="1528563" y="5015751"/>
            <a:chExt cx="3128811" cy="689007"/>
          </a:xfrm>
        </p:grpSpPr>
        <p:sp>
          <p:nvSpPr>
            <p:cNvPr id="25" name="椭圆 24"/>
            <p:cNvSpPr/>
            <p:nvPr/>
          </p:nvSpPr>
          <p:spPr>
            <a:xfrm>
              <a:off x="1548798" y="5015751"/>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BC0002"/>
                </a:solidFill>
                <a:effectLst>
                  <a:outerShdw blurRad="38100" dist="38100" dir="2700000" algn="tl">
                    <a:srgbClr val="000000">
                      <a:alpha val="43137"/>
                    </a:srgbClr>
                  </a:outerShdw>
                </a:effectLst>
                <a:cs typeface="+mn-ea"/>
                <a:sym typeface="+mn-lt"/>
              </a:endParaRPr>
            </a:p>
          </p:txBody>
        </p:sp>
        <p:sp>
          <p:nvSpPr>
            <p:cNvPr id="26" name="文本框 25"/>
            <p:cNvSpPr txBox="1"/>
            <p:nvPr/>
          </p:nvSpPr>
          <p:spPr>
            <a:xfrm>
              <a:off x="1528563" y="5155945"/>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04</a:t>
              </a:r>
              <a:endParaRPr lang="zh-CN" altLang="en-US" dirty="0">
                <a:solidFill>
                  <a:srgbClr val="BC0002"/>
                </a:solidFill>
                <a:cs typeface="+mn-ea"/>
                <a:sym typeface="+mn-lt"/>
              </a:endParaRPr>
            </a:p>
          </p:txBody>
        </p:sp>
        <p:sp>
          <p:nvSpPr>
            <p:cNvPr id="27" name="文本框 26"/>
            <p:cNvSpPr txBox="1"/>
            <p:nvPr/>
          </p:nvSpPr>
          <p:spPr>
            <a:xfrm>
              <a:off x="2485052" y="5027040"/>
              <a:ext cx="1495740" cy="434519"/>
            </a:xfrm>
            <a:prstGeom prst="rect">
              <a:avLst/>
            </a:prstGeom>
            <a:noFill/>
          </p:spPr>
          <p:txBody>
            <a:bodyPr wrap="square" rtlCol="0">
              <a:spAutoFit/>
            </a:bodyPr>
            <a:lstStyle/>
            <a:p>
              <a:pPr algn="dist"/>
              <a:r>
                <a:rPr lang="zh-CN" altLang="en-US" sz="2000" dirty="0">
                  <a:solidFill>
                    <a:srgbClr val="BC0002"/>
                  </a:solidFill>
                  <a:cs typeface="+mn-ea"/>
                  <a:sym typeface="+mn-lt"/>
                </a:rPr>
                <a:t>活动总结</a:t>
              </a:r>
            </a:p>
          </p:txBody>
        </p:sp>
        <p:sp>
          <p:nvSpPr>
            <p:cNvPr id="28" name="文本框 27"/>
            <p:cNvSpPr txBox="1"/>
            <p:nvPr/>
          </p:nvSpPr>
          <p:spPr>
            <a:xfrm>
              <a:off x="2501179" y="5450842"/>
              <a:ext cx="2156195" cy="253916"/>
            </a:xfrm>
            <a:prstGeom prst="rect">
              <a:avLst/>
            </a:prstGeom>
            <a:noFill/>
          </p:spPr>
          <p:txBody>
            <a:bodyPr wrap="square" rtlCol="0">
              <a:spAutoFit/>
            </a:bodyPr>
            <a:lstStyle/>
            <a:p>
              <a:pPr algn="dist"/>
              <a:r>
                <a:rPr lang="en-US" altLang="zh-CN" sz="900" dirty="0">
                  <a:solidFill>
                    <a:srgbClr val="BC0002"/>
                  </a:solidFill>
                  <a:cs typeface="+mn-ea"/>
                  <a:sym typeface="+mn-lt"/>
                </a:rPr>
                <a:t>ACTIVITY SUMMARY</a:t>
              </a:r>
              <a:endParaRPr lang="zh-CN" altLang="en-US" sz="900" dirty="0">
                <a:solidFill>
                  <a:srgbClr val="BC0002"/>
                </a:solidFill>
                <a:cs typeface="+mn-ea"/>
                <a:sym typeface="+mn-lt"/>
              </a:endParaRPr>
            </a:p>
          </p:txBody>
        </p:sp>
      </p:grpSp>
      <p:cxnSp>
        <p:nvCxnSpPr>
          <p:cNvPr id="6" name="直接连接符 5"/>
          <p:cNvCxnSpPr/>
          <p:nvPr/>
        </p:nvCxnSpPr>
        <p:spPr>
          <a:xfrm>
            <a:off x="6362700" y="2060544"/>
            <a:ext cx="0" cy="2424772"/>
          </a:xfrm>
          <a:prstGeom prst="line">
            <a:avLst/>
          </a:prstGeom>
          <a:ln>
            <a:solidFill>
              <a:srgbClr val="BC000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pic>
        <p:nvPicPr>
          <p:cNvPr id="5" name="图片 4"/>
          <p:cNvPicPr>
            <a:picLocks noChangeAspect="1"/>
          </p:cNvPicPr>
          <p:nvPr/>
        </p:nvPicPr>
        <p:blipFill>
          <a:blip r:embed="rId3" cstate="screen"/>
          <a:stretch>
            <a:fillRect/>
          </a:stretch>
        </p:blipFill>
        <p:spPr>
          <a:xfrm>
            <a:off x="1670070" y="1358899"/>
            <a:ext cx="3969693" cy="3776979"/>
          </a:xfrm>
          <a:prstGeom prst="rect">
            <a:avLst/>
          </a:prstGeom>
        </p:spPr>
      </p:pic>
      <p:grpSp>
        <p:nvGrpSpPr>
          <p:cNvPr id="3" name="组合 2"/>
          <p:cNvGrpSpPr/>
          <p:nvPr/>
        </p:nvGrpSpPr>
        <p:grpSpPr>
          <a:xfrm>
            <a:off x="6107195" y="2606744"/>
            <a:ext cx="4484606" cy="1205087"/>
            <a:chOff x="6154819" y="2545622"/>
            <a:chExt cx="4943673" cy="1205087"/>
          </a:xfrm>
        </p:grpSpPr>
        <p:sp>
          <p:nvSpPr>
            <p:cNvPr id="12" name="文本框 11"/>
            <p:cNvSpPr txBox="1"/>
            <p:nvPr/>
          </p:nvSpPr>
          <p:spPr>
            <a:xfrm>
              <a:off x="6154819" y="2545622"/>
              <a:ext cx="3382070" cy="830997"/>
            </a:xfrm>
            <a:prstGeom prst="rect">
              <a:avLst/>
            </a:prstGeom>
            <a:noFill/>
          </p:spPr>
          <p:txBody>
            <a:bodyPr wrap="square" rtlCol="0">
              <a:spAutoFit/>
            </a:bodyPr>
            <a:lstStyle/>
            <a:p>
              <a:pPr algn="dist"/>
              <a:r>
                <a:rPr lang="zh-CN" altLang="en-US" sz="4800" dirty="0">
                  <a:solidFill>
                    <a:srgbClr val="BC0002"/>
                  </a:solidFill>
                  <a:cs typeface="+mn-ea"/>
                  <a:sym typeface="+mn-lt"/>
                </a:rPr>
                <a:t>节日起源</a:t>
              </a:r>
            </a:p>
          </p:txBody>
        </p:sp>
        <p:sp>
          <p:nvSpPr>
            <p:cNvPr id="13" name="文本框 12"/>
            <p:cNvSpPr txBox="1"/>
            <p:nvPr/>
          </p:nvSpPr>
          <p:spPr>
            <a:xfrm>
              <a:off x="6223756" y="3381376"/>
              <a:ext cx="4874736" cy="369333"/>
            </a:xfrm>
            <a:prstGeom prst="rect">
              <a:avLst/>
            </a:prstGeom>
            <a:noFill/>
          </p:spPr>
          <p:txBody>
            <a:bodyPr wrap="square" rtlCol="0">
              <a:spAutoFit/>
            </a:bodyPr>
            <a:lstStyle/>
            <a:p>
              <a:pPr algn="dist"/>
              <a:r>
                <a:rPr lang="en-US" altLang="zh-CN" dirty="0">
                  <a:solidFill>
                    <a:srgbClr val="BC0002"/>
                  </a:solidFill>
                  <a:cs typeface="+mn-ea"/>
                  <a:sym typeface="+mn-lt"/>
                </a:rPr>
                <a:t>ORIGIN OF FESTIVALS</a:t>
              </a:r>
              <a:endParaRPr lang="zh-CN" altLang="en-US" dirty="0">
                <a:solidFill>
                  <a:srgbClr val="BC0002"/>
                </a:solidFill>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grpSp>
        <p:nvGrpSpPr>
          <p:cNvPr id="3" name="组合 2"/>
          <p:cNvGrpSpPr/>
          <p:nvPr/>
        </p:nvGrpSpPr>
        <p:grpSpPr>
          <a:xfrm>
            <a:off x="604649" y="688973"/>
            <a:ext cx="2879493" cy="634445"/>
            <a:chOff x="1528563" y="1789329"/>
            <a:chExt cx="3127128" cy="689007"/>
          </a:xfrm>
        </p:grpSpPr>
        <p:sp>
          <p:nvSpPr>
            <p:cNvPr id="5" name="椭圆 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01</a:t>
              </a:r>
              <a:endParaRPr lang="zh-CN" altLang="en-US" dirty="0">
                <a:solidFill>
                  <a:srgbClr val="BC0002"/>
                </a:solidFill>
                <a:cs typeface="+mn-ea"/>
                <a:sym typeface="+mn-lt"/>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节日起源</a:t>
              </a:r>
            </a:p>
          </p:txBody>
        </p:sp>
        <p:sp>
          <p:nvSpPr>
            <p:cNvPr id="8" name="文本框 7"/>
            <p:cNvSpPr txBox="1"/>
            <p:nvPr/>
          </p:nvSpPr>
          <p:spPr>
            <a:xfrm>
              <a:off x="2501179" y="2224420"/>
              <a:ext cx="2154512" cy="253916"/>
            </a:xfrm>
            <a:prstGeom prst="rect">
              <a:avLst/>
            </a:prstGeom>
            <a:noFill/>
          </p:spPr>
          <p:txBody>
            <a:bodyPr wrap="square" rtlCol="0">
              <a:spAutoFit/>
            </a:bodyPr>
            <a:lstStyle/>
            <a:p>
              <a:pPr algn="dist"/>
              <a:r>
                <a:rPr lang="en-US" altLang="zh-CN" sz="900" dirty="0">
                  <a:solidFill>
                    <a:srgbClr val="BC0002"/>
                  </a:solidFill>
                  <a:cs typeface="+mn-ea"/>
                  <a:sym typeface="+mn-lt"/>
                </a:rPr>
                <a:t>ORIGIN OF FESTIVALS</a:t>
              </a:r>
              <a:endParaRPr lang="zh-CN" altLang="en-US" sz="900" dirty="0">
                <a:solidFill>
                  <a:srgbClr val="BC0002"/>
                </a:solidFill>
                <a:cs typeface="+mn-ea"/>
                <a:sym typeface="+mn-lt"/>
              </a:endParaRPr>
            </a:p>
          </p:txBody>
        </p:sp>
      </p:grpSp>
      <p:grpSp>
        <p:nvGrpSpPr>
          <p:cNvPr id="9" name="Group 1"/>
          <p:cNvGrpSpPr/>
          <p:nvPr/>
        </p:nvGrpSpPr>
        <p:grpSpPr>
          <a:xfrm>
            <a:off x="3764567" y="2843264"/>
            <a:ext cx="4837839" cy="3538180"/>
            <a:chOff x="3367737" y="2329840"/>
            <a:chExt cx="5456526" cy="3990660"/>
          </a:xfrm>
        </p:grpSpPr>
        <p:sp>
          <p:nvSpPr>
            <p:cNvPr id="10" name="Freeform 329"/>
            <p:cNvSpPr/>
            <p:nvPr/>
          </p:nvSpPr>
          <p:spPr bwMode="auto">
            <a:xfrm>
              <a:off x="4197258" y="5861497"/>
              <a:ext cx="3786711" cy="459003"/>
            </a:xfrm>
            <a:custGeom>
              <a:avLst/>
              <a:gdLst>
                <a:gd name="T0" fmla="*/ 593 w 593"/>
                <a:gd name="T1" fmla="*/ 156 h 156"/>
                <a:gd name="T2" fmla="*/ 0 w 593"/>
                <a:gd name="T3" fmla="*/ 156 h 156"/>
                <a:gd name="T4" fmla="*/ 123 w 593"/>
                <a:gd name="T5" fmla="*/ 0 h 156"/>
                <a:gd name="T6" fmla="*/ 123 w 593"/>
                <a:gd name="T7" fmla="*/ 0 h 156"/>
                <a:gd name="T8" fmla="*/ 297 w 593"/>
                <a:gd name="T9" fmla="*/ 8 h 156"/>
                <a:gd name="T10" fmla="*/ 470 w 593"/>
                <a:gd name="T11" fmla="*/ 0 h 156"/>
                <a:gd name="T12" fmla="*/ 593 w 593"/>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593" h="156">
                  <a:moveTo>
                    <a:pt x="593" y="156"/>
                  </a:moveTo>
                  <a:cubicBezTo>
                    <a:pt x="0" y="156"/>
                    <a:pt x="0" y="156"/>
                    <a:pt x="0" y="156"/>
                  </a:cubicBezTo>
                  <a:cubicBezTo>
                    <a:pt x="123" y="0"/>
                    <a:pt x="123" y="0"/>
                    <a:pt x="123" y="0"/>
                  </a:cubicBezTo>
                  <a:cubicBezTo>
                    <a:pt x="123" y="0"/>
                    <a:pt x="123" y="0"/>
                    <a:pt x="123" y="0"/>
                  </a:cubicBezTo>
                  <a:cubicBezTo>
                    <a:pt x="177" y="5"/>
                    <a:pt x="236" y="8"/>
                    <a:pt x="297" y="8"/>
                  </a:cubicBezTo>
                  <a:cubicBezTo>
                    <a:pt x="359" y="8"/>
                    <a:pt x="417" y="5"/>
                    <a:pt x="470" y="0"/>
                  </a:cubicBezTo>
                  <a:cubicBezTo>
                    <a:pt x="593" y="156"/>
                    <a:pt x="593" y="156"/>
                    <a:pt x="593" y="156"/>
                  </a:cubicBezTo>
                </a:path>
              </a:pathLst>
            </a:custGeom>
            <a:solidFill>
              <a:srgbClr val="BC0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1" name="Oval 330"/>
            <p:cNvSpPr>
              <a:spLocks noChangeArrowheads="1"/>
            </p:cNvSpPr>
            <p:nvPr/>
          </p:nvSpPr>
          <p:spPr bwMode="auto">
            <a:xfrm>
              <a:off x="3367737" y="4310185"/>
              <a:ext cx="5456526" cy="1303533"/>
            </a:xfrm>
            <a:prstGeom prst="ellipse">
              <a:avLst/>
            </a:pr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2" name="Freeform 331"/>
            <p:cNvSpPr/>
            <p:nvPr/>
          </p:nvSpPr>
          <p:spPr bwMode="auto">
            <a:xfrm>
              <a:off x="3367737" y="4961952"/>
              <a:ext cx="5456526" cy="913012"/>
            </a:xfrm>
            <a:custGeom>
              <a:avLst/>
              <a:gdLst>
                <a:gd name="T0" fmla="*/ 855 w 855"/>
                <a:gd name="T1" fmla="*/ 0 h 143"/>
                <a:gd name="T2" fmla="*/ 855 w 855"/>
                <a:gd name="T3" fmla="*/ 41 h 143"/>
                <a:gd name="T4" fmla="*/ 594 w 855"/>
                <a:gd name="T5" fmla="*/ 135 h 143"/>
                <a:gd name="T6" fmla="*/ 427 w 855"/>
                <a:gd name="T7" fmla="*/ 143 h 143"/>
                <a:gd name="T8" fmla="*/ 259 w 855"/>
                <a:gd name="T9" fmla="*/ 135 h 143"/>
                <a:gd name="T10" fmla="*/ 0 w 855"/>
                <a:gd name="T11" fmla="*/ 41 h 143"/>
                <a:gd name="T12" fmla="*/ 0 w 855"/>
                <a:gd name="T13" fmla="*/ 0 h 143"/>
                <a:gd name="T14" fmla="*/ 259 w 855"/>
                <a:gd name="T15" fmla="*/ 94 h 143"/>
                <a:gd name="T16" fmla="*/ 427 w 855"/>
                <a:gd name="T17" fmla="*/ 102 h 143"/>
                <a:gd name="T18" fmla="*/ 594 w 855"/>
                <a:gd name="T19" fmla="*/ 94 h 143"/>
                <a:gd name="T20" fmla="*/ 855 w 855"/>
                <a:gd name="T2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5" h="143">
                  <a:moveTo>
                    <a:pt x="855" y="0"/>
                  </a:moveTo>
                  <a:cubicBezTo>
                    <a:pt x="855" y="41"/>
                    <a:pt x="855" y="41"/>
                    <a:pt x="855" y="41"/>
                  </a:cubicBezTo>
                  <a:cubicBezTo>
                    <a:pt x="855" y="84"/>
                    <a:pt x="747" y="120"/>
                    <a:pt x="594" y="135"/>
                  </a:cubicBezTo>
                  <a:cubicBezTo>
                    <a:pt x="543" y="140"/>
                    <a:pt x="486" y="143"/>
                    <a:pt x="427" y="143"/>
                  </a:cubicBezTo>
                  <a:cubicBezTo>
                    <a:pt x="368" y="143"/>
                    <a:pt x="311" y="140"/>
                    <a:pt x="259" y="135"/>
                  </a:cubicBezTo>
                  <a:cubicBezTo>
                    <a:pt x="107" y="120"/>
                    <a:pt x="0" y="83"/>
                    <a:pt x="0" y="41"/>
                  </a:cubicBezTo>
                  <a:cubicBezTo>
                    <a:pt x="0" y="0"/>
                    <a:pt x="0" y="0"/>
                    <a:pt x="0" y="0"/>
                  </a:cubicBezTo>
                  <a:cubicBezTo>
                    <a:pt x="0" y="42"/>
                    <a:pt x="107" y="78"/>
                    <a:pt x="259" y="94"/>
                  </a:cubicBezTo>
                  <a:cubicBezTo>
                    <a:pt x="311" y="99"/>
                    <a:pt x="368" y="102"/>
                    <a:pt x="427" y="102"/>
                  </a:cubicBezTo>
                  <a:cubicBezTo>
                    <a:pt x="486" y="102"/>
                    <a:pt x="543" y="99"/>
                    <a:pt x="594" y="94"/>
                  </a:cubicBezTo>
                  <a:cubicBezTo>
                    <a:pt x="747" y="78"/>
                    <a:pt x="855" y="42"/>
                    <a:pt x="855" y="0"/>
                  </a:cubicBezTo>
                </a:path>
              </a:pathLst>
            </a:custGeom>
            <a:solidFill>
              <a:srgbClr val="E7E6E6">
                <a:lumMod val="9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3" name="Oval 332"/>
            <p:cNvSpPr>
              <a:spLocks noChangeArrowheads="1"/>
            </p:cNvSpPr>
            <p:nvPr/>
          </p:nvSpPr>
          <p:spPr bwMode="auto">
            <a:xfrm>
              <a:off x="3884841" y="3951983"/>
              <a:ext cx="4416931" cy="1053061"/>
            </a:xfrm>
            <a:prstGeom prst="ellipse">
              <a:avLst/>
            </a:pr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4" name="Freeform 333"/>
            <p:cNvSpPr/>
            <p:nvPr/>
          </p:nvSpPr>
          <p:spPr bwMode="auto">
            <a:xfrm>
              <a:off x="3884841" y="4474473"/>
              <a:ext cx="4416931" cy="743337"/>
            </a:xfrm>
            <a:custGeom>
              <a:avLst/>
              <a:gdLst>
                <a:gd name="T0" fmla="*/ 0 w 692"/>
                <a:gd name="T1" fmla="*/ 34 h 116"/>
                <a:gd name="T2" fmla="*/ 346 w 692"/>
                <a:gd name="T3" fmla="*/ 116 h 116"/>
                <a:gd name="T4" fmla="*/ 692 w 692"/>
                <a:gd name="T5" fmla="*/ 34 h 116"/>
                <a:gd name="T6" fmla="*/ 692 w 692"/>
                <a:gd name="T7" fmla="*/ 0 h 116"/>
                <a:gd name="T8" fmla="*/ 346 w 692"/>
                <a:gd name="T9" fmla="*/ 83 h 116"/>
                <a:gd name="T10" fmla="*/ 0 w 692"/>
                <a:gd name="T11" fmla="*/ 0 h 116"/>
                <a:gd name="T12" fmla="*/ 0 w 692"/>
                <a:gd name="T13" fmla="*/ 34 h 116"/>
              </a:gdLst>
              <a:ahLst/>
              <a:cxnLst>
                <a:cxn ang="0">
                  <a:pos x="T0" y="T1"/>
                </a:cxn>
                <a:cxn ang="0">
                  <a:pos x="T2" y="T3"/>
                </a:cxn>
                <a:cxn ang="0">
                  <a:pos x="T4" y="T5"/>
                </a:cxn>
                <a:cxn ang="0">
                  <a:pos x="T6" y="T7"/>
                </a:cxn>
                <a:cxn ang="0">
                  <a:pos x="T8" y="T9"/>
                </a:cxn>
                <a:cxn ang="0">
                  <a:pos x="T10" y="T11"/>
                </a:cxn>
                <a:cxn ang="0">
                  <a:pos x="T12" y="T13"/>
                </a:cxn>
              </a:cxnLst>
              <a:rect l="0" t="0" r="r" b="b"/>
              <a:pathLst>
                <a:path w="692" h="116">
                  <a:moveTo>
                    <a:pt x="0" y="34"/>
                  </a:moveTo>
                  <a:cubicBezTo>
                    <a:pt x="0" y="79"/>
                    <a:pt x="155" y="116"/>
                    <a:pt x="346" y="116"/>
                  </a:cubicBezTo>
                  <a:cubicBezTo>
                    <a:pt x="537" y="116"/>
                    <a:pt x="692" y="79"/>
                    <a:pt x="692" y="34"/>
                  </a:cubicBezTo>
                  <a:cubicBezTo>
                    <a:pt x="692" y="0"/>
                    <a:pt x="692" y="0"/>
                    <a:pt x="692" y="0"/>
                  </a:cubicBezTo>
                  <a:cubicBezTo>
                    <a:pt x="692" y="46"/>
                    <a:pt x="537" y="83"/>
                    <a:pt x="346" y="83"/>
                  </a:cubicBezTo>
                  <a:cubicBezTo>
                    <a:pt x="155" y="83"/>
                    <a:pt x="0" y="46"/>
                    <a:pt x="0" y="0"/>
                  </a:cubicBezTo>
                  <a:cubicBezTo>
                    <a:pt x="0" y="34"/>
                    <a:pt x="0" y="34"/>
                    <a:pt x="0" y="34"/>
                  </a:cubicBezTo>
                </a:path>
              </a:pathLst>
            </a:custGeom>
            <a:solidFill>
              <a:srgbClr val="E7E6E6">
                <a:lumMod val="9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5" name="Oval 334"/>
            <p:cNvSpPr>
              <a:spLocks noChangeArrowheads="1"/>
            </p:cNvSpPr>
            <p:nvPr/>
          </p:nvSpPr>
          <p:spPr bwMode="auto">
            <a:xfrm>
              <a:off x="4269976" y="3566848"/>
              <a:ext cx="3641275" cy="869920"/>
            </a:xfrm>
            <a:prstGeom prst="ellipse">
              <a:avLst/>
            </a:pr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6" name="Freeform 335"/>
            <p:cNvSpPr/>
            <p:nvPr/>
          </p:nvSpPr>
          <p:spPr bwMode="auto">
            <a:xfrm>
              <a:off x="4269976" y="4003154"/>
              <a:ext cx="3641275" cy="614061"/>
            </a:xfrm>
            <a:custGeom>
              <a:avLst/>
              <a:gdLst>
                <a:gd name="T0" fmla="*/ 0 w 571"/>
                <a:gd name="T1" fmla="*/ 28 h 96"/>
                <a:gd name="T2" fmla="*/ 286 w 571"/>
                <a:gd name="T3" fmla="*/ 96 h 96"/>
                <a:gd name="T4" fmla="*/ 571 w 571"/>
                <a:gd name="T5" fmla="*/ 28 h 96"/>
                <a:gd name="T6" fmla="*/ 571 w 571"/>
                <a:gd name="T7" fmla="*/ 0 h 96"/>
                <a:gd name="T8" fmla="*/ 286 w 571"/>
                <a:gd name="T9" fmla="*/ 68 h 96"/>
                <a:gd name="T10" fmla="*/ 0 w 571"/>
                <a:gd name="T11" fmla="*/ 0 h 96"/>
                <a:gd name="T12" fmla="*/ 0 w 571"/>
                <a:gd name="T13" fmla="*/ 28 h 96"/>
              </a:gdLst>
              <a:ahLst/>
              <a:cxnLst>
                <a:cxn ang="0">
                  <a:pos x="T0" y="T1"/>
                </a:cxn>
                <a:cxn ang="0">
                  <a:pos x="T2" y="T3"/>
                </a:cxn>
                <a:cxn ang="0">
                  <a:pos x="T4" y="T5"/>
                </a:cxn>
                <a:cxn ang="0">
                  <a:pos x="T6" y="T7"/>
                </a:cxn>
                <a:cxn ang="0">
                  <a:pos x="T8" y="T9"/>
                </a:cxn>
                <a:cxn ang="0">
                  <a:pos x="T10" y="T11"/>
                </a:cxn>
                <a:cxn ang="0">
                  <a:pos x="T12" y="T13"/>
                </a:cxn>
              </a:cxnLst>
              <a:rect l="0" t="0" r="r" b="b"/>
              <a:pathLst>
                <a:path w="571" h="96">
                  <a:moveTo>
                    <a:pt x="0" y="28"/>
                  </a:moveTo>
                  <a:cubicBezTo>
                    <a:pt x="0" y="66"/>
                    <a:pt x="128" y="96"/>
                    <a:pt x="286" y="96"/>
                  </a:cubicBezTo>
                  <a:cubicBezTo>
                    <a:pt x="443" y="96"/>
                    <a:pt x="571" y="66"/>
                    <a:pt x="571" y="28"/>
                  </a:cubicBezTo>
                  <a:cubicBezTo>
                    <a:pt x="571" y="0"/>
                    <a:pt x="571" y="0"/>
                    <a:pt x="571" y="0"/>
                  </a:cubicBezTo>
                  <a:cubicBezTo>
                    <a:pt x="571" y="38"/>
                    <a:pt x="443" y="68"/>
                    <a:pt x="286" y="68"/>
                  </a:cubicBezTo>
                  <a:cubicBezTo>
                    <a:pt x="128" y="68"/>
                    <a:pt x="0" y="38"/>
                    <a:pt x="0" y="0"/>
                  </a:cubicBezTo>
                  <a:cubicBezTo>
                    <a:pt x="0" y="28"/>
                    <a:pt x="0" y="28"/>
                    <a:pt x="0" y="28"/>
                  </a:cubicBezTo>
                </a:path>
              </a:pathLst>
            </a:custGeom>
            <a:solidFill>
              <a:srgbClr val="E7E6E6">
                <a:lumMod val="9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7" name="Freeform 336"/>
            <p:cNvSpPr/>
            <p:nvPr/>
          </p:nvSpPr>
          <p:spPr bwMode="auto">
            <a:xfrm>
              <a:off x="5290718" y="4967338"/>
              <a:ext cx="1599791" cy="37706"/>
            </a:xfrm>
            <a:custGeom>
              <a:avLst/>
              <a:gdLst>
                <a:gd name="T0" fmla="*/ 0 w 251"/>
                <a:gd name="T1" fmla="*/ 0 h 6"/>
                <a:gd name="T2" fmla="*/ 0 w 251"/>
                <a:gd name="T3" fmla="*/ 0 h 6"/>
                <a:gd name="T4" fmla="*/ 126 w 251"/>
                <a:gd name="T5" fmla="*/ 6 h 6"/>
                <a:gd name="T6" fmla="*/ 251 w 251"/>
                <a:gd name="T7" fmla="*/ 0 h 6"/>
                <a:gd name="T8" fmla="*/ 251 w 251"/>
                <a:gd name="T9" fmla="*/ 0 h 6"/>
                <a:gd name="T10" fmla="*/ 126 w 251"/>
                <a:gd name="T11" fmla="*/ 6 h 6"/>
                <a:gd name="T12" fmla="*/ 0 w 2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51" h="6">
                  <a:moveTo>
                    <a:pt x="0" y="0"/>
                  </a:moveTo>
                  <a:cubicBezTo>
                    <a:pt x="0" y="0"/>
                    <a:pt x="0" y="0"/>
                    <a:pt x="0" y="0"/>
                  </a:cubicBezTo>
                  <a:cubicBezTo>
                    <a:pt x="39" y="4"/>
                    <a:pt x="82" y="6"/>
                    <a:pt x="126" y="6"/>
                  </a:cubicBezTo>
                  <a:cubicBezTo>
                    <a:pt x="170" y="6"/>
                    <a:pt x="212" y="4"/>
                    <a:pt x="251" y="0"/>
                  </a:cubicBezTo>
                  <a:cubicBezTo>
                    <a:pt x="251" y="0"/>
                    <a:pt x="251" y="0"/>
                    <a:pt x="251" y="0"/>
                  </a:cubicBezTo>
                  <a:cubicBezTo>
                    <a:pt x="212" y="4"/>
                    <a:pt x="170" y="6"/>
                    <a:pt x="126" y="6"/>
                  </a:cubicBezTo>
                  <a:cubicBezTo>
                    <a:pt x="82" y="6"/>
                    <a:pt x="39" y="4"/>
                    <a:pt x="0" y="0"/>
                  </a:cubicBezTo>
                </a:path>
              </a:pathLst>
            </a:custGeom>
            <a:solidFill>
              <a:srgbClr val="AD3E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8" name="Freeform 337"/>
            <p:cNvSpPr>
              <a:spLocks noEditPoints="1"/>
            </p:cNvSpPr>
            <p:nvPr/>
          </p:nvSpPr>
          <p:spPr bwMode="auto">
            <a:xfrm>
              <a:off x="4978301" y="5562546"/>
              <a:ext cx="2224625" cy="350123"/>
            </a:xfrm>
            <a:custGeom>
              <a:avLst/>
              <a:gdLst>
                <a:gd name="T0" fmla="*/ 0 w 349"/>
                <a:gd name="T1" fmla="*/ 40 h 55"/>
                <a:gd name="T2" fmla="*/ 0 w 349"/>
                <a:gd name="T3" fmla="*/ 48 h 55"/>
                <a:gd name="T4" fmla="*/ 1 w 349"/>
                <a:gd name="T5" fmla="*/ 47 h 55"/>
                <a:gd name="T6" fmla="*/ 1 w 349"/>
                <a:gd name="T7" fmla="*/ 47 h 55"/>
                <a:gd name="T8" fmla="*/ 175 w 349"/>
                <a:gd name="T9" fmla="*/ 55 h 55"/>
                <a:gd name="T10" fmla="*/ 348 w 349"/>
                <a:gd name="T11" fmla="*/ 47 h 55"/>
                <a:gd name="T12" fmla="*/ 349 w 349"/>
                <a:gd name="T13" fmla="*/ 48 h 55"/>
                <a:gd name="T14" fmla="*/ 349 w 349"/>
                <a:gd name="T15" fmla="*/ 41 h 55"/>
                <a:gd name="T16" fmla="*/ 342 w 349"/>
                <a:gd name="T17" fmla="*/ 41 h 55"/>
                <a:gd name="T18" fmla="*/ 175 w 349"/>
                <a:gd name="T19" fmla="*/ 49 h 55"/>
                <a:gd name="T20" fmla="*/ 7 w 349"/>
                <a:gd name="T21" fmla="*/ 41 h 55"/>
                <a:gd name="T22" fmla="*/ 0 w 349"/>
                <a:gd name="T23" fmla="*/ 40 h 55"/>
                <a:gd name="T24" fmla="*/ 175 w 349"/>
                <a:gd name="T25" fmla="*/ 8 h 55"/>
                <a:gd name="T26" fmla="*/ 175 w 349"/>
                <a:gd name="T27" fmla="*/ 8 h 55"/>
                <a:gd name="T28" fmla="*/ 175 w 349"/>
                <a:gd name="T29" fmla="*/ 8 h 55"/>
                <a:gd name="T30" fmla="*/ 175 w 349"/>
                <a:gd name="T31" fmla="*/ 8 h 55"/>
                <a:gd name="T32" fmla="*/ 176 w 349"/>
                <a:gd name="T33" fmla="*/ 8 h 55"/>
                <a:gd name="T34" fmla="*/ 176 w 349"/>
                <a:gd name="T35" fmla="*/ 8 h 55"/>
                <a:gd name="T36" fmla="*/ 176 w 349"/>
                <a:gd name="T37" fmla="*/ 8 h 55"/>
                <a:gd name="T38" fmla="*/ 177 w 349"/>
                <a:gd name="T39" fmla="*/ 8 h 55"/>
                <a:gd name="T40" fmla="*/ 177 w 349"/>
                <a:gd name="T41" fmla="*/ 8 h 55"/>
                <a:gd name="T42" fmla="*/ 177 w 349"/>
                <a:gd name="T43" fmla="*/ 8 h 55"/>
                <a:gd name="T44" fmla="*/ 178 w 349"/>
                <a:gd name="T45" fmla="*/ 8 h 55"/>
                <a:gd name="T46" fmla="*/ 177 w 349"/>
                <a:gd name="T47" fmla="*/ 8 h 55"/>
                <a:gd name="T48" fmla="*/ 178 w 349"/>
                <a:gd name="T49" fmla="*/ 8 h 55"/>
                <a:gd name="T50" fmla="*/ 178 w 349"/>
                <a:gd name="T51" fmla="*/ 8 h 55"/>
                <a:gd name="T52" fmla="*/ 178 w 349"/>
                <a:gd name="T53" fmla="*/ 8 h 55"/>
                <a:gd name="T54" fmla="*/ 178 w 349"/>
                <a:gd name="T55" fmla="*/ 8 h 55"/>
                <a:gd name="T56" fmla="*/ 179 w 349"/>
                <a:gd name="T57" fmla="*/ 8 h 55"/>
                <a:gd name="T58" fmla="*/ 179 w 349"/>
                <a:gd name="T59" fmla="*/ 8 h 55"/>
                <a:gd name="T60" fmla="*/ 179 w 349"/>
                <a:gd name="T61" fmla="*/ 8 h 55"/>
                <a:gd name="T62" fmla="*/ 171 w 349"/>
                <a:gd name="T63" fmla="*/ 8 h 55"/>
                <a:gd name="T64" fmla="*/ 171 w 349"/>
                <a:gd name="T65" fmla="*/ 8 h 55"/>
                <a:gd name="T66" fmla="*/ 171 w 349"/>
                <a:gd name="T67" fmla="*/ 8 h 55"/>
                <a:gd name="T68" fmla="*/ 170 w 349"/>
                <a:gd name="T69" fmla="*/ 8 h 55"/>
                <a:gd name="T70" fmla="*/ 171 w 349"/>
                <a:gd name="T71" fmla="*/ 8 h 55"/>
                <a:gd name="T72" fmla="*/ 170 w 349"/>
                <a:gd name="T73" fmla="*/ 8 h 55"/>
                <a:gd name="T74" fmla="*/ 170 w 349"/>
                <a:gd name="T75" fmla="*/ 8 h 55"/>
                <a:gd name="T76" fmla="*/ 170 w 349"/>
                <a:gd name="T77" fmla="*/ 8 h 55"/>
                <a:gd name="T78" fmla="*/ 170 w 349"/>
                <a:gd name="T79" fmla="*/ 8 h 55"/>
                <a:gd name="T80" fmla="*/ 344 w 349"/>
                <a:gd name="T81" fmla="*/ 0 h 55"/>
                <a:gd name="T82" fmla="*/ 179 w 349"/>
                <a:gd name="T83" fmla="*/ 8 h 55"/>
                <a:gd name="T84" fmla="*/ 342 w 349"/>
                <a:gd name="T85" fmla="*/ 0 h 55"/>
                <a:gd name="T86" fmla="*/ 344 w 349"/>
                <a:gd name="T87" fmla="*/ 0 h 55"/>
                <a:gd name="T88" fmla="*/ 344 w 349"/>
                <a:gd name="T89" fmla="*/ 0 h 55"/>
                <a:gd name="T90" fmla="*/ 5 w 349"/>
                <a:gd name="T91" fmla="*/ 0 h 55"/>
                <a:gd name="T92" fmla="*/ 5 w 349"/>
                <a:gd name="T93" fmla="*/ 0 h 55"/>
                <a:gd name="T94" fmla="*/ 7 w 349"/>
                <a:gd name="T95" fmla="*/ 0 h 55"/>
                <a:gd name="T96" fmla="*/ 169 w 349"/>
                <a:gd name="T97" fmla="*/ 8 h 55"/>
                <a:gd name="T98" fmla="*/ 5 w 349"/>
                <a:gd name="T9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55">
                  <a:moveTo>
                    <a:pt x="0" y="40"/>
                  </a:moveTo>
                  <a:cubicBezTo>
                    <a:pt x="0" y="48"/>
                    <a:pt x="0" y="48"/>
                    <a:pt x="0" y="48"/>
                  </a:cubicBezTo>
                  <a:cubicBezTo>
                    <a:pt x="1" y="47"/>
                    <a:pt x="1" y="47"/>
                    <a:pt x="1" y="47"/>
                  </a:cubicBezTo>
                  <a:cubicBezTo>
                    <a:pt x="1" y="47"/>
                    <a:pt x="1" y="47"/>
                    <a:pt x="1" y="47"/>
                  </a:cubicBezTo>
                  <a:cubicBezTo>
                    <a:pt x="55" y="52"/>
                    <a:pt x="114" y="55"/>
                    <a:pt x="175" y="55"/>
                  </a:cubicBezTo>
                  <a:cubicBezTo>
                    <a:pt x="237" y="55"/>
                    <a:pt x="295" y="52"/>
                    <a:pt x="348" y="47"/>
                  </a:cubicBezTo>
                  <a:cubicBezTo>
                    <a:pt x="349" y="48"/>
                    <a:pt x="349" y="48"/>
                    <a:pt x="349" y="48"/>
                  </a:cubicBezTo>
                  <a:cubicBezTo>
                    <a:pt x="349" y="41"/>
                    <a:pt x="349" y="41"/>
                    <a:pt x="349" y="41"/>
                  </a:cubicBezTo>
                  <a:cubicBezTo>
                    <a:pt x="347" y="41"/>
                    <a:pt x="344" y="41"/>
                    <a:pt x="342" y="41"/>
                  </a:cubicBezTo>
                  <a:cubicBezTo>
                    <a:pt x="291" y="46"/>
                    <a:pt x="234" y="49"/>
                    <a:pt x="175" y="49"/>
                  </a:cubicBezTo>
                  <a:cubicBezTo>
                    <a:pt x="116" y="49"/>
                    <a:pt x="59" y="46"/>
                    <a:pt x="7" y="41"/>
                  </a:cubicBezTo>
                  <a:cubicBezTo>
                    <a:pt x="5" y="41"/>
                    <a:pt x="3" y="41"/>
                    <a:pt x="0" y="40"/>
                  </a:cubicBezTo>
                  <a:moveTo>
                    <a:pt x="175" y="8"/>
                  </a:moveTo>
                  <a:cubicBezTo>
                    <a:pt x="175" y="8"/>
                    <a:pt x="175" y="8"/>
                    <a:pt x="175" y="8"/>
                  </a:cubicBezTo>
                  <a:cubicBezTo>
                    <a:pt x="175" y="8"/>
                    <a:pt x="175" y="8"/>
                    <a:pt x="175" y="8"/>
                  </a:cubicBezTo>
                  <a:cubicBezTo>
                    <a:pt x="175" y="8"/>
                    <a:pt x="175" y="8"/>
                    <a:pt x="175" y="8"/>
                  </a:cubicBezTo>
                  <a:moveTo>
                    <a:pt x="176" y="8"/>
                  </a:moveTo>
                  <a:cubicBezTo>
                    <a:pt x="176" y="8"/>
                    <a:pt x="176" y="8"/>
                    <a:pt x="176" y="8"/>
                  </a:cubicBezTo>
                  <a:cubicBezTo>
                    <a:pt x="176" y="8"/>
                    <a:pt x="176" y="8"/>
                    <a:pt x="176" y="8"/>
                  </a:cubicBezTo>
                  <a:moveTo>
                    <a:pt x="177" y="8"/>
                  </a:moveTo>
                  <a:cubicBezTo>
                    <a:pt x="177" y="8"/>
                    <a:pt x="177" y="8"/>
                    <a:pt x="177" y="8"/>
                  </a:cubicBezTo>
                  <a:cubicBezTo>
                    <a:pt x="177" y="8"/>
                    <a:pt x="177" y="8"/>
                    <a:pt x="177" y="8"/>
                  </a:cubicBezTo>
                  <a:moveTo>
                    <a:pt x="178" y="8"/>
                  </a:moveTo>
                  <a:cubicBezTo>
                    <a:pt x="177" y="8"/>
                    <a:pt x="177" y="8"/>
                    <a:pt x="177" y="8"/>
                  </a:cubicBezTo>
                  <a:cubicBezTo>
                    <a:pt x="177" y="8"/>
                    <a:pt x="178" y="8"/>
                    <a:pt x="178" y="8"/>
                  </a:cubicBezTo>
                  <a:moveTo>
                    <a:pt x="178" y="8"/>
                  </a:moveTo>
                  <a:cubicBezTo>
                    <a:pt x="178" y="8"/>
                    <a:pt x="178" y="8"/>
                    <a:pt x="178" y="8"/>
                  </a:cubicBezTo>
                  <a:cubicBezTo>
                    <a:pt x="178" y="8"/>
                    <a:pt x="178" y="8"/>
                    <a:pt x="178" y="8"/>
                  </a:cubicBezTo>
                  <a:moveTo>
                    <a:pt x="179" y="8"/>
                  </a:moveTo>
                  <a:cubicBezTo>
                    <a:pt x="179" y="8"/>
                    <a:pt x="179" y="8"/>
                    <a:pt x="179" y="8"/>
                  </a:cubicBezTo>
                  <a:cubicBezTo>
                    <a:pt x="179" y="8"/>
                    <a:pt x="179" y="8"/>
                    <a:pt x="179" y="8"/>
                  </a:cubicBezTo>
                  <a:moveTo>
                    <a:pt x="171" y="8"/>
                  </a:moveTo>
                  <a:cubicBezTo>
                    <a:pt x="171" y="8"/>
                    <a:pt x="171" y="8"/>
                    <a:pt x="171" y="8"/>
                  </a:cubicBezTo>
                  <a:cubicBezTo>
                    <a:pt x="171" y="8"/>
                    <a:pt x="171" y="8"/>
                    <a:pt x="171" y="8"/>
                  </a:cubicBezTo>
                  <a:moveTo>
                    <a:pt x="170" y="8"/>
                  </a:moveTo>
                  <a:cubicBezTo>
                    <a:pt x="170" y="8"/>
                    <a:pt x="170" y="8"/>
                    <a:pt x="171" y="8"/>
                  </a:cubicBezTo>
                  <a:cubicBezTo>
                    <a:pt x="170" y="8"/>
                    <a:pt x="170" y="8"/>
                    <a:pt x="170" y="8"/>
                  </a:cubicBezTo>
                  <a:moveTo>
                    <a:pt x="170" y="8"/>
                  </a:moveTo>
                  <a:cubicBezTo>
                    <a:pt x="170" y="8"/>
                    <a:pt x="170" y="8"/>
                    <a:pt x="170" y="8"/>
                  </a:cubicBezTo>
                  <a:cubicBezTo>
                    <a:pt x="170" y="8"/>
                    <a:pt x="170" y="8"/>
                    <a:pt x="170" y="8"/>
                  </a:cubicBezTo>
                  <a:moveTo>
                    <a:pt x="344" y="0"/>
                  </a:moveTo>
                  <a:cubicBezTo>
                    <a:pt x="294" y="5"/>
                    <a:pt x="238" y="8"/>
                    <a:pt x="179" y="8"/>
                  </a:cubicBezTo>
                  <a:cubicBezTo>
                    <a:pt x="237" y="8"/>
                    <a:pt x="292" y="5"/>
                    <a:pt x="342" y="0"/>
                  </a:cubicBezTo>
                  <a:cubicBezTo>
                    <a:pt x="343" y="0"/>
                    <a:pt x="343" y="0"/>
                    <a:pt x="344" y="0"/>
                  </a:cubicBezTo>
                  <a:cubicBezTo>
                    <a:pt x="344" y="0"/>
                    <a:pt x="344" y="0"/>
                    <a:pt x="344" y="0"/>
                  </a:cubicBezTo>
                  <a:moveTo>
                    <a:pt x="5" y="0"/>
                  </a:moveTo>
                  <a:cubicBezTo>
                    <a:pt x="5" y="0"/>
                    <a:pt x="5" y="0"/>
                    <a:pt x="5" y="0"/>
                  </a:cubicBezTo>
                  <a:cubicBezTo>
                    <a:pt x="6" y="0"/>
                    <a:pt x="6" y="0"/>
                    <a:pt x="7" y="0"/>
                  </a:cubicBezTo>
                  <a:cubicBezTo>
                    <a:pt x="57" y="5"/>
                    <a:pt x="112" y="8"/>
                    <a:pt x="169" y="8"/>
                  </a:cubicBezTo>
                  <a:cubicBezTo>
                    <a:pt x="111" y="8"/>
                    <a:pt x="55" y="5"/>
                    <a:pt x="5" y="0"/>
                  </a:cubicBezTo>
                </a:path>
              </a:pathLst>
            </a:custGeom>
            <a:solidFill>
              <a:srgbClr val="323F4F">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9" name="Freeform 338"/>
            <p:cNvSpPr/>
            <p:nvPr/>
          </p:nvSpPr>
          <p:spPr bwMode="auto">
            <a:xfrm>
              <a:off x="4978301" y="5861497"/>
              <a:ext cx="2224625" cy="64638"/>
            </a:xfrm>
            <a:custGeom>
              <a:avLst/>
              <a:gdLst>
                <a:gd name="T0" fmla="*/ 1 w 349"/>
                <a:gd name="T1" fmla="*/ 0 h 10"/>
                <a:gd name="T2" fmla="*/ 1 w 349"/>
                <a:gd name="T3" fmla="*/ 0 h 10"/>
                <a:gd name="T4" fmla="*/ 0 w 349"/>
                <a:gd name="T5" fmla="*/ 1 h 10"/>
                <a:gd name="T6" fmla="*/ 0 w 349"/>
                <a:gd name="T7" fmla="*/ 1 h 10"/>
                <a:gd name="T8" fmla="*/ 175 w 349"/>
                <a:gd name="T9" fmla="*/ 10 h 10"/>
                <a:gd name="T10" fmla="*/ 349 w 349"/>
                <a:gd name="T11" fmla="*/ 2 h 10"/>
                <a:gd name="T12" fmla="*/ 349 w 349"/>
                <a:gd name="T13" fmla="*/ 1 h 10"/>
                <a:gd name="T14" fmla="*/ 349 w 349"/>
                <a:gd name="T15" fmla="*/ 1 h 10"/>
                <a:gd name="T16" fmla="*/ 348 w 349"/>
                <a:gd name="T17" fmla="*/ 0 h 10"/>
                <a:gd name="T18" fmla="*/ 175 w 349"/>
                <a:gd name="T19" fmla="*/ 8 h 10"/>
                <a:gd name="T20" fmla="*/ 1 w 34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10">
                  <a:moveTo>
                    <a:pt x="1" y="0"/>
                  </a:moveTo>
                  <a:cubicBezTo>
                    <a:pt x="1" y="0"/>
                    <a:pt x="1" y="0"/>
                    <a:pt x="1" y="0"/>
                  </a:cubicBezTo>
                  <a:cubicBezTo>
                    <a:pt x="0" y="1"/>
                    <a:pt x="0" y="1"/>
                    <a:pt x="0" y="1"/>
                  </a:cubicBezTo>
                  <a:cubicBezTo>
                    <a:pt x="0" y="1"/>
                    <a:pt x="0" y="1"/>
                    <a:pt x="0" y="1"/>
                  </a:cubicBezTo>
                  <a:cubicBezTo>
                    <a:pt x="54" y="7"/>
                    <a:pt x="113" y="10"/>
                    <a:pt x="175" y="10"/>
                  </a:cubicBezTo>
                  <a:cubicBezTo>
                    <a:pt x="237" y="10"/>
                    <a:pt x="296" y="7"/>
                    <a:pt x="349" y="2"/>
                  </a:cubicBezTo>
                  <a:cubicBezTo>
                    <a:pt x="349" y="1"/>
                    <a:pt x="349" y="1"/>
                    <a:pt x="349" y="1"/>
                  </a:cubicBezTo>
                  <a:cubicBezTo>
                    <a:pt x="349" y="1"/>
                    <a:pt x="349" y="1"/>
                    <a:pt x="349" y="1"/>
                  </a:cubicBezTo>
                  <a:cubicBezTo>
                    <a:pt x="348" y="0"/>
                    <a:pt x="348" y="0"/>
                    <a:pt x="348" y="0"/>
                  </a:cubicBezTo>
                  <a:cubicBezTo>
                    <a:pt x="295" y="5"/>
                    <a:pt x="237" y="8"/>
                    <a:pt x="175" y="8"/>
                  </a:cubicBezTo>
                  <a:cubicBezTo>
                    <a:pt x="114" y="8"/>
                    <a:pt x="55" y="5"/>
                    <a:pt x="1" y="0"/>
                  </a:cubicBezTo>
                </a:path>
              </a:pathLst>
            </a:custGeom>
            <a:solidFill>
              <a:srgbClr val="323F4F">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0" name="Freeform 339"/>
            <p:cNvSpPr/>
            <p:nvPr/>
          </p:nvSpPr>
          <p:spPr bwMode="auto">
            <a:xfrm>
              <a:off x="5007927" y="5177412"/>
              <a:ext cx="2165374" cy="436307"/>
            </a:xfrm>
            <a:custGeom>
              <a:avLst/>
              <a:gdLst>
                <a:gd name="T0" fmla="*/ 43 w 339"/>
                <a:gd name="T1" fmla="*/ 0 h 68"/>
                <a:gd name="T2" fmla="*/ 43 w 339"/>
                <a:gd name="T3" fmla="*/ 7 h 68"/>
                <a:gd name="T4" fmla="*/ 0 w 339"/>
                <a:gd name="T5" fmla="*/ 60 h 68"/>
                <a:gd name="T6" fmla="*/ 164 w 339"/>
                <a:gd name="T7" fmla="*/ 68 h 68"/>
                <a:gd name="T8" fmla="*/ 165 w 339"/>
                <a:gd name="T9" fmla="*/ 68 h 68"/>
                <a:gd name="T10" fmla="*/ 165 w 339"/>
                <a:gd name="T11" fmla="*/ 68 h 68"/>
                <a:gd name="T12" fmla="*/ 165 w 339"/>
                <a:gd name="T13" fmla="*/ 68 h 68"/>
                <a:gd name="T14" fmla="*/ 166 w 339"/>
                <a:gd name="T15" fmla="*/ 68 h 68"/>
                <a:gd name="T16" fmla="*/ 166 w 339"/>
                <a:gd name="T17" fmla="*/ 68 h 68"/>
                <a:gd name="T18" fmla="*/ 166 w 339"/>
                <a:gd name="T19" fmla="*/ 68 h 68"/>
                <a:gd name="T20" fmla="*/ 170 w 339"/>
                <a:gd name="T21" fmla="*/ 68 h 68"/>
                <a:gd name="T22" fmla="*/ 170 w 339"/>
                <a:gd name="T23" fmla="*/ 68 h 68"/>
                <a:gd name="T24" fmla="*/ 171 w 339"/>
                <a:gd name="T25" fmla="*/ 68 h 68"/>
                <a:gd name="T26" fmla="*/ 171 w 339"/>
                <a:gd name="T27" fmla="*/ 68 h 68"/>
                <a:gd name="T28" fmla="*/ 172 w 339"/>
                <a:gd name="T29" fmla="*/ 68 h 68"/>
                <a:gd name="T30" fmla="*/ 172 w 339"/>
                <a:gd name="T31" fmla="*/ 68 h 68"/>
                <a:gd name="T32" fmla="*/ 172 w 339"/>
                <a:gd name="T33" fmla="*/ 68 h 68"/>
                <a:gd name="T34" fmla="*/ 173 w 339"/>
                <a:gd name="T35" fmla="*/ 68 h 68"/>
                <a:gd name="T36" fmla="*/ 173 w 339"/>
                <a:gd name="T37" fmla="*/ 68 h 68"/>
                <a:gd name="T38" fmla="*/ 173 w 339"/>
                <a:gd name="T39" fmla="*/ 68 h 68"/>
                <a:gd name="T40" fmla="*/ 174 w 339"/>
                <a:gd name="T41" fmla="*/ 68 h 68"/>
                <a:gd name="T42" fmla="*/ 174 w 339"/>
                <a:gd name="T43" fmla="*/ 68 h 68"/>
                <a:gd name="T44" fmla="*/ 174 w 339"/>
                <a:gd name="T45" fmla="*/ 68 h 68"/>
                <a:gd name="T46" fmla="*/ 339 w 339"/>
                <a:gd name="T47" fmla="*/ 60 h 68"/>
                <a:gd name="T48" fmla="*/ 296 w 339"/>
                <a:gd name="T49" fmla="*/ 7 h 68"/>
                <a:gd name="T50" fmla="*/ 296 w 339"/>
                <a:gd name="T51" fmla="*/ 0 h 68"/>
                <a:gd name="T52" fmla="*/ 170 w 339"/>
                <a:gd name="T53" fmla="*/ 6 h 68"/>
                <a:gd name="T54" fmla="*/ 43 w 339"/>
                <a:gd name="T5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68">
                  <a:moveTo>
                    <a:pt x="43" y="0"/>
                  </a:moveTo>
                  <a:cubicBezTo>
                    <a:pt x="43" y="7"/>
                    <a:pt x="43" y="7"/>
                    <a:pt x="43" y="7"/>
                  </a:cubicBezTo>
                  <a:cubicBezTo>
                    <a:pt x="0" y="60"/>
                    <a:pt x="0" y="60"/>
                    <a:pt x="0" y="60"/>
                  </a:cubicBezTo>
                  <a:cubicBezTo>
                    <a:pt x="50" y="65"/>
                    <a:pt x="106" y="68"/>
                    <a:pt x="164" y="68"/>
                  </a:cubicBezTo>
                  <a:cubicBezTo>
                    <a:pt x="164" y="68"/>
                    <a:pt x="164" y="68"/>
                    <a:pt x="165" y="68"/>
                  </a:cubicBezTo>
                  <a:cubicBezTo>
                    <a:pt x="165" y="68"/>
                    <a:pt x="165" y="68"/>
                    <a:pt x="165" y="68"/>
                  </a:cubicBezTo>
                  <a:cubicBezTo>
                    <a:pt x="165" y="68"/>
                    <a:pt x="165" y="68"/>
                    <a:pt x="165" y="68"/>
                  </a:cubicBezTo>
                  <a:cubicBezTo>
                    <a:pt x="165" y="68"/>
                    <a:pt x="165" y="68"/>
                    <a:pt x="166" y="68"/>
                  </a:cubicBezTo>
                  <a:cubicBezTo>
                    <a:pt x="166" y="68"/>
                    <a:pt x="166" y="68"/>
                    <a:pt x="166" y="68"/>
                  </a:cubicBezTo>
                  <a:cubicBezTo>
                    <a:pt x="166" y="68"/>
                    <a:pt x="166" y="68"/>
                    <a:pt x="166" y="68"/>
                  </a:cubicBezTo>
                  <a:cubicBezTo>
                    <a:pt x="168" y="68"/>
                    <a:pt x="169" y="68"/>
                    <a:pt x="170" y="68"/>
                  </a:cubicBezTo>
                  <a:cubicBezTo>
                    <a:pt x="170" y="68"/>
                    <a:pt x="170" y="68"/>
                    <a:pt x="170" y="68"/>
                  </a:cubicBezTo>
                  <a:cubicBezTo>
                    <a:pt x="171" y="68"/>
                    <a:pt x="171" y="68"/>
                    <a:pt x="171" y="68"/>
                  </a:cubicBezTo>
                  <a:cubicBezTo>
                    <a:pt x="171" y="68"/>
                    <a:pt x="171" y="68"/>
                    <a:pt x="171" y="68"/>
                  </a:cubicBezTo>
                  <a:cubicBezTo>
                    <a:pt x="171" y="68"/>
                    <a:pt x="171" y="68"/>
                    <a:pt x="172" y="68"/>
                  </a:cubicBezTo>
                  <a:cubicBezTo>
                    <a:pt x="172" y="68"/>
                    <a:pt x="172" y="68"/>
                    <a:pt x="172" y="68"/>
                  </a:cubicBezTo>
                  <a:cubicBezTo>
                    <a:pt x="172" y="68"/>
                    <a:pt x="172" y="68"/>
                    <a:pt x="172" y="68"/>
                  </a:cubicBezTo>
                  <a:cubicBezTo>
                    <a:pt x="172" y="68"/>
                    <a:pt x="172" y="68"/>
                    <a:pt x="173" y="68"/>
                  </a:cubicBezTo>
                  <a:cubicBezTo>
                    <a:pt x="173" y="68"/>
                    <a:pt x="173" y="68"/>
                    <a:pt x="173" y="68"/>
                  </a:cubicBezTo>
                  <a:cubicBezTo>
                    <a:pt x="173" y="68"/>
                    <a:pt x="173" y="68"/>
                    <a:pt x="173" y="68"/>
                  </a:cubicBezTo>
                  <a:cubicBezTo>
                    <a:pt x="173" y="68"/>
                    <a:pt x="173" y="68"/>
                    <a:pt x="174" y="68"/>
                  </a:cubicBezTo>
                  <a:cubicBezTo>
                    <a:pt x="174" y="68"/>
                    <a:pt x="174" y="68"/>
                    <a:pt x="174" y="68"/>
                  </a:cubicBezTo>
                  <a:cubicBezTo>
                    <a:pt x="174" y="68"/>
                    <a:pt x="174" y="68"/>
                    <a:pt x="174" y="68"/>
                  </a:cubicBezTo>
                  <a:cubicBezTo>
                    <a:pt x="233" y="68"/>
                    <a:pt x="289" y="65"/>
                    <a:pt x="339" y="60"/>
                  </a:cubicBezTo>
                  <a:cubicBezTo>
                    <a:pt x="296" y="7"/>
                    <a:pt x="296" y="7"/>
                    <a:pt x="296" y="7"/>
                  </a:cubicBezTo>
                  <a:cubicBezTo>
                    <a:pt x="296" y="0"/>
                    <a:pt x="296" y="0"/>
                    <a:pt x="296" y="0"/>
                  </a:cubicBezTo>
                  <a:cubicBezTo>
                    <a:pt x="257" y="4"/>
                    <a:pt x="215" y="6"/>
                    <a:pt x="170" y="6"/>
                  </a:cubicBezTo>
                  <a:cubicBezTo>
                    <a:pt x="125" y="6"/>
                    <a:pt x="82" y="4"/>
                    <a:pt x="43" y="0"/>
                  </a:cubicBezTo>
                </a:path>
              </a:pathLst>
            </a:custGeom>
            <a:solidFill>
              <a:srgbClr val="BC0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1" name="Freeform 340"/>
            <p:cNvSpPr/>
            <p:nvPr/>
          </p:nvSpPr>
          <p:spPr bwMode="auto">
            <a:xfrm>
              <a:off x="4978301" y="5562546"/>
              <a:ext cx="2224625" cy="312417"/>
            </a:xfrm>
            <a:custGeom>
              <a:avLst/>
              <a:gdLst>
                <a:gd name="T0" fmla="*/ 5 w 349"/>
                <a:gd name="T1" fmla="*/ 0 h 49"/>
                <a:gd name="T2" fmla="*/ 0 w 349"/>
                <a:gd name="T3" fmla="*/ 5 h 49"/>
                <a:gd name="T4" fmla="*/ 0 w 349"/>
                <a:gd name="T5" fmla="*/ 40 h 49"/>
                <a:gd name="T6" fmla="*/ 7 w 349"/>
                <a:gd name="T7" fmla="*/ 41 h 49"/>
                <a:gd name="T8" fmla="*/ 175 w 349"/>
                <a:gd name="T9" fmla="*/ 49 h 49"/>
                <a:gd name="T10" fmla="*/ 342 w 349"/>
                <a:gd name="T11" fmla="*/ 41 h 49"/>
                <a:gd name="T12" fmla="*/ 349 w 349"/>
                <a:gd name="T13" fmla="*/ 41 h 49"/>
                <a:gd name="T14" fmla="*/ 349 w 349"/>
                <a:gd name="T15" fmla="*/ 5 h 49"/>
                <a:gd name="T16" fmla="*/ 344 w 349"/>
                <a:gd name="T17" fmla="*/ 0 h 49"/>
                <a:gd name="T18" fmla="*/ 342 w 349"/>
                <a:gd name="T19" fmla="*/ 0 h 49"/>
                <a:gd name="T20" fmla="*/ 179 w 349"/>
                <a:gd name="T21" fmla="*/ 8 h 49"/>
                <a:gd name="T22" fmla="*/ 179 w 349"/>
                <a:gd name="T23" fmla="*/ 8 h 49"/>
                <a:gd name="T24" fmla="*/ 179 w 349"/>
                <a:gd name="T25" fmla="*/ 8 h 49"/>
                <a:gd name="T26" fmla="*/ 178 w 349"/>
                <a:gd name="T27" fmla="*/ 8 h 49"/>
                <a:gd name="T28" fmla="*/ 178 w 349"/>
                <a:gd name="T29" fmla="*/ 8 h 49"/>
                <a:gd name="T30" fmla="*/ 178 w 349"/>
                <a:gd name="T31" fmla="*/ 8 h 49"/>
                <a:gd name="T32" fmla="*/ 177 w 349"/>
                <a:gd name="T33" fmla="*/ 8 h 49"/>
                <a:gd name="T34" fmla="*/ 177 w 349"/>
                <a:gd name="T35" fmla="*/ 8 h 49"/>
                <a:gd name="T36" fmla="*/ 177 w 349"/>
                <a:gd name="T37" fmla="*/ 8 h 49"/>
                <a:gd name="T38" fmla="*/ 176 w 349"/>
                <a:gd name="T39" fmla="*/ 8 h 49"/>
                <a:gd name="T40" fmla="*/ 176 w 349"/>
                <a:gd name="T41" fmla="*/ 8 h 49"/>
                <a:gd name="T42" fmla="*/ 175 w 349"/>
                <a:gd name="T43" fmla="*/ 8 h 49"/>
                <a:gd name="T44" fmla="*/ 175 w 349"/>
                <a:gd name="T45" fmla="*/ 8 h 49"/>
                <a:gd name="T46" fmla="*/ 175 w 349"/>
                <a:gd name="T47" fmla="*/ 8 h 49"/>
                <a:gd name="T48" fmla="*/ 171 w 349"/>
                <a:gd name="T49" fmla="*/ 8 h 49"/>
                <a:gd name="T50" fmla="*/ 171 w 349"/>
                <a:gd name="T51" fmla="*/ 8 h 49"/>
                <a:gd name="T52" fmla="*/ 171 w 349"/>
                <a:gd name="T53" fmla="*/ 8 h 49"/>
                <a:gd name="T54" fmla="*/ 170 w 349"/>
                <a:gd name="T55" fmla="*/ 8 h 49"/>
                <a:gd name="T56" fmla="*/ 170 w 349"/>
                <a:gd name="T57" fmla="*/ 8 h 49"/>
                <a:gd name="T58" fmla="*/ 170 w 349"/>
                <a:gd name="T59" fmla="*/ 8 h 49"/>
                <a:gd name="T60" fmla="*/ 169 w 349"/>
                <a:gd name="T61" fmla="*/ 8 h 49"/>
                <a:gd name="T62" fmla="*/ 7 w 349"/>
                <a:gd name="T63" fmla="*/ 0 h 49"/>
                <a:gd name="T64" fmla="*/ 5 w 349"/>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49">
                  <a:moveTo>
                    <a:pt x="5" y="0"/>
                  </a:moveTo>
                  <a:cubicBezTo>
                    <a:pt x="0" y="5"/>
                    <a:pt x="0" y="5"/>
                    <a:pt x="0" y="5"/>
                  </a:cubicBezTo>
                  <a:cubicBezTo>
                    <a:pt x="0" y="40"/>
                    <a:pt x="0" y="40"/>
                    <a:pt x="0" y="40"/>
                  </a:cubicBezTo>
                  <a:cubicBezTo>
                    <a:pt x="3" y="41"/>
                    <a:pt x="5" y="41"/>
                    <a:pt x="7" y="41"/>
                  </a:cubicBezTo>
                  <a:cubicBezTo>
                    <a:pt x="59" y="46"/>
                    <a:pt x="116" y="49"/>
                    <a:pt x="175" y="49"/>
                  </a:cubicBezTo>
                  <a:cubicBezTo>
                    <a:pt x="234" y="49"/>
                    <a:pt x="291" y="46"/>
                    <a:pt x="342" y="41"/>
                  </a:cubicBezTo>
                  <a:cubicBezTo>
                    <a:pt x="344" y="41"/>
                    <a:pt x="347" y="41"/>
                    <a:pt x="349" y="41"/>
                  </a:cubicBezTo>
                  <a:cubicBezTo>
                    <a:pt x="349" y="5"/>
                    <a:pt x="349" y="5"/>
                    <a:pt x="349" y="5"/>
                  </a:cubicBezTo>
                  <a:cubicBezTo>
                    <a:pt x="344" y="0"/>
                    <a:pt x="344" y="0"/>
                    <a:pt x="344" y="0"/>
                  </a:cubicBezTo>
                  <a:cubicBezTo>
                    <a:pt x="343" y="0"/>
                    <a:pt x="343" y="0"/>
                    <a:pt x="342" y="0"/>
                  </a:cubicBezTo>
                  <a:cubicBezTo>
                    <a:pt x="292" y="5"/>
                    <a:pt x="237" y="8"/>
                    <a:pt x="179" y="8"/>
                  </a:cubicBezTo>
                  <a:cubicBezTo>
                    <a:pt x="179" y="8"/>
                    <a:pt x="179" y="8"/>
                    <a:pt x="179" y="8"/>
                  </a:cubicBezTo>
                  <a:cubicBezTo>
                    <a:pt x="179" y="8"/>
                    <a:pt x="179" y="8"/>
                    <a:pt x="179" y="8"/>
                  </a:cubicBezTo>
                  <a:cubicBezTo>
                    <a:pt x="178" y="8"/>
                    <a:pt x="178" y="8"/>
                    <a:pt x="178" y="8"/>
                  </a:cubicBezTo>
                  <a:cubicBezTo>
                    <a:pt x="178" y="8"/>
                    <a:pt x="178" y="8"/>
                    <a:pt x="178" y="8"/>
                  </a:cubicBezTo>
                  <a:cubicBezTo>
                    <a:pt x="178" y="8"/>
                    <a:pt x="178" y="8"/>
                    <a:pt x="178" y="8"/>
                  </a:cubicBezTo>
                  <a:cubicBezTo>
                    <a:pt x="178" y="8"/>
                    <a:pt x="177" y="8"/>
                    <a:pt x="177" y="8"/>
                  </a:cubicBezTo>
                  <a:cubicBezTo>
                    <a:pt x="177" y="8"/>
                    <a:pt x="177" y="8"/>
                    <a:pt x="177" y="8"/>
                  </a:cubicBezTo>
                  <a:cubicBezTo>
                    <a:pt x="177" y="8"/>
                    <a:pt x="177" y="8"/>
                    <a:pt x="177" y="8"/>
                  </a:cubicBezTo>
                  <a:cubicBezTo>
                    <a:pt x="176" y="8"/>
                    <a:pt x="176" y="8"/>
                    <a:pt x="176" y="8"/>
                  </a:cubicBezTo>
                  <a:cubicBezTo>
                    <a:pt x="176" y="8"/>
                    <a:pt x="176" y="8"/>
                    <a:pt x="176" y="8"/>
                  </a:cubicBezTo>
                  <a:cubicBezTo>
                    <a:pt x="176" y="8"/>
                    <a:pt x="176" y="8"/>
                    <a:pt x="175" y="8"/>
                  </a:cubicBezTo>
                  <a:cubicBezTo>
                    <a:pt x="175" y="8"/>
                    <a:pt x="175" y="8"/>
                    <a:pt x="175" y="8"/>
                  </a:cubicBezTo>
                  <a:cubicBezTo>
                    <a:pt x="175" y="8"/>
                    <a:pt x="175" y="8"/>
                    <a:pt x="175" y="8"/>
                  </a:cubicBezTo>
                  <a:cubicBezTo>
                    <a:pt x="174" y="8"/>
                    <a:pt x="173" y="8"/>
                    <a:pt x="171" y="8"/>
                  </a:cubicBezTo>
                  <a:cubicBezTo>
                    <a:pt x="171" y="8"/>
                    <a:pt x="171" y="8"/>
                    <a:pt x="171" y="8"/>
                  </a:cubicBezTo>
                  <a:cubicBezTo>
                    <a:pt x="171" y="8"/>
                    <a:pt x="171" y="8"/>
                    <a:pt x="171" y="8"/>
                  </a:cubicBezTo>
                  <a:cubicBezTo>
                    <a:pt x="170" y="8"/>
                    <a:pt x="170" y="8"/>
                    <a:pt x="170" y="8"/>
                  </a:cubicBezTo>
                  <a:cubicBezTo>
                    <a:pt x="170" y="8"/>
                    <a:pt x="170" y="8"/>
                    <a:pt x="170" y="8"/>
                  </a:cubicBezTo>
                  <a:cubicBezTo>
                    <a:pt x="170" y="8"/>
                    <a:pt x="170" y="8"/>
                    <a:pt x="170" y="8"/>
                  </a:cubicBezTo>
                  <a:cubicBezTo>
                    <a:pt x="169" y="8"/>
                    <a:pt x="169" y="8"/>
                    <a:pt x="169" y="8"/>
                  </a:cubicBezTo>
                  <a:cubicBezTo>
                    <a:pt x="112" y="8"/>
                    <a:pt x="57" y="5"/>
                    <a:pt x="7" y="0"/>
                  </a:cubicBezTo>
                  <a:cubicBezTo>
                    <a:pt x="6" y="0"/>
                    <a:pt x="6" y="0"/>
                    <a:pt x="5" y="0"/>
                  </a:cubicBezTo>
                </a:path>
              </a:pathLst>
            </a:custGeom>
            <a:solidFill>
              <a:srgbClr val="C00000">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2" name="Freeform 341"/>
            <p:cNvSpPr>
              <a:spLocks noEditPoints="1"/>
            </p:cNvSpPr>
            <p:nvPr/>
          </p:nvSpPr>
          <p:spPr bwMode="auto">
            <a:xfrm>
              <a:off x="5290718" y="4417915"/>
              <a:ext cx="1599791" cy="587129"/>
            </a:xfrm>
            <a:custGeom>
              <a:avLst/>
              <a:gdLst>
                <a:gd name="T0" fmla="*/ 42 w 251"/>
                <a:gd name="T1" fmla="*/ 28 h 92"/>
                <a:gd name="T2" fmla="*/ 42 w 251"/>
                <a:gd name="T3" fmla="*/ 31 h 92"/>
                <a:gd name="T4" fmla="*/ 0 w 251"/>
                <a:gd name="T5" fmla="*/ 86 h 92"/>
                <a:gd name="T6" fmla="*/ 126 w 251"/>
                <a:gd name="T7" fmla="*/ 92 h 92"/>
                <a:gd name="T8" fmla="*/ 251 w 251"/>
                <a:gd name="T9" fmla="*/ 86 h 92"/>
                <a:gd name="T10" fmla="*/ 210 w 251"/>
                <a:gd name="T11" fmla="*/ 31 h 92"/>
                <a:gd name="T12" fmla="*/ 210 w 251"/>
                <a:gd name="T13" fmla="*/ 28 h 92"/>
                <a:gd name="T14" fmla="*/ 126 w 251"/>
                <a:gd name="T15" fmla="*/ 31 h 92"/>
                <a:gd name="T16" fmla="*/ 42 w 251"/>
                <a:gd name="T17" fmla="*/ 28 h 92"/>
                <a:gd name="T18" fmla="*/ 42 w 251"/>
                <a:gd name="T19" fmla="*/ 0 h 92"/>
                <a:gd name="T20" fmla="*/ 42 w 251"/>
                <a:gd name="T21" fmla="*/ 0 h 92"/>
                <a:gd name="T22" fmla="*/ 126 w 251"/>
                <a:gd name="T23" fmla="*/ 3 h 92"/>
                <a:gd name="T24" fmla="*/ 210 w 251"/>
                <a:gd name="T25" fmla="*/ 0 h 92"/>
                <a:gd name="T26" fmla="*/ 210 w 251"/>
                <a:gd name="T27" fmla="*/ 0 h 92"/>
                <a:gd name="T28" fmla="*/ 126 w 251"/>
                <a:gd name="T29" fmla="*/ 3 h 92"/>
                <a:gd name="T30" fmla="*/ 42 w 251"/>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92">
                  <a:moveTo>
                    <a:pt x="42" y="28"/>
                  </a:moveTo>
                  <a:cubicBezTo>
                    <a:pt x="42" y="31"/>
                    <a:pt x="42" y="31"/>
                    <a:pt x="42" y="31"/>
                  </a:cubicBezTo>
                  <a:cubicBezTo>
                    <a:pt x="0" y="86"/>
                    <a:pt x="0" y="86"/>
                    <a:pt x="0" y="86"/>
                  </a:cubicBezTo>
                  <a:cubicBezTo>
                    <a:pt x="39" y="90"/>
                    <a:pt x="82" y="92"/>
                    <a:pt x="126" y="92"/>
                  </a:cubicBezTo>
                  <a:cubicBezTo>
                    <a:pt x="170" y="92"/>
                    <a:pt x="212" y="90"/>
                    <a:pt x="251" y="86"/>
                  </a:cubicBezTo>
                  <a:cubicBezTo>
                    <a:pt x="210" y="31"/>
                    <a:pt x="210" y="31"/>
                    <a:pt x="210" y="31"/>
                  </a:cubicBezTo>
                  <a:cubicBezTo>
                    <a:pt x="210" y="28"/>
                    <a:pt x="210" y="28"/>
                    <a:pt x="210" y="28"/>
                  </a:cubicBezTo>
                  <a:cubicBezTo>
                    <a:pt x="183" y="30"/>
                    <a:pt x="155" y="31"/>
                    <a:pt x="126" y="31"/>
                  </a:cubicBezTo>
                  <a:cubicBezTo>
                    <a:pt x="96" y="31"/>
                    <a:pt x="68" y="30"/>
                    <a:pt x="42" y="28"/>
                  </a:cubicBezTo>
                  <a:moveTo>
                    <a:pt x="42" y="0"/>
                  </a:moveTo>
                  <a:cubicBezTo>
                    <a:pt x="42" y="0"/>
                    <a:pt x="42" y="0"/>
                    <a:pt x="42" y="0"/>
                  </a:cubicBezTo>
                  <a:cubicBezTo>
                    <a:pt x="68" y="2"/>
                    <a:pt x="96" y="3"/>
                    <a:pt x="126" y="3"/>
                  </a:cubicBezTo>
                  <a:cubicBezTo>
                    <a:pt x="155" y="3"/>
                    <a:pt x="183" y="2"/>
                    <a:pt x="210" y="0"/>
                  </a:cubicBezTo>
                  <a:cubicBezTo>
                    <a:pt x="210" y="0"/>
                    <a:pt x="210" y="0"/>
                    <a:pt x="210" y="0"/>
                  </a:cubicBezTo>
                  <a:cubicBezTo>
                    <a:pt x="183" y="2"/>
                    <a:pt x="155" y="3"/>
                    <a:pt x="126" y="3"/>
                  </a:cubicBezTo>
                  <a:cubicBezTo>
                    <a:pt x="96" y="3"/>
                    <a:pt x="68" y="2"/>
                    <a:pt x="42" y="0"/>
                  </a:cubicBezTo>
                </a:path>
              </a:pathLst>
            </a:custGeom>
            <a:solidFill>
              <a:srgbClr val="BC0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3" name="Freeform 342"/>
            <p:cNvSpPr/>
            <p:nvPr/>
          </p:nvSpPr>
          <p:spPr bwMode="auto">
            <a:xfrm>
              <a:off x="5282638" y="4967338"/>
              <a:ext cx="1615950" cy="250472"/>
            </a:xfrm>
            <a:custGeom>
              <a:avLst/>
              <a:gdLst>
                <a:gd name="T0" fmla="*/ 1 w 253"/>
                <a:gd name="T1" fmla="*/ 0 h 39"/>
                <a:gd name="T2" fmla="*/ 0 w 253"/>
                <a:gd name="T3" fmla="*/ 2 h 39"/>
                <a:gd name="T4" fmla="*/ 0 w 253"/>
                <a:gd name="T5" fmla="*/ 33 h 39"/>
                <a:gd name="T6" fmla="*/ 127 w 253"/>
                <a:gd name="T7" fmla="*/ 39 h 39"/>
                <a:gd name="T8" fmla="*/ 253 w 253"/>
                <a:gd name="T9" fmla="*/ 33 h 39"/>
                <a:gd name="T10" fmla="*/ 253 w 253"/>
                <a:gd name="T11" fmla="*/ 2 h 39"/>
                <a:gd name="T12" fmla="*/ 252 w 253"/>
                <a:gd name="T13" fmla="*/ 0 h 39"/>
                <a:gd name="T14" fmla="*/ 127 w 253"/>
                <a:gd name="T15" fmla="*/ 6 h 39"/>
                <a:gd name="T16" fmla="*/ 1 w 253"/>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39">
                  <a:moveTo>
                    <a:pt x="1" y="0"/>
                  </a:moveTo>
                  <a:cubicBezTo>
                    <a:pt x="0" y="2"/>
                    <a:pt x="0" y="2"/>
                    <a:pt x="0" y="2"/>
                  </a:cubicBezTo>
                  <a:cubicBezTo>
                    <a:pt x="0" y="33"/>
                    <a:pt x="0" y="33"/>
                    <a:pt x="0" y="33"/>
                  </a:cubicBezTo>
                  <a:cubicBezTo>
                    <a:pt x="39" y="37"/>
                    <a:pt x="82" y="39"/>
                    <a:pt x="127" y="39"/>
                  </a:cubicBezTo>
                  <a:cubicBezTo>
                    <a:pt x="172" y="39"/>
                    <a:pt x="214" y="37"/>
                    <a:pt x="253" y="33"/>
                  </a:cubicBezTo>
                  <a:cubicBezTo>
                    <a:pt x="253" y="2"/>
                    <a:pt x="253" y="2"/>
                    <a:pt x="253" y="2"/>
                  </a:cubicBezTo>
                  <a:cubicBezTo>
                    <a:pt x="252" y="0"/>
                    <a:pt x="252" y="0"/>
                    <a:pt x="252" y="0"/>
                  </a:cubicBezTo>
                  <a:cubicBezTo>
                    <a:pt x="213" y="4"/>
                    <a:pt x="171" y="6"/>
                    <a:pt x="127" y="6"/>
                  </a:cubicBezTo>
                  <a:cubicBezTo>
                    <a:pt x="83" y="6"/>
                    <a:pt x="40" y="4"/>
                    <a:pt x="1" y="0"/>
                  </a:cubicBezTo>
                </a:path>
              </a:pathLst>
            </a:custGeom>
            <a:solidFill>
              <a:srgbClr val="C000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4" name="Freeform 343"/>
            <p:cNvSpPr/>
            <p:nvPr/>
          </p:nvSpPr>
          <p:spPr bwMode="auto">
            <a:xfrm>
              <a:off x="4612019" y="3650339"/>
              <a:ext cx="2957189" cy="786429"/>
            </a:xfrm>
            <a:custGeom>
              <a:avLst/>
              <a:gdLst>
                <a:gd name="T0" fmla="*/ 232 w 463"/>
                <a:gd name="T1" fmla="*/ 0 h 123"/>
                <a:gd name="T2" fmla="*/ 0 w 463"/>
                <a:gd name="T3" fmla="*/ 51 h 123"/>
                <a:gd name="T4" fmla="*/ 164 w 463"/>
                <a:gd name="T5" fmla="*/ 99 h 123"/>
                <a:gd name="T6" fmla="*/ 148 w 463"/>
                <a:gd name="T7" fmla="*/ 119 h 123"/>
                <a:gd name="T8" fmla="*/ 148 w 463"/>
                <a:gd name="T9" fmla="*/ 120 h 123"/>
                <a:gd name="T10" fmla="*/ 232 w 463"/>
                <a:gd name="T11" fmla="*/ 123 h 123"/>
                <a:gd name="T12" fmla="*/ 316 w 463"/>
                <a:gd name="T13" fmla="*/ 120 h 123"/>
                <a:gd name="T14" fmla="*/ 316 w 463"/>
                <a:gd name="T15" fmla="*/ 119 h 123"/>
                <a:gd name="T16" fmla="*/ 305 w 463"/>
                <a:gd name="T17" fmla="*/ 99 h 123"/>
                <a:gd name="T18" fmla="*/ 463 w 463"/>
                <a:gd name="T19" fmla="*/ 51 h 123"/>
                <a:gd name="T20" fmla="*/ 232 w 463"/>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23">
                  <a:moveTo>
                    <a:pt x="232" y="0"/>
                  </a:moveTo>
                  <a:cubicBezTo>
                    <a:pt x="104" y="0"/>
                    <a:pt x="0" y="23"/>
                    <a:pt x="0" y="51"/>
                  </a:cubicBezTo>
                  <a:cubicBezTo>
                    <a:pt x="0" y="74"/>
                    <a:pt x="69" y="93"/>
                    <a:pt x="164" y="99"/>
                  </a:cubicBezTo>
                  <a:cubicBezTo>
                    <a:pt x="148" y="119"/>
                    <a:pt x="148" y="119"/>
                    <a:pt x="148" y="119"/>
                  </a:cubicBezTo>
                  <a:cubicBezTo>
                    <a:pt x="148" y="120"/>
                    <a:pt x="148" y="120"/>
                    <a:pt x="148" y="120"/>
                  </a:cubicBezTo>
                  <a:cubicBezTo>
                    <a:pt x="174" y="122"/>
                    <a:pt x="202" y="123"/>
                    <a:pt x="232" y="123"/>
                  </a:cubicBezTo>
                  <a:cubicBezTo>
                    <a:pt x="261" y="123"/>
                    <a:pt x="289" y="122"/>
                    <a:pt x="316" y="120"/>
                  </a:cubicBezTo>
                  <a:cubicBezTo>
                    <a:pt x="316" y="119"/>
                    <a:pt x="316" y="119"/>
                    <a:pt x="316" y="119"/>
                  </a:cubicBezTo>
                  <a:cubicBezTo>
                    <a:pt x="305" y="99"/>
                    <a:pt x="305" y="99"/>
                    <a:pt x="305" y="99"/>
                  </a:cubicBezTo>
                  <a:cubicBezTo>
                    <a:pt x="397" y="92"/>
                    <a:pt x="463" y="73"/>
                    <a:pt x="463" y="51"/>
                  </a:cubicBezTo>
                  <a:cubicBezTo>
                    <a:pt x="463" y="23"/>
                    <a:pt x="360" y="0"/>
                    <a:pt x="232"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5" name="Freeform 344"/>
            <p:cNvSpPr/>
            <p:nvPr/>
          </p:nvSpPr>
          <p:spPr bwMode="auto">
            <a:xfrm>
              <a:off x="5557350" y="4417915"/>
              <a:ext cx="1071914" cy="199301"/>
            </a:xfrm>
            <a:custGeom>
              <a:avLst/>
              <a:gdLst>
                <a:gd name="T0" fmla="*/ 0 w 168"/>
                <a:gd name="T1" fmla="*/ 0 h 31"/>
                <a:gd name="T2" fmla="*/ 0 w 168"/>
                <a:gd name="T3" fmla="*/ 28 h 31"/>
                <a:gd name="T4" fmla="*/ 84 w 168"/>
                <a:gd name="T5" fmla="*/ 31 h 31"/>
                <a:gd name="T6" fmla="*/ 168 w 168"/>
                <a:gd name="T7" fmla="*/ 28 h 31"/>
                <a:gd name="T8" fmla="*/ 168 w 168"/>
                <a:gd name="T9" fmla="*/ 0 h 31"/>
                <a:gd name="T10" fmla="*/ 84 w 168"/>
                <a:gd name="T11" fmla="*/ 3 h 31"/>
                <a:gd name="T12" fmla="*/ 0 w 16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68" h="31">
                  <a:moveTo>
                    <a:pt x="0" y="0"/>
                  </a:moveTo>
                  <a:cubicBezTo>
                    <a:pt x="0" y="28"/>
                    <a:pt x="0" y="28"/>
                    <a:pt x="0" y="28"/>
                  </a:cubicBezTo>
                  <a:cubicBezTo>
                    <a:pt x="26" y="30"/>
                    <a:pt x="54" y="31"/>
                    <a:pt x="84" y="31"/>
                  </a:cubicBezTo>
                  <a:cubicBezTo>
                    <a:pt x="113" y="31"/>
                    <a:pt x="141" y="30"/>
                    <a:pt x="168" y="28"/>
                  </a:cubicBezTo>
                  <a:cubicBezTo>
                    <a:pt x="168" y="0"/>
                    <a:pt x="168" y="0"/>
                    <a:pt x="168" y="0"/>
                  </a:cubicBezTo>
                  <a:cubicBezTo>
                    <a:pt x="141" y="2"/>
                    <a:pt x="113" y="3"/>
                    <a:pt x="84" y="3"/>
                  </a:cubicBezTo>
                  <a:cubicBezTo>
                    <a:pt x="54" y="3"/>
                    <a:pt x="26" y="2"/>
                    <a:pt x="0"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6" name="Freeform 345"/>
            <p:cNvSpPr/>
            <p:nvPr/>
          </p:nvSpPr>
          <p:spPr bwMode="auto">
            <a:xfrm>
              <a:off x="5334445" y="2329840"/>
              <a:ext cx="1012983" cy="1732565"/>
            </a:xfrm>
            <a:custGeom>
              <a:avLst/>
              <a:gdLst>
                <a:gd name="T0" fmla="*/ 200 w 200"/>
                <a:gd name="T1" fmla="*/ 341 h 341"/>
                <a:gd name="T2" fmla="*/ 106 w 200"/>
                <a:gd name="T3" fmla="*/ 341 h 341"/>
                <a:gd name="T4" fmla="*/ 106 w 200"/>
                <a:gd name="T5" fmla="*/ 161 h 341"/>
                <a:gd name="T6" fmla="*/ 108 w 200"/>
                <a:gd name="T7" fmla="*/ 101 h 341"/>
                <a:gd name="T8" fmla="*/ 86 w 200"/>
                <a:gd name="T9" fmla="*/ 122 h 341"/>
                <a:gd name="T10" fmla="*/ 48 w 200"/>
                <a:gd name="T11" fmla="*/ 154 h 341"/>
                <a:gd name="T12" fmla="*/ 0 w 200"/>
                <a:gd name="T13" fmla="*/ 96 h 341"/>
                <a:gd name="T14" fmla="*/ 117 w 200"/>
                <a:gd name="T15" fmla="*/ 0 h 341"/>
                <a:gd name="T16" fmla="*/ 200 w 200"/>
                <a:gd name="T17" fmla="*/ 0 h 341"/>
                <a:gd name="T18" fmla="*/ 200 w 200"/>
                <a:gd name="T1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341">
                  <a:moveTo>
                    <a:pt x="200" y="341"/>
                  </a:moveTo>
                  <a:cubicBezTo>
                    <a:pt x="106" y="341"/>
                    <a:pt x="106" y="341"/>
                    <a:pt x="106" y="341"/>
                  </a:cubicBezTo>
                  <a:cubicBezTo>
                    <a:pt x="106" y="161"/>
                    <a:pt x="106" y="161"/>
                    <a:pt x="106" y="161"/>
                  </a:cubicBezTo>
                  <a:cubicBezTo>
                    <a:pt x="106" y="139"/>
                    <a:pt x="107" y="119"/>
                    <a:pt x="108" y="101"/>
                  </a:cubicBezTo>
                  <a:cubicBezTo>
                    <a:pt x="102" y="107"/>
                    <a:pt x="95" y="115"/>
                    <a:pt x="86" y="122"/>
                  </a:cubicBezTo>
                  <a:cubicBezTo>
                    <a:pt x="48" y="154"/>
                    <a:pt x="48" y="154"/>
                    <a:pt x="48" y="154"/>
                  </a:cubicBezTo>
                  <a:cubicBezTo>
                    <a:pt x="0" y="96"/>
                    <a:pt x="0" y="96"/>
                    <a:pt x="0" y="96"/>
                  </a:cubicBezTo>
                  <a:cubicBezTo>
                    <a:pt x="117" y="0"/>
                    <a:pt x="117" y="0"/>
                    <a:pt x="117" y="0"/>
                  </a:cubicBezTo>
                  <a:cubicBezTo>
                    <a:pt x="200" y="0"/>
                    <a:pt x="200" y="0"/>
                    <a:pt x="200" y="0"/>
                  </a:cubicBezTo>
                  <a:lnTo>
                    <a:pt x="200" y="341"/>
                  </a:lnTo>
                  <a:close/>
                </a:path>
              </a:pathLst>
            </a:custGeom>
            <a:solidFill>
              <a:srgbClr val="BC0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C00000"/>
                </a:solidFill>
                <a:effectLst/>
                <a:uLnTx/>
                <a:uFillTx/>
                <a:cs typeface="+mn-ea"/>
                <a:sym typeface="+mn-lt"/>
              </a:endParaRPr>
            </a:p>
          </p:txBody>
        </p:sp>
      </p:grpSp>
      <p:grpSp>
        <p:nvGrpSpPr>
          <p:cNvPr id="27" name="组合 26"/>
          <p:cNvGrpSpPr/>
          <p:nvPr/>
        </p:nvGrpSpPr>
        <p:grpSpPr>
          <a:xfrm>
            <a:off x="7014452" y="1760275"/>
            <a:ext cx="3224953" cy="1193782"/>
            <a:chOff x="7441854" y="1760275"/>
            <a:chExt cx="3224953" cy="1193782"/>
          </a:xfrm>
        </p:grpSpPr>
        <p:grpSp>
          <p:nvGrpSpPr>
            <p:cNvPr id="28" name="Group 7"/>
            <p:cNvGrpSpPr/>
            <p:nvPr/>
          </p:nvGrpSpPr>
          <p:grpSpPr>
            <a:xfrm>
              <a:off x="7441854" y="1801333"/>
              <a:ext cx="405596" cy="405596"/>
              <a:chOff x="8240384" y="2954053"/>
              <a:chExt cx="405596" cy="405596"/>
            </a:xfrm>
          </p:grpSpPr>
          <p:sp>
            <p:nvSpPr>
              <p:cNvPr id="32" name="Oval 39"/>
              <p:cNvSpPr/>
              <p:nvPr/>
            </p:nvSpPr>
            <p:spPr>
              <a:xfrm>
                <a:off x="8240384" y="2954053"/>
                <a:ext cx="405596" cy="40559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33" name="TextBox 40"/>
              <p:cNvSpPr txBox="1"/>
              <p:nvPr/>
            </p:nvSpPr>
            <p:spPr>
              <a:xfrm>
                <a:off x="8250317" y="2987574"/>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FEFEFE"/>
                    </a:solidFill>
                    <a:effectLst/>
                    <a:uLnTx/>
                    <a:uFillTx/>
                    <a:cs typeface="+mn-ea"/>
                    <a:sym typeface="+mn-lt"/>
                  </a:rPr>
                  <a:t>2</a:t>
                </a:r>
              </a:p>
            </p:txBody>
          </p:sp>
        </p:grpSp>
        <p:grpSp>
          <p:nvGrpSpPr>
            <p:cNvPr id="29" name="组合 28"/>
            <p:cNvGrpSpPr/>
            <p:nvPr/>
          </p:nvGrpSpPr>
          <p:grpSpPr>
            <a:xfrm flipH="1">
              <a:off x="7967113" y="1760275"/>
              <a:ext cx="2699694" cy="1193782"/>
              <a:chOff x="1895297" y="2159076"/>
              <a:chExt cx="2228941" cy="985618"/>
            </a:xfrm>
          </p:grpSpPr>
          <p:sp>
            <p:nvSpPr>
              <p:cNvPr id="30" name="Rectangle 16"/>
              <p:cNvSpPr/>
              <p:nvPr/>
            </p:nvSpPr>
            <p:spPr>
              <a:xfrm flipH="1">
                <a:off x="1895297" y="2468130"/>
                <a:ext cx="2228941" cy="676564"/>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cs typeface="+mn-ea"/>
                  <a:sym typeface="+mn-lt"/>
                </a:endParaRPr>
              </a:p>
            </p:txBody>
          </p:sp>
          <p:sp>
            <p:nvSpPr>
              <p:cNvPr id="31"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mn-lt"/>
                    <a:cs typeface="+mn-ea"/>
                    <a:sym typeface="+mn-lt"/>
                  </a:rPr>
                  <a:t>标题文字添加</a:t>
                </a:r>
                <a:endParaRPr lang="en-US" sz="2000" dirty="0">
                  <a:solidFill>
                    <a:schemeClr val="tx1">
                      <a:lumMod val="75000"/>
                      <a:lumOff val="25000"/>
                    </a:schemeClr>
                  </a:solidFill>
                  <a:latin typeface="+mn-lt"/>
                  <a:cs typeface="+mn-ea"/>
                  <a:sym typeface="+mn-lt"/>
                </a:endParaRPr>
              </a:p>
            </p:txBody>
          </p:sp>
        </p:grpSp>
      </p:grpSp>
      <p:grpSp>
        <p:nvGrpSpPr>
          <p:cNvPr id="34" name="组合 33"/>
          <p:cNvGrpSpPr/>
          <p:nvPr/>
        </p:nvGrpSpPr>
        <p:grpSpPr>
          <a:xfrm>
            <a:off x="8115408" y="3326082"/>
            <a:ext cx="3215868" cy="1193782"/>
            <a:chOff x="8542810" y="3326082"/>
            <a:chExt cx="3215868" cy="1193782"/>
          </a:xfrm>
        </p:grpSpPr>
        <p:grpSp>
          <p:nvGrpSpPr>
            <p:cNvPr id="35" name="Group 8"/>
            <p:cNvGrpSpPr/>
            <p:nvPr/>
          </p:nvGrpSpPr>
          <p:grpSpPr>
            <a:xfrm>
              <a:off x="8542810" y="3339711"/>
              <a:ext cx="405596" cy="405596"/>
              <a:chOff x="9341340" y="4534740"/>
              <a:chExt cx="405596" cy="405596"/>
            </a:xfrm>
          </p:grpSpPr>
          <p:sp>
            <p:nvSpPr>
              <p:cNvPr id="39" name="Oval 42"/>
              <p:cNvSpPr/>
              <p:nvPr/>
            </p:nvSpPr>
            <p:spPr>
              <a:xfrm>
                <a:off x="9341340" y="4534740"/>
                <a:ext cx="405596" cy="40559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40" name="TextBox 43"/>
              <p:cNvSpPr txBox="1"/>
              <p:nvPr/>
            </p:nvSpPr>
            <p:spPr>
              <a:xfrm>
                <a:off x="9351273" y="4568261"/>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FEFEFE"/>
                    </a:solidFill>
                    <a:effectLst/>
                    <a:uLnTx/>
                    <a:uFillTx/>
                    <a:cs typeface="+mn-ea"/>
                    <a:sym typeface="+mn-lt"/>
                  </a:rPr>
                  <a:t>4</a:t>
                </a:r>
              </a:p>
            </p:txBody>
          </p:sp>
        </p:grpSp>
        <p:grpSp>
          <p:nvGrpSpPr>
            <p:cNvPr id="36" name="组合 35"/>
            <p:cNvGrpSpPr/>
            <p:nvPr/>
          </p:nvGrpSpPr>
          <p:grpSpPr>
            <a:xfrm flipH="1">
              <a:off x="9058984" y="3326082"/>
              <a:ext cx="2699694" cy="1193782"/>
              <a:chOff x="1895297" y="2159076"/>
              <a:chExt cx="2228941" cy="985618"/>
            </a:xfrm>
          </p:grpSpPr>
          <p:sp>
            <p:nvSpPr>
              <p:cNvPr id="37" name="Rectangle 16"/>
              <p:cNvSpPr/>
              <p:nvPr/>
            </p:nvSpPr>
            <p:spPr>
              <a:xfrm flipH="1">
                <a:off x="1895297" y="2468130"/>
                <a:ext cx="2228941" cy="676564"/>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cs typeface="+mn-ea"/>
                  <a:sym typeface="+mn-lt"/>
                </a:endParaRPr>
              </a:p>
            </p:txBody>
          </p:sp>
          <p:sp>
            <p:nvSpPr>
              <p:cNvPr id="38"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mn-lt"/>
                    <a:cs typeface="+mn-ea"/>
                    <a:sym typeface="+mn-lt"/>
                  </a:rPr>
                  <a:t>标题文字添加</a:t>
                </a:r>
                <a:endParaRPr lang="en-US" sz="2000" dirty="0">
                  <a:solidFill>
                    <a:schemeClr val="tx1">
                      <a:lumMod val="75000"/>
                      <a:lumOff val="25000"/>
                    </a:schemeClr>
                  </a:solidFill>
                  <a:latin typeface="+mn-lt"/>
                  <a:cs typeface="+mn-ea"/>
                  <a:sym typeface="+mn-lt"/>
                </a:endParaRPr>
              </a:p>
            </p:txBody>
          </p:sp>
        </p:grpSp>
      </p:grpSp>
      <p:grpSp>
        <p:nvGrpSpPr>
          <p:cNvPr id="41" name="组合 40"/>
          <p:cNvGrpSpPr/>
          <p:nvPr/>
        </p:nvGrpSpPr>
        <p:grpSpPr>
          <a:xfrm>
            <a:off x="2353336" y="1760275"/>
            <a:ext cx="3291792" cy="1193782"/>
            <a:chOff x="1944087" y="1760275"/>
            <a:chExt cx="3291792" cy="1193782"/>
          </a:xfrm>
        </p:grpSpPr>
        <p:grpSp>
          <p:nvGrpSpPr>
            <p:cNvPr id="42" name="Group 5"/>
            <p:cNvGrpSpPr/>
            <p:nvPr/>
          </p:nvGrpSpPr>
          <p:grpSpPr>
            <a:xfrm>
              <a:off x="1944087" y="1801333"/>
              <a:ext cx="405596" cy="405596"/>
              <a:chOff x="1942499" y="2954053"/>
              <a:chExt cx="405596" cy="405596"/>
            </a:xfrm>
          </p:grpSpPr>
          <p:sp>
            <p:nvSpPr>
              <p:cNvPr id="46" name="Oval 26"/>
              <p:cNvSpPr/>
              <p:nvPr/>
            </p:nvSpPr>
            <p:spPr>
              <a:xfrm>
                <a:off x="1942499" y="2954053"/>
                <a:ext cx="405596" cy="405596"/>
              </a:xfrm>
              <a:prstGeom prst="ellipse">
                <a:avLst/>
              </a:prstGeom>
              <a:solidFill>
                <a:srgbClr val="BC00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47" name="TextBox 27"/>
              <p:cNvSpPr txBox="1"/>
              <p:nvPr/>
            </p:nvSpPr>
            <p:spPr>
              <a:xfrm>
                <a:off x="1952432" y="2987574"/>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FEFEFE"/>
                    </a:solidFill>
                    <a:effectLst/>
                    <a:uLnTx/>
                    <a:uFillTx/>
                    <a:cs typeface="+mn-ea"/>
                    <a:sym typeface="+mn-lt"/>
                  </a:rPr>
                  <a:t>1</a:t>
                </a:r>
              </a:p>
            </p:txBody>
          </p:sp>
        </p:grpSp>
        <p:grpSp>
          <p:nvGrpSpPr>
            <p:cNvPr id="43" name="组合 42"/>
            <p:cNvGrpSpPr/>
            <p:nvPr/>
          </p:nvGrpSpPr>
          <p:grpSpPr>
            <a:xfrm flipH="1">
              <a:off x="2536185" y="1760275"/>
              <a:ext cx="2699694" cy="1193782"/>
              <a:chOff x="1895297" y="2159076"/>
              <a:chExt cx="2228941" cy="985618"/>
            </a:xfrm>
          </p:grpSpPr>
          <p:sp>
            <p:nvSpPr>
              <p:cNvPr id="44" name="Rectangle 16"/>
              <p:cNvSpPr/>
              <p:nvPr/>
            </p:nvSpPr>
            <p:spPr>
              <a:xfrm flipH="1">
                <a:off x="1895297" y="2468130"/>
                <a:ext cx="2228941" cy="676564"/>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cs typeface="+mn-ea"/>
                  <a:sym typeface="+mn-lt"/>
                </a:endParaRPr>
              </a:p>
            </p:txBody>
          </p:sp>
          <p:sp>
            <p:nvSpPr>
              <p:cNvPr id="45"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BC0002"/>
                    </a:solidFill>
                    <a:latin typeface="+mn-lt"/>
                    <a:cs typeface="+mn-ea"/>
                    <a:sym typeface="+mn-lt"/>
                  </a:rPr>
                  <a:t>标题文字添加</a:t>
                </a:r>
                <a:endParaRPr lang="en-US" sz="2000" dirty="0">
                  <a:solidFill>
                    <a:srgbClr val="BC0002"/>
                  </a:solidFill>
                  <a:latin typeface="+mn-lt"/>
                  <a:cs typeface="+mn-ea"/>
                  <a:sym typeface="+mn-lt"/>
                </a:endParaRPr>
              </a:p>
            </p:txBody>
          </p:sp>
        </p:grpSp>
      </p:grpSp>
      <p:grpSp>
        <p:nvGrpSpPr>
          <p:cNvPr id="48" name="组合 47"/>
          <p:cNvGrpSpPr/>
          <p:nvPr/>
        </p:nvGrpSpPr>
        <p:grpSpPr>
          <a:xfrm>
            <a:off x="1251532" y="3339711"/>
            <a:ext cx="3200074" cy="1239123"/>
            <a:chOff x="842283" y="3339711"/>
            <a:chExt cx="3200074" cy="1239123"/>
          </a:xfrm>
        </p:grpSpPr>
        <p:grpSp>
          <p:nvGrpSpPr>
            <p:cNvPr id="49" name="Group 6"/>
            <p:cNvGrpSpPr/>
            <p:nvPr/>
          </p:nvGrpSpPr>
          <p:grpSpPr>
            <a:xfrm>
              <a:off x="842283" y="3339711"/>
              <a:ext cx="405596" cy="405596"/>
              <a:chOff x="840695" y="4534740"/>
              <a:chExt cx="405596" cy="405596"/>
            </a:xfrm>
          </p:grpSpPr>
          <p:sp>
            <p:nvSpPr>
              <p:cNvPr id="53" name="Oval 29"/>
              <p:cNvSpPr/>
              <p:nvPr/>
            </p:nvSpPr>
            <p:spPr>
              <a:xfrm>
                <a:off x="840695" y="4534740"/>
                <a:ext cx="405596" cy="405596"/>
              </a:xfrm>
              <a:prstGeom prst="ellipse">
                <a:avLst/>
              </a:prstGeom>
              <a:solidFill>
                <a:srgbClr val="BC00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54" name="TextBox 30"/>
              <p:cNvSpPr txBox="1"/>
              <p:nvPr/>
            </p:nvSpPr>
            <p:spPr>
              <a:xfrm>
                <a:off x="850628" y="4568261"/>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FEFEFE"/>
                    </a:solidFill>
                    <a:effectLst/>
                    <a:uLnTx/>
                    <a:uFillTx/>
                    <a:cs typeface="+mn-ea"/>
                    <a:sym typeface="+mn-lt"/>
                  </a:rPr>
                  <a:t>3</a:t>
                </a:r>
              </a:p>
            </p:txBody>
          </p:sp>
        </p:grpSp>
        <p:grpSp>
          <p:nvGrpSpPr>
            <p:cNvPr id="50" name="组合 49"/>
            <p:cNvGrpSpPr/>
            <p:nvPr/>
          </p:nvGrpSpPr>
          <p:grpSpPr>
            <a:xfrm flipH="1">
              <a:off x="1342663" y="3385052"/>
              <a:ext cx="2699694" cy="1193782"/>
              <a:chOff x="1895297" y="2159076"/>
              <a:chExt cx="2228941" cy="985618"/>
            </a:xfrm>
          </p:grpSpPr>
          <p:sp>
            <p:nvSpPr>
              <p:cNvPr id="51" name="Rectangle 16"/>
              <p:cNvSpPr/>
              <p:nvPr/>
            </p:nvSpPr>
            <p:spPr>
              <a:xfrm flipH="1">
                <a:off x="1895297" y="2468130"/>
                <a:ext cx="2228941" cy="676564"/>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cs typeface="+mn-ea"/>
                  <a:sym typeface="+mn-lt"/>
                </a:endParaRPr>
              </a:p>
            </p:txBody>
          </p:sp>
          <p:sp>
            <p:nvSpPr>
              <p:cNvPr id="52"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BC0002"/>
                    </a:solidFill>
                    <a:latin typeface="+mn-lt"/>
                    <a:cs typeface="+mn-ea"/>
                    <a:sym typeface="+mn-lt"/>
                  </a:rPr>
                  <a:t>标题文字添加</a:t>
                </a:r>
                <a:endParaRPr lang="en-US" sz="2000" dirty="0">
                  <a:solidFill>
                    <a:srgbClr val="BC0002"/>
                  </a:solidFill>
                  <a:latin typeface="+mn-lt"/>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anim calcmode="lin" valueType="num">
                                      <p:cBhvr>
                                        <p:cTn id="32" dur="500" fill="hold"/>
                                        <p:tgtEl>
                                          <p:spTgt spid="48"/>
                                        </p:tgtEl>
                                        <p:attrNameLst>
                                          <p:attrName>ppt_x</p:attrName>
                                        </p:attrNameLst>
                                      </p:cBhvr>
                                      <p:tavLst>
                                        <p:tav tm="0">
                                          <p:val>
                                            <p:strVal val="#ppt_x"/>
                                          </p:val>
                                        </p:tav>
                                        <p:tav tm="100000">
                                          <p:val>
                                            <p:strVal val="#ppt_x"/>
                                          </p:val>
                                        </p:tav>
                                      </p:tavLst>
                                    </p:anim>
                                    <p:anim calcmode="lin" valueType="num">
                                      <p:cBhvr>
                                        <p:cTn id="33" dur="5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grpSp>
        <p:nvGrpSpPr>
          <p:cNvPr id="3" name="组合 2"/>
          <p:cNvGrpSpPr/>
          <p:nvPr/>
        </p:nvGrpSpPr>
        <p:grpSpPr>
          <a:xfrm>
            <a:off x="604649" y="688973"/>
            <a:ext cx="2879493" cy="634445"/>
            <a:chOff x="1528563" y="1789329"/>
            <a:chExt cx="3127128" cy="689007"/>
          </a:xfrm>
        </p:grpSpPr>
        <p:sp>
          <p:nvSpPr>
            <p:cNvPr id="5" name="椭圆 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01</a:t>
              </a:r>
              <a:endParaRPr lang="zh-CN" altLang="en-US" dirty="0">
                <a:solidFill>
                  <a:srgbClr val="BC0002"/>
                </a:solidFill>
                <a:cs typeface="+mn-ea"/>
                <a:sym typeface="+mn-lt"/>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节日起源</a:t>
              </a:r>
            </a:p>
          </p:txBody>
        </p:sp>
        <p:sp>
          <p:nvSpPr>
            <p:cNvPr id="8" name="文本框 7"/>
            <p:cNvSpPr txBox="1"/>
            <p:nvPr/>
          </p:nvSpPr>
          <p:spPr>
            <a:xfrm>
              <a:off x="2501179" y="2224420"/>
              <a:ext cx="2154512" cy="253916"/>
            </a:xfrm>
            <a:prstGeom prst="rect">
              <a:avLst/>
            </a:prstGeom>
            <a:noFill/>
          </p:spPr>
          <p:txBody>
            <a:bodyPr wrap="square" rtlCol="0">
              <a:spAutoFit/>
            </a:bodyPr>
            <a:lstStyle/>
            <a:p>
              <a:pPr algn="dist"/>
              <a:r>
                <a:rPr lang="en-US" altLang="zh-CN" sz="900" dirty="0">
                  <a:solidFill>
                    <a:srgbClr val="BC0002"/>
                  </a:solidFill>
                  <a:cs typeface="+mn-ea"/>
                  <a:sym typeface="+mn-lt"/>
                </a:rPr>
                <a:t>ORIGIN OF FESTIVALS</a:t>
              </a:r>
              <a:endParaRPr lang="zh-CN" altLang="en-US" sz="900" dirty="0">
                <a:solidFill>
                  <a:srgbClr val="BC0002"/>
                </a:solidFill>
                <a:cs typeface="+mn-ea"/>
                <a:sym typeface="+mn-lt"/>
              </a:endParaRPr>
            </a:p>
          </p:txBody>
        </p:sp>
      </p:grpSp>
      <p:grpSp>
        <p:nvGrpSpPr>
          <p:cNvPr id="9" name="组合 8"/>
          <p:cNvGrpSpPr/>
          <p:nvPr/>
        </p:nvGrpSpPr>
        <p:grpSpPr>
          <a:xfrm>
            <a:off x="3344462" y="2422436"/>
            <a:ext cx="1580679" cy="2830396"/>
            <a:chOff x="3225210" y="2182813"/>
            <a:chExt cx="1863375" cy="3336599"/>
          </a:xfrm>
        </p:grpSpPr>
        <p:sp>
          <p:nvSpPr>
            <p:cNvPr id="10" name="Pentagon 66"/>
            <p:cNvSpPr/>
            <p:nvPr/>
          </p:nvSpPr>
          <p:spPr>
            <a:xfrm>
              <a:off x="3225210" y="3884964"/>
              <a:ext cx="1863375" cy="1634448"/>
            </a:xfrm>
            <a:prstGeom prst="homePlate">
              <a:avLst>
                <a:gd name="adj" fmla="val 28209"/>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FFFF"/>
                  </a:solidFill>
                  <a:effectLst/>
                  <a:uLnTx/>
                  <a:uFillTx/>
                  <a:cs typeface="+mn-ea"/>
                  <a:sym typeface="+mn-lt"/>
                </a:rPr>
                <a:t>输入标题</a:t>
              </a:r>
              <a:endParaRPr kumimoji="0" lang="en-US" altLang="zh-CN" b="1" i="0" u="none" strike="noStrike" kern="0" cap="none" spc="0" normalizeH="0" baseline="0" noProof="0" dirty="0">
                <a:ln>
                  <a:noFill/>
                </a:ln>
                <a:solidFill>
                  <a:srgbClr val="FFFFFF"/>
                </a:solidFill>
                <a:effectLst/>
                <a:uLnTx/>
                <a:uFillTx/>
                <a:cs typeface="+mn-ea"/>
                <a:sym typeface="+mn-lt"/>
              </a:endParaRPr>
            </a:p>
          </p:txBody>
        </p:sp>
        <p:sp>
          <p:nvSpPr>
            <p:cNvPr id="11" name="Rectangle 16"/>
            <p:cNvSpPr/>
            <p:nvPr/>
          </p:nvSpPr>
          <p:spPr>
            <a:xfrm>
              <a:off x="3225210" y="2182813"/>
              <a:ext cx="1712550" cy="1333367"/>
            </a:xfrm>
            <a:prstGeom prst="rect">
              <a:avLst/>
            </a:prstGeom>
          </p:spPr>
          <p:txBody>
            <a:bodyPr wrap="square">
              <a:spAutoFit/>
            </a:bodyPr>
            <a:lstStyle/>
            <a:p>
              <a:pP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a:t>
              </a:r>
              <a:endParaRPr lang="en-US" altLang="zh-CN" sz="900" noProof="1">
                <a:solidFill>
                  <a:schemeClr val="tx1">
                    <a:lumMod val="75000"/>
                    <a:lumOff val="25000"/>
                  </a:schemeClr>
                </a:solidFill>
                <a:cs typeface="+mn-ea"/>
                <a:sym typeface="+mn-lt"/>
              </a:endParaRPr>
            </a:p>
            <a:p>
              <a:pPr>
                <a:lnSpc>
                  <a:spcPct val="150000"/>
                </a:lnSpc>
                <a:buClr>
                  <a:srgbClr val="E24848"/>
                </a:buClr>
                <a:defRPr/>
              </a:pPr>
              <a:r>
                <a:rPr lang="zh-CN" altLang="en-US" sz="900" noProof="1">
                  <a:solidFill>
                    <a:schemeClr val="tx1">
                      <a:lumMod val="75000"/>
                      <a:lumOff val="25000"/>
                    </a:schemeClr>
                  </a:solidFill>
                  <a:cs typeface="+mn-ea"/>
                  <a:sym typeface="+mn-lt"/>
                </a:rPr>
                <a:t>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grpSp>
      <p:grpSp>
        <p:nvGrpSpPr>
          <p:cNvPr id="12" name="组合 11"/>
          <p:cNvGrpSpPr/>
          <p:nvPr/>
        </p:nvGrpSpPr>
        <p:grpSpPr>
          <a:xfrm>
            <a:off x="1383264" y="2271704"/>
            <a:ext cx="1580679" cy="2876457"/>
            <a:chOff x="1187005" y="2005123"/>
            <a:chExt cx="1863375" cy="3390898"/>
          </a:xfrm>
        </p:grpSpPr>
        <p:sp>
          <p:nvSpPr>
            <p:cNvPr id="13" name="Pentagon 35"/>
            <p:cNvSpPr/>
            <p:nvPr/>
          </p:nvSpPr>
          <p:spPr>
            <a:xfrm>
              <a:off x="1187005" y="2005123"/>
              <a:ext cx="1863375" cy="1634448"/>
            </a:xfrm>
            <a:prstGeom prst="homePlate">
              <a:avLst>
                <a:gd name="adj" fmla="val 29885"/>
              </a:avLst>
            </a:prstGeom>
            <a:solidFill>
              <a:srgbClr val="BC00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FFFF"/>
                  </a:solidFill>
                  <a:effectLst/>
                  <a:uLnTx/>
                  <a:uFillTx/>
                  <a:cs typeface="+mn-ea"/>
                  <a:sym typeface="+mn-lt"/>
                </a:rPr>
                <a:t>输入标题</a:t>
              </a:r>
              <a:endParaRPr kumimoji="0" lang="en-US" b="1" i="0" u="none" strike="noStrike" kern="0" cap="none" spc="0" normalizeH="0" baseline="0" noProof="0" dirty="0">
                <a:ln>
                  <a:noFill/>
                </a:ln>
                <a:solidFill>
                  <a:srgbClr val="FFFFFF"/>
                </a:solidFill>
                <a:effectLst/>
                <a:uLnTx/>
                <a:uFillTx/>
                <a:cs typeface="+mn-ea"/>
                <a:sym typeface="+mn-lt"/>
              </a:endParaRPr>
            </a:p>
          </p:txBody>
        </p:sp>
        <p:sp>
          <p:nvSpPr>
            <p:cNvPr id="14" name="Rectangle 16"/>
            <p:cNvSpPr/>
            <p:nvPr/>
          </p:nvSpPr>
          <p:spPr>
            <a:xfrm>
              <a:off x="1224363" y="4062654"/>
              <a:ext cx="1712550" cy="1333367"/>
            </a:xfrm>
            <a:prstGeom prst="rect">
              <a:avLst/>
            </a:prstGeom>
          </p:spPr>
          <p:txBody>
            <a:bodyPr wrap="square">
              <a:spAutoFit/>
            </a:bodyPr>
            <a:lstStyle/>
            <a:p>
              <a:pP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a:t>
              </a:r>
              <a:endParaRPr lang="en-US" altLang="zh-CN" sz="900" noProof="1">
                <a:solidFill>
                  <a:schemeClr val="tx1">
                    <a:lumMod val="75000"/>
                    <a:lumOff val="25000"/>
                  </a:schemeClr>
                </a:solidFill>
                <a:cs typeface="+mn-ea"/>
                <a:sym typeface="+mn-lt"/>
              </a:endParaRPr>
            </a:p>
            <a:p>
              <a:pPr>
                <a:lnSpc>
                  <a:spcPct val="150000"/>
                </a:lnSpc>
                <a:buClr>
                  <a:srgbClr val="E24848"/>
                </a:buClr>
                <a:defRPr/>
              </a:pPr>
              <a:r>
                <a:rPr lang="zh-CN" altLang="en-US" sz="900" noProof="1">
                  <a:solidFill>
                    <a:schemeClr val="tx1">
                      <a:lumMod val="75000"/>
                      <a:lumOff val="25000"/>
                    </a:schemeClr>
                  </a:solidFill>
                  <a:cs typeface="+mn-ea"/>
                  <a:sym typeface="+mn-lt"/>
                </a:rPr>
                <a:t>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grpSp>
      <p:grpSp>
        <p:nvGrpSpPr>
          <p:cNvPr id="15" name="组合 14"/>
          <p:cNvGrpSpPr/>
          <p:nvPr/>
        </p:nvGrpSpPr>
        <p:grpSpPr>
          <a:xfrm>
            <a:off x="7266858" y="2422436"/>
            <a:ext cx="1580680" cy="2830396"/>
            <a:chOff x="7301619" y="2182813"/>
            <a:chExt cx="1863376" cy="3336599"/>
          </a:xfrm>
        </p:grpSpPr>
        <p:sp>
          <p:nvSpPr>
            <p:cNvPr id="16" name="Pentagon 70"/>
            <p:cNvSpPr/>
            <p:nvPr/>
          </p:nvSpPr>
          <p:spPr>
            <a:xfrm>
              <a:off x="7301620" y="3884964"/>
              <a:ext cx="1863375" cy="1634448"/>
            </a:xfrm>
            <a:prstGeom prst="homePlate">
              <a:avLst>
                <a:gd name="adj" fmla="val 29885"/>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FFFF"/>
                  </a:solidFill>
                  <a:effectLst/>
                  <a:uLnTx/>
                  <a:uFillTx/>
                  <a:cs typeface="+mn-ea"/>
                  <a:sym typeface="+mn-lt"/>
                </a:rPr>
                <a:t>输入标题</a:t>
              </a:r>
              <a:endParaRPr kumimoji="0" lang="en-US" altLang="zh-CN" b="1" i="0" u="none" strike="noStrike" kern="0" cap="none" spc="0" normalizeH="0" baseline="0" noProof="0" dirty="0">
                <a:ln>
                  <a:noFill/>
                </a:ln>
                <a:solidFill>
                  <a:srgbClr val="FFFFFF"/>
                </a:solidFill>
                <a:effectLst/>
                <a:uLnTx/>
                <a:uFillTx/>
                <a:cs typeface="+mn-ea"/>
                <a:sym typeface="+mn-lt"/>
              </a:endParaRPr>
            </a:p>
          </p:txBody>
        </p:sp>
        <p:sp>
          <p:nvSpPr>
            <p:cNvPr id="17" name="Rectangle 16"/>
            <p:cNvSpPr/>
            <p:nvPr/>
          </p:nvSpPr>
          <p:spPr>
            <a:xfrm>
              <a:off x="7301619" y="2182813"/>
              <a:ext cx="1712550" cy="1333367"/>
            </a:xfrm>
            <a:prstGeom prst="rect">
              <a:avLst/>
            </a:prstGeom>
          </p:spPr>
          <p:txBody>
            <a:bodyPr wrap="square">
              <a:spAutoFit/>
            </a:bodyPr>
            <a:lstStyle/>
            <a:p>
              <a:pP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a:t>
              </a:r>
              <a:endParaRPr lang="en-US" altLang="zh-CN" sz="900" noProof="1">
                <a:solidFill>
                  <a:schemeClr val="tx1">
                    <a:lumMod val="75000"/>
                    <a:lumOff val="25000"/>
                  </a:schemeClr>
                </a:solidFill>
                <a:cs typeface="+mn-ea"/>
                <a:sym typeface="+mn-lt"/>
              </a:endParaRPr>
            </a:p>
            <a:p>
              <a:pPr>
                <a:lnSpc>
                  <a:spcPct val="150000"/>
                </a:lnSpc>
                <a:buClr>
                  <a:srgbClr val="E24848"/>
                </a:buClr>
                <a:defRPr/>
              </a:pPr>
              <a:r>
                <a:rPr lang="zh-CN" altLang="en-US" sz="900" noProof="1">
                  <a:solidFill>
                    <a:schemeClr val="tx1">
                      <a:lumMod val="75000"/>
                      <a:lumOff val="25000"/>
                    </a:schemeClr>
                  </a:solidFill>
                  <a:cs typeface="+mn-ea"/>
                  <a:sym typeface="+mn-lt"/>
                </a:rPr>
                <a:t>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grpSp>
      <p:grpSp>
        <p:nvGrpSpPr>
          <p:cNvPr id="18" name="组合 17"/>
          <p:cNvGrpSpPr/>
          <p:nvPr/>
        </p:nvGrpSpPr>
        <p:grpSpPr>
          <a:xfrm>
            <a:off x="5305660" y="2271704"/>
            <a:ext cx="1580679" cy="2876457"/>
            <a:chOff x="5263415" y="2005123"/>
            <a:chExt cx="1863375" cy="3390898"/>
          </a:xfrm>
        </p:grpSpPr>
        <p:sp>
          <p:nvSpPr>
            <p:cNvPr id="19" name="Pentagon 69"/>
            <p:cNvSpPr/>
            <p:nvPr/>
          </p:nvSpPr>
          <p:spPr>
            <a:xfrm>
              <a:off x="5263415" y="2005123"/>
              <a:ext cx="1863375" cy="1634448"/>
            </a:xfrm>
            <a:prstGeom prst="homePlate">
              <a:avLst>
                <a:gd name="adj" fmla="val 30723"/>
              </a:avLst>
            </a:prstGeom>
            <a:solidFill>
              <a:srgbClr val="BC00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FFFF"/>
                  </a:solidFill>
                  <a:effectLst/>
                  <a:uLnTx/>
                  <a:uFillTx/>
                  <a:cs typeface="+mn-ea"/>
                  <a:sym typeface="+mn-lt"/>
                </a:rPr>
                <a:t>输入标题</a:t>
              </a:r>
              <a:endParaRPr kumimoji="0" lang="en-US" altLang="zh-CN" b="1" i="0" u="none" strike="noStrike" kern="0" cap="none" spc="0" normalizeH="0" baseline="0" noProof="0" dirty="0">
                <a:ln>
                  <a:noFill/>
                </a:ln>
                <a:solidFill>
                  <a:srgbClr val="FFFFFF"/>
                </a:solidFill>
                <a:effectLst/>
                <a:uLnTx/>
                <a:uFillTx/>
                <a:cs typeface="+mn-ea"/>
                <a:sym typeface="+mn-lt"/>
              </a:endParaRPr>
            </a:p>
          </p:txBody>
        </p:sp>
        <p:sp>
          <p:nvSpPr>
            <p:cNvPr id="20" name="Rectangle 16"/>
            <p:cNvSpPr/>
            <p:nvPr/>
          </p:nvSpPr>
          <p:spPr>
            <a:xfrm>
              <a:off x="5300771" y="4062654"/>
              <a:ext cx="1712550" cy="1333367"/>
            </a:xfrm>
            <a:prstGeom prst="rect">
              <a:avLst/>
            </a:prstGeom>
          </p:spPr>
          <p:txBody>
            <a:bodyPr wrap="square">
              <a:spAutoFit/>
            </a:bodyPr>
            <a:lstStyle/>
            <a:p>
              <a:pP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a:t>
              </a:r>
              <a:endParaRPr lang="en-US" altLang="zh-CN" sz="900" noProof="1">
                <a:solidFill>
                  <a:schemeClr val="tx1">
                    <a:lumMod val="75000"/>
                    <a:lumOff val="25000"/>
                  </a:schemeClr>
                </a:solidFill>
                <a:cs typeface="+mn-ea"/>
                <a:sym typeface="+mn-lt"/>
              </a:endParaRPr>
            </a:p>
            <a:p>
              <a:pPr>
                <a:lnSpc>
                  <a:spcPct val="150000"/>
                </a:lnSpc>
                <a:buClr>
                  <a:srgbClr val="E24848"/>
                </a:buClr>
                <a:defRPr/>
              </a:pPr>
              <a:r>
                <a:rPr lang="zh-CN" altLang="en-US" sz="900" noProof="1">
                  <a:solidFill>
                    <a:schemeClr val="tx1">
                      <a:lumMod val="75000"/>
                      <a:lumOff val="25000"/>
                    </a:schemeClr>
                  </a:solidFill>
                  <a:cs typeface="+mn-ea"/>
                  <a:sym typeface="+mn-lt"/>
                </a:rPr>
                <a:t>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grpSp>
      <p:grpSp>
        <p:nvGrpSpPr>
          <p:cNvPr id="21" name="组合 20"/>
          <p:cNvGrpSpPr/>
          <p:nvPr/>
        </p:nvGrpSpPr>
        <p:grpSpPr>
          <a:xfrm>
            <a:off x="9228057" y="2271704"/>
            <a:ext cx="1580679" cy="2876457"/>
            <a:chOff x="9339824" y="2005123"/>
            <a:chExt cx="1863375" cy="3390898"/>
          </a:xfrm>
        </p:grpSpPr>
        <p:sp>
          <p:nvSpPr>
            <p:cNvPr id="22" name="Pentagon 71"/>
            <p:cNvSpPr/>
            <p:nvPr/>
          </p:nvSpPr>
          <p:spPr>
            <a:xfrm>
              <a:off x="9339824" y="2005123"/>
              <a:ext cx="1863375" cy="1634448"/>
            </a:xfrm>
            <a:prstGeom prst="homePlate">
              <a:avLst>
                <a:gd name="adj" fmla="val 29885"/>
              </a:avLst>
            </a:prstGeom>
            <a:solidFill>
              <a:srgbClr val="BC00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FFFF"/>
                  </a:solidFill>
                  <a:effectLst/>
                  <a:uLnTx/>
                  <a:uFillTx/>
                  <a:cs typeface="+mn-ea"/>
                  <a:sym typeface="+mn-lt"/>
                </a:rPr>
                <a:t>输入标题</a:t>
              </a:r>
              <a:endParaRPr kumimoji="0" lang="en-US" altLang="zh-CN" b="1" i="0" u="none" strike="noStrike" kern="0" cap="none" spc="0" normalizeH="0" baseline="0" noProof="0" dirty="0">
                <a:ln>
                  <a:noFill/>
                </a:ln>
                <a:solidFill>
                  <a:srgbClr val="FFFFFF"/>
                </a:solidFill>
                <a:effectLst/>
                <a:uLnTx/>
                <a:uFillTx/>
                <a:cs typeface="+mn-ea"/>
                <a:sym typeface="+mn-lt"/>
              </a:endParaRPr>
            </a:p>
          </p:txBody>
        </p:sp>
        <p:sp>
          <p:nvSpPr>
            <p:cNvPr id="23" name="Rectangle 16"/>
            <p:cNvSpPr/>
            <p:nvPr/>
          </p:nvSpPr>
          <p:spPr>
            <a:xfrm>
              <a:off x="9339824" y="4062654"/>
              <a:ext cx="1712550" cy="1333367"/>
            </a:xfrm>
            <a:prstGeom prst="rect">
              <a:avLst/>
            </a:prstGeom>
          </p:spPr>
          <p:txBody>
            <a:bodyPr wrap="square">
              <a:spAutoFit/>
            </a:bodyPr>
            <a:lstStyle/>
            <a:p>
              <a:pP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a:t>
              </a:r>
              <a:endParaRPr lang="en-US" altLang="zh-CN" sz="900" noProof="1">
                <a:solidFill>
                  <a:schemeClr val="tx1">
                    <a:lumMod val="75000"/>
                    <a:lumOff val="25000"/>
                  </a:schemeClr>
                </a:solidFill>
                <a:cs typeface="+mn-ea"/>
                <a:sym typeface="+mn-lt"/>
              </a:endParaRPr>
            </a:p>
            <a:p>
              <a:pPr>
                <a:lnSpc>
                  <a:spcPct val="150000"/>
                </a:lnSpc>
                <a:buClr>
                  <a:srgbClr val="E24848"/>
                </a:buClr>
                <a:defRPr/>
              </a:pPr>
              <a:r>
                <a:rPr lang="zh-CN" altLang="en-US" sz="900" noProof="1">
                  <a:solidFill>
                    <a:schemeClr val="tx1">
                      <a:lumMod val="75000"/>
                      <a:lumOff val="25000"/>
                    </a:schemeClr>
                  </a:solidFill>
                  <a:cs typeface="+mn-ea"/>
                  <a:sym typeface="+mn-lt"/>
                </a:rPr>
                <a:t>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strVal val="#ppt_x"/>
                                          </p:val>
                                        </p:tav>
                                        <p:tav tm="100000">
                                          <p:val>
                                            <p:strVal val="#ppt_x"/>
                                          </p:val>
                                        </p:tav>
                                      </p:tavLst>
                                    </p:anim>
                                    <p:anim calcmode="lin" valueType="num">
                                      <p:cBhvr>
                                        <p:cTn id="3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grpSp>
        <p:nvGrpSpPr>
          <p:cNvPr id="3" name="组合 2"/>
          <p:cNvGrpSpPr/>
          <p:nvPr/>
        </p:nvGrpSpPr>
        <p:grpSpPr>
          <a:xfrm>
            <a:off x="604649" y="688973"/>
            <a:ext cx="2879493" cy="634445"/>
            <a:chOff x="1528563" y="1789329"/>
            <a:chExt cx="3127128" cy="689007"/>
          </a:xfrm>
        </p:grpSpPr>
        <p:sp>
          <p:nvSpPr>
            <p:cNvPr id="5" name="椭圆 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01</a:t>
              </a:r>
              <a:endParaRPr lang="zh-CN" altLang="en-US" dirty="0">
                <a:solidFill>
                  <a:srgbClr val="BC0002"/>
                </a:solidFill>
                <a:cs typeface="+mn-ea"/>
                <a:sym typeface="+mn-lt"/>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节日起源</a:t>
              </a:r>
            </a:p>
          </p:txBody>
        </p:sp>
        <p:sp>
          <p:nvSpPr>
            <p:cNvPr id="8" name="文本框 7"/>
            <p:cNvSpPr txBox="1"/>
            <p:nvPr/>
          </p:nvSpPr>
          <p:spPr>
            <a:xfrm>
              <a:off x="2501179" y="2224420"/>
              <a:ext cx="2154512" cy="253916"/>
            </a:xfrm>
            <a:prstGeom prst="rect">
              <a:avLst/>
            </a:prstGeom>
            <a:noFill/>
          </p:spPr>
          <p:txBody>
            <a:bodyPr wrap="square" rtlCol="0">
              <a:spAutoFit/>
            </a:bodyPr>
            <a:lstStyle/>
            <a:p>
              <a:pPr algn="dist"/>
              <a:r>
                <a:rPr lang="en-US" altLang="zh-CN" sz="900" dirty="0">
                  <a:solidFill>
                    <a:srgbClr val="BC0002"/>
                  </a:solidFill>
                  <a:cs typeface="+mn-ea"/>
                  <a:sym typeface="+mn-lt"/>
                </a:rPr>
                <a:t>ORIGIN OF FESTIVALS</a:t>
              </a:r>
              <a:endParaRPr lang="zh-CN" altLang="en-US" sz="900" dirty="0">
                <a:solidFill>
                  <a:srgbClr val="BC0002"/>
                </a:solidFill>
                <a:cs typeface="+mn-ea"/>
                <a:sym typeface="+mn-lt"/>
              </a:endParaRPr>
            </a:p>
          </p:txBody>
        </p:sp>
      </p:grpSp>
      <p:grpSp>
        <p:nvGrpSpPr>
          <p:cNvPr id="61" name="组合 60"/>
          <p:cNvGrpSpPr/>
          <p:nvPr/>
        </p:nvGrpSpPr>
        <p:grpSpPr>
          <a:xfrm>
            <a:off x="6194383" y="1987355"/>
            <a:ext cx="4451159" cy="931044"/>
            <a:chOff x="6276107" y="1761366"/>
            <a:chExt cx="4925293" cy="1030218"/>
          </a:xfrm>
        </p:grpSpPr>
        <p:sp>
          <p:nvSpPr>
            <p:cNvPr id="62" name="Freeform 5"/>
            <p:cNvSpPr/>
            <p:nvPr/>
          </p:nvSpPr>
          <p:spPr bwMode="auto">
            <a:xfrm>
              <a:off x="6276107" y="1761366"/>
              <a:ext cx="1079969" cy="103021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solidFill>
                <a:effectLst/>
                <a:uLnTx/>
                <a:uFillTx/>
                <a:cs typeface="+mn-ea"/>
                <a:sym typeface="+mn-lt"/>
              </a:endParaRPr>
            </a:p>
          </p:txBody>
        </p:sp>
        <p:sp>
          <p:nvSpPr>
            <p:cNvPr id="63" name="Freeform 6"/>
            <p:cNvSpPr/>
            <p:nvPr/>
          </p:nvSpPr>
          <p:spPr bwMode="auto">
            <a:xfrm>
              <a:off x="6351341" y="1765613"/>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600" dirty="0">
                <a:cs typeface="+mn-ea"/>
                <a:sym typeface="+mn-lt"/>
              </a:endParaRPr>
            </a:p>
          </p:txBody>
        </p:sp>
        <p:grpSp>
          <p:nvGrpSpPr>
            <p:cNvPr id="64" name="Group 71"/>
            <p:cNvGrpSpPr/>
            <p:nvPr/>
          </p:nvGrpSpPr>
          <p:grpSpPr>
            <a:xfrm>
              <a:off x="6654571" y="2095500"/>
              <a:ext cx="360363" cy="361950"/>
              <a:chOff x="5554663" y="3248025"/>
              <a:chExt cx="360363" cy="361950"/>
            </a:xfrm>
            <a:solidFill>
              <a:schemeClr val="bg1"/>
            </a:solidFill>
          </p:grpSpPr>
          <p:sp>
            <p:nvSpPr>
              <p:cNvPr id="68" name="Rectangle 72"/>
              <p:cNvSpPr>
                <a:spLocks noChangeArrowheads="1"/>
              </p:cNvSpPr>
              <p:nvPr/>
            </p:nvSpPr>
            <p:spPr bwMode="auto">
              <a:xfrm>
                <a:off x="5743575" y="3489325"/>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69" name="Rectangle 73"/>
              <p:cNvSpPr>
                <a:spLocks noChangeArrowheads="1"/>
              </p:cNvSpPr>
              <p:nvPr/>
            </p:nvSpPr>
            <p:spPr bwMode="auto">
              <a:xfrm>
                <a:off x="5661025" y="3489325"/>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70" name="Rectangle 74"/>
              <p:cNvSpPr>
                <a:spLocks noChangeArrowheads="1"/>
              </p:cNvSpPr>
              <p:nvPr/>
            </p:nvSpPr>
            <p:spPr bwMode="auto">
              <a:xfrm>
                <a:off x="5743575" y="3429000"/>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71" name="Rectangle 75"/>
              <p:cNvSpPr>
                <a:spLocks noChangeArrowheads="1"/>
              </p:cNvSpPr>
              <p:nvPr/>
            </p:nvSpPr>
            <p:spPr bwMode="auto">
              <a:xfrm>
                <a:off x="5661025" y="3429000"/>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72" name="Freeform 76"/>
              <p:cNvSpPr>
                <a:spLocks noEditPoints="1"/>
              </p:cNvSpPr>
              <p:nvPr/>
            </p:nvSpPr>
            <p:spPr bwMode="auto">
              <a:xfrm>
                <a:off x="5554663" y="3368675"/>
                <a:ext cx="360363" cy="241300"/>
              </a:xfrm>
              <a:custGeom>
                <a:avLst/>
                <a:gdLst>
                  <a:gd name="T0" fmla="*/ 2 w 96"/>
                  <a:gd name="T1" fmla="*/ 64 h 64"/>
                  <a:gd name="T2" fmla="*/ 96 w 96"/>
                  <a:gd name="T3" fmla="*/ 62 h 64"/>
                  <a:gd name="T4" fmla="*/ 0 w 96"/>
                  <a:gd name="T5" fmla="*/ 0 h 64"/>
                  <a:gd name="T6" fmla="*/ 10 w 96"/>
                  <a:gd name="T7" fmla="*/ 32 h 64"/>
                  <a:gd name="T8" fmla="*/ 10 w 96"/>
                  <a:gd name="T9" fmla="*/ 28 h 64"/>
                  <a:gd name="T10" fmla="*/ 24 w 96"/>
                  <a:gd name="T11" fmla="*/ 16 h 64"/>
                  <a:gd name="T12" fmla="*/ 8 w 96"/>
                  <a:gd name="T13" fmla="*/ 14 h 64"/>
                  <a:gd name="T14" fmla="*/ 24 w 96"/>
                  <a:gd name="T15" fmla="*/ 12 h 64"/>
                  <a:gd name="T16" fmla="*/ 26 w 96"/>
                  <a:gd name="T17" fmla="*/ 4 h 64"/>
                  <a:gd name="T18" fmla="*/ 28 w 96"/>
                  <a:gd name="T19" fmla="*/ 12 h 64"/>
                  <a:gd name="T20" fmla="*/ 46 w 96"/>
                  <a:gd name="T21" fmla="*/ 6 h 64"/>
                  <a:gd name="T22" fmla="*/ 50 w 96"/>
                  <a:gd name="T23" fmla="*/ 6 h 64"/>
                  <a:gd name="T24" fmla="*/ 68 w 96"/>
                  <a:gd name="T25" fmla="*/ 12 h 64"/>
                  <a:gd name="T26" fmla="*/ 70 w 96"/>
                  <a:gd name="T27" fmla="*/ 4 h 64"/>
                  <a:gd name="T28" fmla="*/ 72 w 96"/>
                  <a:gd name="T29" fmla="*/ 12 h 64"/>
                  <a:gd name="T30" fmla="*/ 88 w 96"/>
                  <a:gd name="T31" fmla="*/ 14 h 64"/>
                  <a:gd name="T32" fmla="*/ 72 w 96"/>
                  <a:gd name="T33" fmla="*/ 16 h 64"/>
                  <a:gd name="T34" fmla="*/ 86 w 96"/>
                  <a:gd name="T35" fmla="*/ 28 h 64"/>
                  <a:gd name="T36" fmla="*/ 86 w 96"/>
                  <a:gd name="T37" fmla="*/ 32 h 64"/>
                  <a:gd name="T38" fmla="*/ 72 w 96"/>
                  <a:gd name="T39" fmla="*/ 44 h 64"/>
                  <a:gd name="T40" fmla="*/ 88 w 96"/>
                  <a:gd name="T41" fmla="*/ 46 h 64"/>
                  <a:gd name="T42" fmla="*/ 72 w 96"/>
                  <a:gd name="T43" fmla="*/ 48 h 64"/>
                  <a:gd name="T44" fmla="*/ 70 w 96"/>
                  <a:gd name="T45" fmla="*/ 56 h 64"/>
                  <a:gd name="T46" fmla="*/ 68 w 96"/>
                  <a:gd name="T47" fmla="*/ 48 h 64"/>
                  <a:gd name="T48" fmla="*/ 50 w 96"/>
                  <a:gd name="T49" fmla="*/ 54 h 64"/>
                  <a:gd name="T50" fmla="*/ 46 w 96"/>
                  <a:gd name="T51" fmla="*/ 54 h 64"/>
                  <a:gd name="T52" fmla="*/ 28 w 96"/>
                  <a:gd name="T53" fmla="*/ 48 h 64"/>
                  <a:gd name="T54" fmla="*/ 26 w 96"/>
                  <a:gd name="T55" fmla="*/ 56 h 64"/>
                  <a:gd name="T56" fmla="*/ 24 w 96"/>
                  <a:gd name="T57" fmla="*/ 48 h 64"/>
                  <a:gd name="T58" fmla="*/ 8 w 96"/>
                  <a:gd name="T59" fmla="*/ 46 h 64"/>
                  <a:gd name="T60" fmla="*/ 24 w 96"/>
                  <a:gd name="T61" fmla="*/ 44 h 64"/>
                  <a:gd name="T62" fmla="*/ 10 w 96"/>
                  <a:gd name="T6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64">
                    <a:moveTo>
                      <a:pt x="0" y="62"/>
                    </a:moveTo>
                    <a:cubicBezTo>
                      <a:pt x="0" y="63"/>
                      <a:pt x="1" y="64"/>
                      <a:pt x="2" y="64"/>
                    </a:cubicBezTo>
                    <a:cubicBezTo>
                      <a:pt x="94" y="64"/>
                      <a:pt x="94" y="64"/>
                      <a:pt x="94" y="64"/>
                    </a:cubicBezTo>
                    <a:cubicBezTo>
                      <a:pt x="95" y="64"/>
                      <a:pt x="96" y="63"/>
                      <a:pt x="96" y="62"/>
                    </a:cubicBezTo>
                    <a:cubicBezTo>
                      <a:pt x="96" y="0"/>
                      <a:pt x="96" y="0"/>
                      <a:pt x="96" y="0"/>
                    </a:cubicBezTo>
                    <a:cubicBezTo>
                      <a:pt x="0" y="0"/>
                      <a:pt x="0" y="0"/>
                      <a:pt x="0" y="0"/>
                    </a:cubicBezTo>
                    <a:lnTo>
                      <a:pt x="0" y="62"/>
                    </a:lnTo>
                    <a:close/>
                    <a:moveTo>
                      <a:pt x="10" y="32"/>
                    </a:moveTo>
                    <a:cubicBezTo>
                      <a:pt x="9" y="32"/>
                      <a:pt x="8" y="31"/>
                      <a:pt x="8" y="30"/>
                    </a:cubicBezTo>
                    <a:cubicBezTo>
                      <a:pt x="8" y="29"/>
                      <a:pt x="9" y="28"/>
                      <a:pt x="10" y="28"/>
                    </a:cubicBezTo>
                    <a:cubicBezTo>
                      <a:pt x="24" y="28"/>
                      <a:pt x="24" y="28"/>
                      <a:pt x="24" y="28"/>
                    </a:cubicBezTo>
                    <a:cubicBezTo>
                      <a:pt x="24" y="16"/>
                      <a:pt x="24" y="16"/>
                      <a:pt x="24" y="16"/>
                    </a:cubicBezTo>
                    <a:cubicBezTo>
                      <a:pt x="10" y="16"/>
                      <a:pt x="10" y="16"/>
                      <a:pt x="10" y="16"/>
                    </a:cubicBezTo>
                    <a:cubicBezTo>
                      <a:pt x="9" y="16"/>
                      <a:pt x="8" y="15"/>
                      <a:pt x="8" y="14"/>
                    </a:cubicBezTo>
                    <a:cubicBezTo>
                      <a:pt x="8" y="13"/>
                      <a:pt x="9" y="12"/>
                      <a:pt x="10" y="12"/>
                    </a:cubicBezTo>
                    <a:cubicBezTo>
                      <a:pt x="24" y="12"/>
                      <a:pt x="24" y="12"/>
                      <a:pt x="24" y="12"/>
                    </a:cubicBezTo>
                    <a:cubicBezTo>
                      <a:pt x="24" y="6"/>
                      <a:pt x="24" y="6"/>
                      <a:pt x="24" y="6"/>
                    </a:cubicBezTo>
                    <a:cubicBezTo>
                      <a:pt x="24" y="5"/>
                      <a:pt x="25" y="4"/>
                      <a:pt x="26" y="4"/>
                    </a:cubicBezTo>
                    <a:cubicBezTo>
                      <a:pt x="27" y="4"/>
                      <a:pt x="28" y="5"/>
                      <a:pt x="28" y="6"/>
                    </a:cubicBezTo>
                    <a:cubicBezTo>
                      <a:pt x="28" y="12"/>
                      <a:pt x="28" y="12"/>
                      <a:pt x="28" y="12"/>
                    </a:cubicBezTo>
                    <a:cubicBezTo>
                      <a:pt x="46" y="12"/>
                      <a:pt x="46" y="12"/>
                      <a:pt x="46" y="12"/>
                    </a:cubicBezTo>
                    <a:cubicBezTo>
                      <a:pt x="46" y="6"/>
                      <a:pt x="46" y="6"/>
                      <a:pt x="46" y="6"/>
                    </a:cubicBezTo>
                    <a:cubicBezTo>
                      <a:pt x="46" y="5"/>
                      <a:pt x="47" y="4"/>
                      <a:pt x="48" y="4"/>
                    </a:cubicBezTo>
                    <a:cubicBezTo>
                      <a:pt x="49" y="4"/>
                      <a:pt x="50" y="5"/>
                      <a:pt x="50" y="6"/>
                    </a:cubicBezTo>
                    <a:cubicBezTo>
                      <a:pt x="50" y="12"/>
                      <a:pt x="50" y="12"/>
                      <a:pt x="50" y="12"/>
                    </a:cubicBezTo>
                    <a:cubicBezTo>
                      <a:pt x="68" y="12"/>
                      <a:pt x="68" y="12"/>
                      <a:pt x="68" y="12"/>
                    </a:cubicBezTo>
                    <a:cubicBezTo>
                      <a:pt x="68" y="6"/>
                      <a:pt x="68" y="6"/>
                      <a:pt x="68" y="6"/>
                    </a:cubicBezTo>
                    <a:cubicBezTo>
                      <a:pt x="68" y="5"/>
                      <a:pt x="69" y="4"/>
                      <a:pt x="70" y="4"/>
                    </a:cubicBezTo>
                    <a:cubicBezTo>
                      <a:pt x="71" y="4"/>
                      <a:pt x="72" y="5"/>
                      <a:pt x="72" y="6"/>
                    </a:cubicBezTo>
                    <a:cubicBezTo>
                      <a:pt x="72" y="12"/>
                      <a:pt x="72" y="12"/>
                      <a:pt x="72" y="12"/>
                    </a:cubicBezTo>
                    <a:cubicBezTo>
                      <a:pt x="86" y="12"/>
                      <a:pt x="86" y="12"/>
                      <a:pt x="86" y="12"/>
                    </a:cubicBezTo>
                    <a:cubicBezTo>
                      <a:pt x="87" y="12"/>
                      <a:pt x="88" y="13"/>
                      <a:pt x="88" y="14"/>
                    </a:cubicBezTo>
                    <a:cubicBezTo>
                      <a:pt x="88" y="15"/>
                      <a:pt x="87" y="16"/>
                      <a:pt x="86" y="16"/>
                    </a:cubicBezTo>
                    <a:cubicBezTo>
                      <a:pt x="72" y="16"/>
                      <a:pt x="72" y="16"/>
                      <a:pt x="72" y="16"/>
                    </a:cubicBezTo>
                    <a:cubicBezTo>
                      <a:pt x="72" y="28"/>
                      <a:pt x="72" y="28"/>
                      <a:pt x="72" y="28"/>
                    </a:cubicBezTo>
                    <a:cubicBezTo>
                      <a:pt x="86" y="28"/>
                      <a:pt x="86" y="28"/>
                      <a:pt x="86" y="28"/>
                    </a:cubicBezTo>
                    <a:cubicBezTo>
                      <a:pt x="87" y="28"/>
                      <a:pt x="88" y="29"/>
                      <a:pt x="88" y="30"/>
                    </a:cubicBezTo>
                    <a:cubicBezTo>
                      <a:pt x="88" y="31"/>
                      <a:pt x="87" y="32"/>
                      <a:pt x="86" y="32"/>
                    </a:cubicBezTo>
                    <a:cubicBezTo>
                      <a:pt x="72" y="32"/>
                      <a:pt x="72" y="32"/>
                      <a:pt x="72" y="32"/>
                    </a:cubicBezTo>
                    <a:cubicBezTo>
                      <a:pt x="72" y="44"/>
                      <a:pt x="72" y="44"/>
                      <a:pt x="72" y="44"/>
                    </a:cubicBezTo>
                    <a:cubicBezTo>
                      <a:pt x="86" y="44"/>
                      <a:pt x="86" y="44"/>
                      <a:pt x="86" y="44"/>
                    </a:cubicBezTo>
                    <a:cubicBezTo>
                      <a:pt x="87" y="44"/>
                      <a:pt x="88" y="45"/>
                      <a:pt x="88" y="46"/>
                    </a:cubicBezTo>
                    <a:cubicBezTo>
                      <a:pt x="88" y="47"/>
                      <a:pt x="87" y="48"/>
                      <a:pt x="86" y="48"/>
                    </a:cubicBezTo>
                    <a:cubicBezTo>
                      <a:pt x="72" y="48"/>
                      <a:pt x="72" y="48"/>
                      <a:pt x="72" y="48"/>
                    </a:cubicBezTo>
                    <a:cubicBezTo>
                      <a:pt x="72" y="54"/>
                      <a:pt x="72" y="54"/>
                      <a:pt x="72" y="54"/>
                    </a:cubicBezTo>
                    <a:cubicBezTo>
                      <a:pt x="72" y="55"/>
                      <a:pt x="71" y="56"/>
                      <a:pt x="70" y="56"/>
                    </a:cubicBezTo>
                    <a:cubicBezTo>
                      <a:pt x="69" y="56"/>
                      <a:pt x="68" y="55"/>
                      <a:pt x="68" y="54"/>
                    </a:cubicBezTo>
                    <a:cubicBezTo>
                      <a:pt x="68" y="48"/>
                      <a:pt x="68" y="48"/>
                      <a:pt x="68" y="48"/>
                    </a:cubicBezTo>
                    <a:cubicBezTo>
                      <a:pt x="50" y="48"/>
                      <a:pt x="50" y="48"/>
                      <a:pt x="50" y="48"/>
                    </a:cubicBezTo>
                    <a:cubicBezTo>
                      <a:pt x="50" y="54"/>
                      <a:pt x="50" y="54"/>
                      <a:pt x="50" y="54"/>
                    </a:cubicBezTo>
                    <a:cubicBezTo>
                      <a:pt x="50" y="55"/>
                      <a:pt x="49" y="56"/>
                      <a:pt x="48" y="56"/>
                    </a:cubicBezTo>
                    <a:cubicBezTo>
                      <a:pt x="47" y="56"/>
                      <a:pt x="46" y="55"/>
                      <a:pt x="46" y="54"/>
                    </a:cubicBezTo>
                    <a:cubicBezTo>
                      <a:pt x="46" y="48"/>
                      <a:pt x="46" y="48"/>
                      <a:pt x="46" y="48"/>
                    </a:cubicBezTo>
                    <a:cubicBezTo>
                      <a:pt x="28" y="48"/>
                      <a:pt x="28" y="48"/>
                      <a:pt x="28" y="48"/>
                    </a:cubicBezTo>
                    <a:cubicBezTo>
                      <a:pt x="28" y="54"/>
                      <a:pt x="28" y="54"/>
                      <a:pt x="28" y="54"/>
                    </a:cubicBezTo>
                    <a:cubicBezTo>
                      <a:pt x="28" y="55"/>
                      <a:pt x="27" y="56"/>
                      <a:pt x="26" y="56"/>
                    </a:cubicBezTo>
                    <a:cubicBezTo>
                      <a:pt x="25" y="56"/>
                      <a:pt x="24" y="55"/>
                      <a:pt x="24" y="54"/>
                    </a:cubicBezTo>
                    <a:cubicBezTo>
                      <a:pt x="24" y="48"/>
                      <a:pt x="24" y="48"/>
                      <a:pt x="24" y="48"/>
                    </a:cubicBezTo>
                    <a:cubicBezTo>
                      <a:pt x="10" y="48"/>
                      <a:pt x="10" y="48"/>
                      <a:pt x="10" y="48"/>
                    </a:cubicBezTo>
                    <a:cubicBezTo>
                      <a:pt x="9" y="48"/>
                      <a:pt x="8" y="47"/>
                      <a:pt x="8" y="46"/>
                    </a:cubicBezTo>
                    <a:cubicBezTo>
                      <a:pt x="8" y="45"/>
                      <a:pt x="9" y="44"/>
                      <a:pt x="10" y="44"/>
                    </a:cubicBezTo>
                    <a:cubicBezTo>
                      <a:pt x="24" y="44"/>
                      <a:pt x="24" y="44"/>
                      <a:pt x="24" y="44"/>
                    </a:cubicBezTo>
                    <a:cubicBezTo>
                      <a:pt x="24" y="32"/>
                      <a:pt x="24" y="32"/>
                      <a:pt x="24" y="32"/>
                    </a:cubicBezTo>
                    <a:lnTo>
                      <a:pt x="1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73" name="Freeform 77"/>
              <p:cNvSpPr>
                <a:spLocks noEditPoints="1"/>
              </p:cNvSpPr>
              <p:nvPr/>
            </p:nvSpPr>
            <p:spPr bwMode="auto">
              <a:xfrm>
                <a:off x="5554663" y="3248025"/>
                <a:ext cx="360363" cy="106363"/>
              </a:xfrm>
              <a:custGeom>
                <a:avLst/>
                <a:gdLst>
                  <a:gd name="T0" fmla="*/ 94 w 96"/>
                  <a:gd name="T1" fmla="*/ 8 h 28"/>
                  <a:gd name="T2" fmla="*/ 80 w 96"/>
                  <a:gd name="T3" fmla="*/ 8 h 28"/>
                  <a:gd name="T4" fmla="*/ 80 w 96"/>
                  <a:gd name="T5" fmla="*/ 2 h 28"/>
                  <a:gd name="T6" fmla="*/ 78 w 96"/>
                  <a:gd name="T7" fmla="*/ 0 h 28"/>
                  <a:gd name="T8" fmla="*/ 66 w 96"/>
                  <a:gd name="T9" fmla="*/ 0 h 28"/>
                  <a:gd name="T10" fmla="*/ 64 w 96"/>
                  <a:gd name="T11" fmla="*/ 2 h 28"/>
                  <a:gd name="T12" fmla="*/ 64 w 96"/>
                  <a:gd name="T13" fmla="*/ 8 h 28"/>
                  <a:gd name="T14" fmla="*/ 32 w 96"/>
                  <a:gd name="T15" fmla="*/ 8 h 28"/>
                  <a:gd name="T16" fmla="*/ 32 w 96"/>
                  <a:gd name="T17" fmla="*/ 2 h 28"/>
                  <a:gd name="T18" fmla="*/ 30 w 96"/>
                  <a:gd name="T19" fmla="*/ 0 h 28"/>
                  <a:gd name="T20" fmla="*/ 18 w 96"/>
                  <a:gd name="T21" fmla="*/ 0 h 28"/>
                  <a:gd name="T22" fmla="*/ 16 w 96"/>
                  <a:gd name="T23" fmla="*/ 2 h 28"/>
                  <a:gd name="T24" fmla="*/ 16 w 96"/>
                  <a:gd name="T25" fmla="*/ 8 h 28"/>
                  <a:gd name="T26" fmla="*/ 2 w 96"/>
                  <a:gd name="T27" fmla="*/ 8 h 28"/>
                  <a:gd name="T28" fmla="*/ 0 w 96"/>
                  <a:gd name="T29" fmla="*/ 10 h 28"/>
                  <a:gd name="T30" fmla="*/ 0 w 96"/>
                  <a:gd name="T31" fmla="*/ 28 h 28"/>
                  <a:gd name="T32" fmla="*/ 96 w 96"/>
                  <a:gd name="T33" fmla="*/ 28 h 28"/>
                  <a:gd name="T34" fmla="*/ 96 w 96"/>
                  <a:gd name="T35" fmla="*/ 10 h 28"/>
                  <a:gd name="T36" fmla="*/ 94 w 96"/>
                  <a:gd name="T37" fmla="*/ 8 h 28"/>
                  <a:gd name="T38" fmla="*/ 28 w 96"/>
                  <a:gd name="T39" fmla="*/ 16 h 28"/>
                  <a:gd name="T40" fmla="*/ 20 w 96"/>
                  <a:gd name="T41" fmla="*/ 16 h 28"/>
                  <a:gd name="T42" fmla="*/ 20 w 96"/>
                  <a:gd name="T43" fmla="*/ 4 h 28"/>
                  <a:gd name="T44" fmla="*/ 28 w 96"/>
                  <a:gd name="T45" fmla="*/ 4 h 28"/>
                  <a:gd name="T46" fmla="*/ 28 w 96"/>
                  <a:gd name="T47" fmla="*/ 16 h 28"/>
                  <a:gd name="T48" fmla="*/ 76 w 96"/>
                  <a:gd name="T49" fmla="*/ 16 h 28"/>
                  <a:gd name="T50" fmla="*/ 68 w 96"/>
                  <a:gd name="T51" fmla="*/ 16 h 28"/>
                  <a:gd name="T52" fmla="*/ 68 w 96"/>
                  <a:gd name="T53" fmla="*/ 4 h 28"/>
                  <a:gd name="T54" fmla="*/ 76 w 96"/>
                  <a:gd name="T55" fmla="*/ 4 h 28"/>
                  <a:gd name="T56" fmla="*/ 76 w 96"/>
                  <a:gd name="T57"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28">
                    <a:moveTo>
                      <a:pt x="94" y="8"/>
                    </a:moveTo>
                    <a:cubicBezTo>
                      <a:pt x="80" y="8"/>
                      <a:pt x="80" y="8"/>
                      <a:pt x="80" y="8"/>
                    </a:cubicBezTo>
                    <a:cubicBezTo>
                      <a:pt x="80" y="2"/>
                      <a:pt x="80" y="2"/>
                      <a:pt x="80" y="2"/>
                    </a:cubicBezTo>
                    <a:cubicBezTo>
                      <a:pt x="80" y="1"/>
                      <a:pt x="79" y="0"/>
                      <a:pt x="78" y="0"/>
                    </a:cubicBezTo>
                    <a:cubicBezTo>
                      <a:pt x="66" y="0"/>
                      <a:pt x="66" y="0"/>
                      <a:pt x="66" y="0"/>
                    </a:cubicBezTo>
                    <a:cubicBezTo>
                      <a:pt x="65" y="0"/>
                      <a:pt x="64" y="1"/>
                      <a:pt x="64" y="2"/>
                    </a:cubicBezTo>
                    <a:cubicBezTo>
                      <a:pt x="64" y="8"/>
                      <a:pt x="64" y="8"/>
                      <a:pt x="64" y="8"/>
                    </a:cubicBezTo>
                    <a:cubicBezTo>
                      <a:pt x="32" y="8"/>
                      <a:pt x="32" y="8"/>
                      <a:pt x="32" y="8"/>
                    </a:cubicBezTo>
                    <a:cubicBezTo>
                      <a:pt x="32" y="2"/>
                      <a:pt x="32" y="2"/>
                      <a:pt x="32" y="2"/>
                    </a:cubicBezTo>
                    <a:cubicBezTo>
                      <a:pt x="32" y="1"/>
                      <a:pt x="31" y="0"/>
                      <a:pt x="30" y="0"/>
                    </a:cubicBezTo>
                    <a:cubicBezTo>
                      <a:pt x="18" y="0"/>
                      <a:pt x="18" y="0"/>
                      <a:pt x="18" y="0"/>
                    </a:cubicBezTo>
                    <a:cubicBezTo>
                      <a:pt x="17" y="0"/>
                      <a:pt x="16" y="1"/>
                      <a:pt x="16" y="2"/>
                    </a:cubicBezTo>
                    <a:cubicBezTo>
                      <a:pt x="16" y="8"/>
                      <a:pt x="16" y="8"/>
                      <a:pt x="16" y="8"/>
                    </a:cubicBezTo>
                    <a:cubicBezTo>
                      <a:pt x="2" y="8"/>
                      <a:pt x="2" y="8"/>
                      <a:pt x="2" y="8"/>
                    </a:cubicBezTo>
                    <a:cubicBezTo>
                      <a:pt x="1" y="8"/>
                      <a:pt x="0" y="9"/>
                      <a:pt x="0" y="10"/>
                    </a:cubicBezTo>
                    <a:cubicBezTo>
                      <a:pt x="0" y="28"/>
                      <a:pt x="0" y="28"/>
                      <a:pt x="0" y="28"/>
                    </a:cubicBezTo>
                    <a:cubicBezTo>
                      <a:pt x="96" y="28"/>
                      <a:pt x="96" y="28"/>
                      <a:pt x="96" y="28"/>
                    </a:cubicBezTo>
                    <a:cubicBezTo>
                      <a:pt x="96" y="10"/>
                      <a:pt x="96" y="10"/>
                      <a:pt x="96" y="10"/>
                    </a:cubicBezTo>
                    <a:cubicBezTo>
                      <a:pt x="96" y="9"/>
                      <a:pt x="95" y="8"/>
                      <a:pt x="94" y="8"/>
                    </a:cubicBezTo>
                    <a:close/>
                    <a:moveTo>
                      <a:pt x="28" y="16"/>
                    </a:moveTo>
                    <a:cubicBezTo>
                      <a:pt x="20" y="16"/>
                      <a:pt x="20" y="16"/>
                      <a:pt x="20" y="16"/>
                    </a:cubicBezTo>
                    <a:cubicBezTo>
                      <a:pt x="20" y="4"/>
                      <a:pt x="20" y="4"/>
                      <a:pt x="20" y="4"/>
                    </a:cubicBezTo>
                    <a:cubicBezTo>
                      <a:pt x="28" y="4"/>
                      <a:pt x="28" y="4"/>
                      <a:pt x="28" y="4"/>
                    </a:cubicBezTo>
                    <a:lnTo>
                      <a:pt x="28" y="16"/>
                    </a:lnTo>
                    <a:close/>
                    <a:moveTo>
                      <a:pt x="76" y="16"/>
                    </a:moveTo>
                    <a:cubicBezTo>
                      <a:pt x="68" y="16"/>
                      <a:pt x="68" y="16"/>
                      <a:pt x="68" y="16"/>
                    </a:cubicBezTo>
                    <a:cubicBezTo>
                      <a:pt x="68" y="4"/>
                      <a:pt x="68" y="4"/>
                      <a:pt x="68" y="4"/>
                    </a:cubicBezTo>
                    <a:cubicBezTo>
                      <a:pt x="76" y="4"/>
                      <a:pt x="76" y="4"/>
                      <a:pt x="76" y="4"/>
                    </a:cubicBezTo>
                    <a:lnTo>
                      <a:pt x="7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grpSp>
        <p:grpSp>
          <p:nvGrpSpPr>
            <p:cNvPr id="65" name="组合 64"/>
            <p:cNvGrpSpPr/>
            <p:nvPr/>
          </p:nvGrpSpPr>
          <p:grpSpPr>
            <a:xfrm>
              <a:off x="7716287" y="1836855"/>
              <a:ext cx="3485113" cy="886387"/>
              <a:chOff x="7608361" y="2013175"/>
              <a:chExt cx="3485113" cy="886387"/>
            </a:xfrm>
          </p:grpSpPr>
          <p:sp>
            <p:nvSpPr>
              <p:cNvPr id="66" name="Rectangle 16"/>
              <p:cNvSpPr/>
              <p:nvPr/>
            </p:nvSpPr>
            <p:spPr>
              <a:xfrm>
                <a:off x="7608363" y="2362398"/>
                <a:ext cx="3485111" cy="537164"/>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67" name="Title 11"/>
              <p:cNvSpPr txBox="1"/>
              <p:nvPr/>
            </p:nvSpPr>
            <p:spPr>
              <a:xfrm>
                <a:off x="7608361" y="2013175"/>
                <a:ext cx="1607155" cy="3746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tx1">
                        <a:lumMod val="75000"/>
                        <a:lumOff val="25000"/>
                      </a:schemeClr>
                    </a:solidFill>
                    <a:latin typeface="+mn-lt"/>
                    <a:cs typeface="+mn-ea"/>
                    <a:sym typeface="+mn-lt"/>
                  </a:rPr>
                  <a:t>标题文字添加</a:t>
                </a:r>
                <a:endParaRPr lang="en-US" sz="1600" dirty="0">
                  <a:solidFill>
                    <a:schemeClr val="tx1">
                      <a:lumMod val="75000"/>
                      <a:lumOff val="25000"/>
                    </a:schemeClr>
                  </a:solidFill>
                  <a:latin typeface="+mn-lt"/>
                  <a:cs typeface="+mn-ea"/>
                  <a:sym typeface="+mn-lt"/>
                </a:endParaRPr>
              </a:p>
            </p:txBody>
          </p:sp>
        </p:grpSp>
      </p:grpSp>
      <p:grpSp>
        <p:nvGrpSpPr>
          <p:cNvPr id="74" name="组合 73"/>
          <p:cNvGrpSpPr/>
          <p:nvPr/>
        </p:nvGrpSpPr>
        <p:grpSpPr>
          <a:xfrm>
            <a:off x="1546460" y="1987355"/>
            <a:ext cx="4322388" cy="931044"/>
            <a:chOff x="1133091" y="1761366"/>
            <a:chExt cx="4782805" cy="1030218"/>
          </a:xfrm>
        </p:grpSpPr>
        <p:sp>
          <p:nvSpPr>
            <p:cNvPr id="75" name="Freeform 5"/>
            <p:cNvSpPr/>
            <p:nvPr/>
          </p:nvSpPr>
          <p:spPr bwMode="auto">
            <a:xfrm>
              <a:off x="4835927" y="1761366"/>
              <a:ext cx="1079969" cy="103021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solidFill>
                <a:effectLst/>
                <a:uLnTx/>
                <a:uFillTx/>
                <a:cs typeface="+mn-ea"/>
                <a:sym typeface="+mn-lt"/>
              </a:endParaRPr>
            </a:p>
          </p:txBody>
        </p:sp>
        <p:sp>
          <p:nvSpPr>
            <p:cNvPr id="76" name="Freeform 6"/>
            <p:cNvSpPr/>
            <p:nvPr/>
          </p:nvSpPr>
          <p:spPr bwMode="auto">
            <a:xfrm>
              <a:off x="4911161" y="1765613"/>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600" dirty="0">
                <a:cs typeface="+mn-ea"/>
                <a:sym typeface="+mn-lt"/>
              </a:endParaRPr>
            </a:p>
          </p:txBody>
        </p:sp>
        <p:grpSp>
          <p:nvGrpSpPr>
            <p:cNvPr id="77" name="Group 60"/>
            <p:cNvGrpSpPr/>
            <p:nvPr/>
          </p:nvGrpSpPr>
          <p:grpSpPr>
            <a:xfrm>
              <a:off x="5223722" y="2095500"/>
              <a:ext cx="360362" cy="361951"/>
              <a:chOff x="5554663" y="3971925"/>
              <a:chExt cx="360362" cy="361951"/>
            </a:xfrm>
            <a:solidFill>
              <a:schemeClr val="bg1"/>
            </a:solidFill>
          </p:grpSpPr>
          <p:sp>
            <p:nvSpPr>
              <p:cNvPr id="81" name="Freeform 61"/>
              <p:cNvSpPr>
                <a:spLocks noEditPoints="1"/>
              </p:cNvSpPr>
              <p:nvPr/>
            </p:nvSpPr>
            <p:spPr bwMode="auto">
              <a:xfrm>
                <a:off x="5554663" y="4078288"/>
                <a:ext cx="255588" cy="255588"/>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8 h 68"/>
                  <a:gd name="T86" fmla="*/ 20 w 68"/>
                  <a:gd name="T87" fmla="*/ 34 h 68"/>
                  <a:gd name="T88" fmla="*/ 34 w 68"/>
                  <a:gd name="T89" fmla="*/ 20 h 68"/>
                  <a:gd name="T90" fmla="*/ 48 w 68"/>
                  <a:gd name="T91" fmla="*/ 34 h 68"/>
                  <a:gd name="T92" fmla="*/ 34 w 68"/>
                  <a:gd name="T93"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8"/>
                    </a:moveTo>
                    <a:cubicBezTo>
                      <a:pt x="26" y="48"/>
                      <a:pt x="20" y="42"/>
                      <a:pt x="20" y="34"/>
                    </a:cubicBezTo>
                    <a:cubicBezTo>
                      <a:pt x="20" y="26"/>
                      <a:pt x="26" y="20"/>
                      <a:pt x="34" y="20"/>
                    </a:cubicBezTo>
                    <a:cubicBezTo>
                      <a:pt x="42" y="20"/>
                      <a:pt x="48" y="26"/>
                      <a:pt x="48" y="34"/>
                    </a:cubicBezTo>
                    <a:cubicBezTo>
                      <a:pt x="48" y="42"/>
                      <a:pt x="42" y="48"/>
                      <a:pt x="3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82" name="Freeform 62"/>
              <p:cNvSpPr>
                <a:spLocks noEditPoints="1"/>
              </p:cNvSpPr>
              <p:nvPr/>
            </p:nvSpPr>
            <p:spPr bwMode="auto">
              <a:xfrm>
                <a:off x="5765800" y="3971925"/>
                <a:ext cx="149225" cy="150813"/>
              </a:xfrm>
              <a:custGeom>
                <a:avLst/>
                <a:gdLst>
                  <a:gd name="T0" fmla="*/ 39 w 40"/>
                  <a:gd name="T1" fmla="*/ 24 h 40"/>
                  <a:gd name="T2" fmla="*/ 36 w 40"/>
                  <a:gd name="T3" fmla="*/ 22 h 40"/>
                  <a:gd name="T4" fmla="*/ 36 w 40"/>
                  <a:gd name="T5" fmla="*/ 20 h 40"/>
                  <a:gd name="T6" fmla="*/ 36 w 40"/>
                  <a:gd name="T7" fmla="*/ 18 h 40"/>
                  <a:gd name="T8" fmla="*/ 39 w 40"/>
                  <a:gd name="T9" fmla="*/ 16 h 40"/>
                  <a:gd name="T10" fmla="*/ 39 w 40"/>
                  <a:gd name="T11" fmla="*/ 13 h 40"/>
                  <a:gd name="T12" fmla="*/ 35 w 40"/>
                  <a:gd name="T13" fmla="*/ 7 h 40"/>
                  <a:gd name="T14" fmla="*/ 34 w 40"/>
                  <a:gd name="T15" fmla="*/ 6 h 40"/>
                  <a:gd name="T16" fmla="*/ 33 w 40"/>
                  <a:gd name="T17" fmla="*/ 6 h 40"/>
                  <a:gd name="T18" fmla="*/ 30 w 40"/>
                  <a:gd name="T19" fmla="*/ 7 h 40"/>
                  <a:gd name="T20" fmla="*/ 26 w 40"/>
                  <a:gd name="T21" fmla="*/ 5 h 40"/>
                  <a:gd name="T22" fmla="*/ 26 w 40"/>
                  <a:gd name="T23" fmla="*/ 2 h 40"/>
                  <a:gd name="T24" fmla="*/ 24 w 40"/>
                  <a:gd name="T25" fmla="*/ 0 h 40"/>
                  <a:gd name="T26" fmla="*/ 16 w 40"/>
                  <a:gd name="T27" fmla="*/ 0 h 40"/>
                  <a:gd name="T28" fmla="*/ 14 w 40"/>
                  <a:gd name="T29" fmla="*/ 2 h 40"/>
                  <a:gd name="T30" fmla="*/ 14 w 40"/>
                  <a:gd name="T31" fmla="*/ 5 h 40"/>
                  <a:gd name="T32" fmla="*/ 10 w 40"/>
                  <a:gd name="T33" fmla="*/ 7 h 40"/>
                  <a:gd name="T34" fmla="*/ 8 w 40"/>
                  <a:gd name="T35" fmla="*/ 6 h 40"/>
                  <a:gd name="T36" fmla="*/ 5 w 40"/>
                  <a:gd name="T37" fmla="*/ 7 h 40"/>
                  <a:gd name="T38" fmla="*/ 1 w 40"/>
                  <a:gd name="T39" fmla="*/ 13 h 40"/>
                  <a:gd name="T40" fmla="*/ 1 w 40"/>
                  <a:gd name="T41" fmla="*/ 15 h 40"/>
                  <a:gd name="T42" fmla="*/ 1 w 40"/>
                  <a:gd name="T43" fmla="*/ 16 h 40"/>
                  <a:gd name="T44" fmla="*/ 4 w 40"/>
                  <a:gd name="T45" fmla="*/ 18 h 40"/>
                  <a:gd name="T46" fmla="*/ 4 w 40"/>
                  <a:gd name="T47" fmla="*/ 20 h 40"/>
                  <a:gd name="T48" fmla="*/ 4 w 40"/>
                  <a:gd name="T49" fmla="*/ 22 h 40"/>
                  <a:gd name="T50" fmla="*/ 1 w 40"/>
                  <a:gd name="T51" fmla="*/ 24 h 40"/>
                  <a:gd name="T52" fmla="*/ 1 w 40"/>
                  <a:gd name="T53" fmla="*/ 25 h 40"/>
                  <a:gd name="T54" fmla="*/ 1 w 40"/>
                  <a:gd name="T55" fmla="*/ 27 h 40"/>
                  <a:gd name="T56" fmla="*/ 5 w 40"/>
                  <a:gd name="T57" fmla="*/ 33 h 40"/>
                  <a:gd name="T58" fmla="*/ 7 w 40"/>
                  <a:gd name="T59" fmla="*/ 34 h 40"/>
                  <a:gd name="T60" fmla="*/ 10 w 40"/>
                  <a:gd name="T61" fmla="*/ 33 h 40"/>
                  <a:gd name="T62" fmla="*/ 14 w 40"/>
                  <a:gd name="T63" fmla="*/ 35 h 40"/>
                  <a:gd name="T64" fmla="*/ 14 w 40"/>
                  <a:gd name="T65" fmla="*/ 38 h 40"/>
                  <a:gd name="T66" fmla="*/ 16 w 40"/>
                  <a:gd name="T67" fmla="*/ 40 h 40"/>
                  <a:gd name="T68" fmla="*/ 24 w 40"/>
                  <a:gd name="T69" fmla="*/ 40 h 40"/>
                  <a:gd name="T70" fmla="*/ 26 w 40"/>
                  <a:gd name="T71" fmla="*/ 38 h 40"/>
                  <a:gd name="T72" fmla="*/ 26 w 40"/>
                  <a:gd name="T73" fmla="*/ 35 h 40"/>
                  <a:gd name="T74" fmla="*/ 30 w 40"/>
                  <a:gd name="T75" fmla="*/ 33 h 40"/>
                  <a:gd name="T76" fmla="*/ 33 w 40"/>
                  <a:gd name="T77" fmla="*/ 34 h 40"/>
                  <a:gd name="T78" fmla="*/ 34 w 40"/>
                  <a:gd name="T79" fmla="*/ 34 h 40"/>
                  <a:gd name="T80" fmla="*/ 35 w 40"/>
                  <a:gd name="T81" fmla="*/ 33 h 40"/>
                  <a:gd name="T82" fmla="*/ 39 w 40"/>
                  <a:gd name="T83" fmla="*/ 27 h 40"/>
                  <a:gd name="T84" fmla="*/ 39 w 40"/>
                  <a:gd name="T85" fmla="*/ 24 h 40"/>
                  <a:gd name="T86" fmla="*/ 20 w 40"/>
                  <a:gd name="T87" fmla="*/ 28 h 40"/>
                  <a:gd name="T88" fmla="*/ 12 w 40"/>
                  <a:gd name="T89" fmla="*/ 20 h 40"/>
                  <a:gd name="T90" fmla="*/ 20 w 40"/>
                  <a:gd name="T91" fmla="*/ 12 h 40"/>
                  <a:gd name="T92" fmla="*/ 28 w 40"/>
                  <a:gd name="T93" fmla="*/ 20 h 40"/>
                  <a:gd name="T94" fmla="*/ 20 w 40"/>
                  <a:gd name="T9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 h="40">
                    <a:moveTo>
                      <a:pt x="39" y="24"/>
                    </a:moveTo>
                    <a:cubicBezTo>
                      <a:pt x="36" y="22"/>
                      <a:pt x="36" y="22"/>
                      <a:pt x="36" y="22"/>
                    </a:cubicBezTo>
                    <a:cubicBezTo>
                      <a:pt x="36" y="21"/>
                      <a:pt x="36" y="21"/>
                      <a:pt x="36" y="20"/>
                    </a:cubicBezTo>
                    <a:cubicBezTo>
                      <a:pt x="36" y="19"/>
                      <a:pt x="36" y="19"/>
                      <a:pt x="36" y="18"/>
                    </a:cubicBezTo>
                    <a:cubicBezTo>
                      <a:pt x="39" y="16"/>
                      <a:pt x="39" y="16"/>
                      <a:pt x="39" y="16"/>
                    </a:cubicBezTo>
                    <a:cubicBezTo>
                      <a:pt x="40" y="16"/>
                      <a:pt x="40" y="14"/>
                      <a:pt x="39" y="13"/>
                    </a:cubicBezTo>
                    <a:cubicBezTo>
                      <a:pt x="35" y="7"/>
                      <a:pt x="35" y="7"/>
                      <a:pt x="35" y="7"/>
                    </a:cubicBezTo>
                    <a:cubicBezTo>
                      <a:pt x="35" y="6"/>
                      <a:pt x="35" y="6"/>
                      <a:pt x="34" y="6"/>
                    </a:cubicBezTo>
                    <a:cubicBezTo>
                      <a:pt x="34" y="5"/>
                      <a:pt x="33" y="6"/>
                      <a:pt x="33" y="6"/>
                    </a:cubicBezTo>
                    <a:cubicBezTo>
                      <a:pt x="30" y="7"/>
                      <a:pt x="30" y="7"/>
                      <a:pt x="30" y="7"/>
                    </a:cubicBezTo>
                    <a:cubicBezTo>
                      <a:pt x="29" y="6"/>
                      <a:pt x="28" y="6"/>
                      <a:pt x="26" y="5"/>
                    </a:cubicBezTo>
                    <a:cubicBezTo>
                      <a:pt x="26" y="2"/>
                      <a:pt x="26" y="2"/>
                      <a:pt x="26" y="2"/>
                    </a:cubicBezTo>
                    <a:cubicBezTo>
                      <a:pt x="26" y="1"/>
                      <a:pt x="25" y="0"/>
                      <a:pt x="24" y="0"/>
                    </a:cubicBezTo>
                    <a:cubicBezTo>
                      <a:pt x="16" y="0"/>
                      <a:pt x="16" y="0"/>
                      <a:pt x="16" y="0"/>
                    </a:cubicBezTo>
                    <a:cubicBezTo>
                      <a:pt x="15" y="0"/>
                      <a:pt x="14" y="1"/>
                      <a:pt x="14" y="2"/>
                    </a:cubicBezTo>
                    <a:cubicBezTo>
                      <a:pt x="14" y="5"/>
                      <a:pt x="14" y="5"/>
                      <a:pt x="14" y="5"/>
                    </a:cubicBezTo>
                    <a:cubicBezTo>
                      <a:pt x="13" y="6"/>
                      <a:pt x="12" y="7"/>
                      <a:pt x="10" y="7"/>
                    </a:cubicBezTo>
                    <a:cubicBezTo>
                      <a:pt x="8" y="6"/>
                      <a:pt x="8" y="6"/>
                      <a:pt x="8" y="6"/>
                    </a:cubicBezTo>
                    <a:cubicBezTo>
                      <a:pt x="7" y="5"/>
                      <a:pt x="5" y="6"/>
                      <a:pt x="5" y="7"/>
                    </a:cubicBezTo>
                    <a:cubicBezTo>
                      <a:pt x="1" y="13"/>
                      <a:pt x="1" y="13"/>
                      <a:pt x="1" y="13"/>
                    </a:cubicBezTo>
                    <a:cubicBezTo>
                      <a:pt x="0" y="14"/>
                      <a:pt x="0" y="14"/>
                      <a:pt x="1" y="15"/>
                    </a:cubicBezTo>
                    <a:cubicBezTo>
                      <a:pt x="1" y="15"/>
                      <a:pt x="1" y="16"/>
                      <a:pt x="1" y="16"/>
                    </a:cubicBezTo>
                    <a:cubicBezTo>
                      <a:pt x="4" y="18"/>
                      <a:pt x="4" y="18"/>
                      <a:pt x="4" y="18"/>
                    </a:cubicBezTo>
                    <a:cubicBezTo>
                      <a:pt x="4" y="19"/>
                      <a:pt x="4" y="19"/>
                      <a:pt x="4" y="20"/>
                    </a:cubicBezTo>
                    <a:cubicBezTo>
                      <a:pt x="4" y="21"/>
                      <a:pt x="4" y="21"/>
                      <a:pt x="4" y="22"/>
                    </a:cubicBezTo>
                    <a:cubicBezTo>
                      <a:pt x="1" y="24"/>
                      <a:pt x="1" y="24"/>
                      <a:pt x="1" y="24"/>
                    </a:cubicBezTo>
                    <a:cubicBezTo>
                      <a:pt x="1" y="24"/>
                      <a:pt x="1" y="25"/>
                      <a:pt x="1" y="25"/>
                    </a:cubicBezTo>
                    <a:cubicBezTo>
                      <a:pt x="0" y="26"/>
                      <a:pt x="0" y="26"/>
                      <a:pt x="1" y="27"/>
                    </a:cubicBezTo>
                    <a:cubicBezTo>
                      <a:pt x="5" y="33"/>
                      <a:pt x="5" y="33"/>
                      <a:pt x="5" y="33"/>
                    </a:cubicBezTo>
                    <a:cubicBezTo>
                      <a:pt x="5" y="34"/>
                      <a:pt x="6" y="35"/>
                      <a:pt x="7" y="34"/>
                    </a:cubicBezTo>
                    <a:cubicBezTo>
                      <a:pt x="10" y="33"/>
                      <a:pt x="10" y="33"/>
                      <a:pt x="10" y="33"/>
                    </a:cubicBezTo>
                    <a:cubicBezTo>
                      <a:pt x="12" y="33"/>
                      <a:pt x="13" y="34"/>
                      <a:pt x="14" y="35"/>
                    </a:cubicBezTo>
                    <a:cubicBezTo>
                      <a:pt x="14" y="38"/>
                      <a:pt x="14" y="38"/>
                      <a:pt x="14" y="38"/>
                    </a:cubicBezTo>
                    <a:cubicBezTo>
                      <a:pt x="14" y="39"/>
                      <a:pt x="15" y="40"/>
                      <a:pt x="16" y="40"/>
                    </a:cubicBezTo>
                    <a:cubicBezTo>
                      <a:pt x="24" y="40"/>
                      <a:pt x="24" y="40"/>
                      <a:pt x="24" y="40"/>
                    </a:cubicBezTo>
                    <a:cubicBezTo>
                      <a:pt x="25" y="40"/>
                      <a:pt x="26" y="39"/>
                      <a:pt x="26" y="38"/>
                    </a:cubicBezTo>
                    <a:cubicBezTo>
                      <a:pt x="26" y="35"/>
                      <a:pt x="26" y="35"/>
                      <a:pt x="26" y="35"/>
                    </a:cubicBezTo>
                    <a:cubicBezTo>
                      <a:pt x="28" y="34"/>
                      <a:pt x="29" y="34"/>
                      <a:pt x="30" y="33"/>
                    </a:cubicBezTo>
                    <a:cubicBezTo>
                      <a:pt x="33" y="34"/>
                      <a:pt x="33" y="34"/>
                      <a:pt x="33" y="34"/>
                    </a:cubicBezTo>
                    <a:cubicBezTo>
                      <a:pt x="33" y="34"/>
                      <a:pt x="34" y="35"/>
                      <a:pt x="34" y="34"/>
                    </a:cubicBezTo>
                    <a:cubicBezTo>
                      <a:pt x="35" y="34"/>
                      <a:pt x="35" y="34"/>
                      <a:pt x="35" y="33"/>
                    </a:cubicBezTo>
                    <a:cubicBezTo>
                      <a:pt x="39" y="27"/>
                      <a:pt x="39" y="27"/>
                      <a:pt x="39" y="27"/>
                    </a:cubicBezTo>
                    <a:cubicBezTo>
                      <a:pt x="40" y="26"/>
                      <a:pt x="40" y="24"/>
                      <a:pt x="39" y="24"/>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grpSp>
        <p:grpSp>
          <p:nvGrpSpPr>
            <p:cNvPr id="78" name="组合 77"/>
            <p:cNvGrpSpPr/>
            <p:nvPr/>
          </p:nvGrpSpPr>
          <p:grpSpPr>
            <a:xfrm flipH="1">
              <a:off x="1133091" y="1836855"/>
              <a:ext cx="3485113" cy="886387"/>
              <a:chOff x="7608361" y="2013175"/>
              <a:chExt cx="3485113" cy="886387"/>
            </a:xfrm>
          </p:grpSpPr>
          <p:sp>
            <p:nvSpPr>
              <p:cNvPr id="79" name="Rectangle 16"/>
              <p:cNvSpPr/>
              <p:nvPr/>
            </p:nvSpPr>
            <p:spPr>
              <a:xfrm>
                <a:off x="7608363" y="2362398"/>
                <a:ext cx="3485111" cy="537164"/>
              </a:xfrm>
              <a:prstGeom prst="rect">
                <a:avLst/>
              </a:prstGeom>
            </p:spPr>
            <p:txBody>
              <a:bodyPr wrap="square">
                <a:spAutoFit/>
              </a:bodyPr>
              <a:lstStyle/>
              <a:p>
                <a:pPr algn="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80" name="Title 11"/>
              <p:cNvSpPr txBox="1"/>
              <p:nvPr/>
            </p:nvSpPr>
            <p:spPr>
              <a:xfrm>
                <a:off x="7608361" y="2013175"/>
                <a:ext cx="1607155" cy="3746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600" dirty="0">
                    <a:solidFill>
                      <a:schemeClr val="tx1">
                        <a:lumMod val="75000"/>
                        <a:lumOff val="25000"/>
                      </a:schemeClr>
                    </a:solidFill>
                    <a:latin typeface="+mn-lt"/>
                    <a:cs typeface="+mn-ea"/>
                    <a:sym typeface="+mn-lt"/>
                  </a:rPr>
                  <a:t>标题文字添加</a:t>
                </a:r>
                <a:endParaRPr lang="en-US" sz="1600" dirty="0">
                  <a:solidFill>
                    <a:schemeClr val="tx1">
                      <a:lumMod val="75000"/>
                      <a:lumOff val="25000"/>
                    </a:schemeClr>
                  </a:solidFill>
                  <a:latin typeface="+mn-lt"/>
                  <a:cs typeface="+mn-ea"/>
                  <a:sym typeface="+mn-lt"/>
                </a:endParaRPr>
              </a:p>
            </p:txBody>
          </p:sp>
        </p:grpSp>
      </p:grpSp>
      <p:grpSp>
        <p:nvGrpSpPr>
          <p:cNvPr id="83" name="组合 82"/>
          <p:cNvGrpSpPr/>
          <p:nvPr/>
        </p:nvGrpSpPr>
        <p:grpSpPr>
          <a:xfrm>
            <a:off x="6194383" y="3314223"/>
            <a:ext cx="4451159" cy="931044"/>
            <a:chOff x="6276107" y="3066594"/>
            <a:chExt cx="4925293" cy="1030218"/>
          </a:xfrm>
        </p:grpSpPr>
        <p:sp>
          <p:nvSpPr>
            <p:cNvPr id="84" name="Freeform 5"/>
            <p:cNvSpPr/>
            <p:nvPr/>
          </p:nvSpPr>
          <p:spPr bwMode="auto">
            <a:xfrm>
              <a:off x="6276107" y="3066594"/>
              <a:ext cx="1079969" cy="103021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solidFill>
                <a:effectLst/>
                <a:uLnTx/>
                <a:uFillTx/>
                <a:cs typeface="+mn-ea"/>
                <a:sym typeface="+mn-lt"/>
              </a:endParaRPr>
            </a:p>
          </p:txBody>
        </p:sp>
        <p:sp>
          <p:nvSpPr>
            <p:cNvPr id="85" name="Freeform 6"/>
            <p:cNvSpPr/>
            <p:nvPr/>
          </p:nvSpPr>
          <p:spPr bwMode="auto">
            <a:xfrm>
              <a:off x="6351341" y="3070841"/>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600" dirty="0">
                <a:cs typeface="+mn-ea"/>
                <a:sym typeface="+mn-lt"/>
              </a:endParaRPr>
            </a:p>
          </p:txBody>
        </p:sp>
        <p:grpSp>
          <p:nvGrpSpPr>
            <p:cNvPr id="86" name="Group 78"/>
            <p:cNvGrpSpPr/>
            <p:nvPr/>
          </p:nvGrpSpPr>
          <p:grpSpPr>
            <a:xfrm>
              <a:off x="6677202" y="3401522"/>
              <a:ext cx="352425" cy="360362"/>
              <a:chOff x="7726363" y="3609976"/>
              <a:chExt cx="352425" cy="360362"/>
            </a:xfrm>
            <a:solidFill>
              <a:schemeClr val="bg1"/>
            </a:solidFill>
          </p:grpSpPr>
          <p:sp>
            <p:nvSpPr>
              <p:cNvPr id="90" name="Oval 100"/>
              <p:cNvSpPr>
                <a:spLocks noChangeArrowheads="1"/>
              </p:cNvSpPr>
              <p:nvPr/>
            </p:nvSpPr>
            <p:spPr bwMode="auto">
              <a:xfrm>
                <a:off x="7756525" y="3609976"/>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91" name="Freeform 101"/>
              <p:cNvSpPr/>
              <p:nvPr/>
            </p:nvSpPr>
            <p:spPr bwMode="auto">
              <a:xfrm>
                <a:off x="7726363" y="3744913"/>
                <a:ext cx="180975"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92" name="Freeform 102"/>
              <p:cNvSpPr>
                <a:spLocks noEditPoints="1"/>
              </p:cNvSpPr>
              <p:nvPr/>
            </p:nvSpPr>
            <p:spPr bwMode="auto">
              <a:xfrm>
                <a:off x="7861300" y="3624263"/>
                <a:ext cx="217488" cy="225425"/>
              </a:xfrm>
              <a:custGeom>
                <a:avLst/>
                <a:gdLst>
                  <a:gd name="T0" fmla="*/ 4 w 58"/>
                  <a:gd name="T1" fmla="*/ 0 h 60"/>
                  <a:gd name="T2" fmla="*/ 8 w 58"/>
                  <a:gd name="T3" fmla="*/ 12 h 60"/>
                  <a:gd name="T4" fmla="*/ 0 w 58"/>
                  <a:gd name="T5" fmla="*/ 28 h 60"/>
                  <a:gd name="T6" fmla="*/ 16 w 58"/>
                  <a:gd name="T7" fmla="*/ 28 h 60"/>
                  <a:gd name="T8" fmla="*/ 16 w 58"/>
                  <a:gd name="T9" fmla="*/ 34 h 60"/>
                  <a:gd name="T10" fmla="*/ 9 w 58"/>
                  <a:gd name="T11" fmla="*/ 60 h 60"/>
                  <a:gd name="T12" fmla="*/ 58 w 58"/>
                  <a:gd name="T13" fmla="*/ 60 h 60"/>
                  <a:gd name="T14" fmla="*/ 58 w 58"/>
                  <a:gd name="T15" fmla="*/ 0 h 60"/>
                  <a:gd name="T16" fmla="*/ 4 w 58"/>
                  <a:gd name="T17" fmla="*/ 0 h 60"/>
                  <a:gd name="T18" fmla="*/ 51 w 58"/>
                  <a:gd name="T19" fmla="*/ 13 h 60"/>
                  <a:gd name="T20" fmla="*/ 45 w 58"/>
                  <a:gd name="T21" fmla="*/ 31 h 60"/>
                  <a:gd name="T22" fmla="*/ 44 w 58"/>
                  <a:gd name="T23" fmla="*/ 32 h 60"/>
                  <a:gd name="T24" fmla="*/ 43 w 58"/>
                  <a:gd name="T25" fmla="*/ 32 h 60"/>
                  <a:gd name="T26" fmla="*/ 32 w 58"/>
                  <a:gd name="T27" fmla="*/ 26 h 60"/>
                  <a:gd name="T28" fmla="*/ 26 w 58"/>
                  <a:gd name="T29" fmla="*/ 44 h 60"/>
                  <a:gd name="T30" fmla="*/ 24 w 58"/>
                  <a:gd name="T31" fmla="*/ 46 h 60"/>
                  <a:gd name="T32" fmla="*/ 23 w 58"/>
                  <a:gd name="T33" fmla="*/ 46 h 60"/>
                  <a:gd name="T34" fmla="*/ 22 w 58"/>
                  <a:gd name="T35" fmla="*/ 43 h 60"/>
                  <a:gd name="T36" fmla="*/ 29 w 58"/>
                  <a:gd name="T37" fmla="*/ 23 h 60"/>
                  <a:gd name="T38" fmla="*/ 31 w 58"/>
                  <a:gd name="T39" fmla="*/ 22 h 60"/>
                  <a:gd name="T40" fmla="*/ 32 w 58"/>
                  <a:gd name="T41" fmla="*/ 22 h 60"/>
                  <a:gd name="T42" fmla="*/ 42 w 58"/>
                  <a:gd name="T43" fmla="*/ 27 h 60"/>
                  <a:gd name="T44" fmla="*/ 48 w 58"/>
                  <a:gd name="T45" fmla="*/ 11 h 60"/>
                  <a:gd name="T46" fmla="*/ 50 w 58"/>
                  <a:gd name="T47" fmla="*/ 10 h 60"/>
                  <a:gd name="T48" fmla="*/ 51 w 58"/>
                  <a:gd name="T49" fmla="*/ 1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60">
                    <a:moveTo>
                      <a:pt x="4" y="0"/>
                    </a:moveTo>
                    <a:cubicBezTo>
                      <a:pt x="7" y="3"/>
                      <a:pt x="8" y="7"/>
                      <a:pt x="8" y="12"/>
                    </a:cubicBezTo>
                    <a:cubicBezTo>
                      <a:pt x="8" y="19"/>
                      <a:pt x="5" y="24"/>
                      <a:pt x="0" y="28"/>
                    </a:cubicBezTo>
                    <a:cubicBezTo>
                      <a:pt x="16" y="28"/>
                      <a:pt x="16" y="28"/>
                      <a:pt x="16" y="28"/>
                    </a:cubicBezTo>
                    <a:cubicBezTo>
                      <a:pt x="16" y="34"/>
                      <a:pt x="16" y="34"/>
                      <a:pt x="16" y="34"/>
                    </a:cubicBezTo>
                    <a:cubicBezTo>
                      <a:pt x="16" y="44"/>
                      <a:pt x="14" y="53"/>
                      <a:pt x="9" y="60"/>
                    </a:cubicBezTo>
                    <a:cubicBezTo>
                      <a:pt x="58" y="60"/>
                      <a:pt x="58" y="60"/>
                      <a:pt x="58" y="60"/>
                    </a:cubicBezTo>
                    <a:cubicBezTo>
                      <a:pt x="58" y="0"/>
                      <a:pt x="58" y="0"/>
                      <a:pt x="58" y="0"/>
                    </a:cubicBezTo>
                    <a:lnTo>
                      <a:pt x="4" y="0"/>
                    </a:lnTo>
                    <a:close/>
                    <a:moveTo>
                      <a:pt x="51" y="13"/>
                    </a:moveTo>
                    <a:cubicBezTo>
                      <a:pt x="45" y="31"/>
                      <a:pt x="45" y="31"/>
                      <a:pt x="45" y="31"/>
                    </a:cubicBezTo>
                    <a:cubicBezTo>
                      <a:pt x="45" y="31"/>
                      <a:pt x="45" y="32"/>
                      <a:pt x="44" y="32"/>
                    </a:cubicBezTo>
                    <a:cubicBezTo>
                      <a:pt x="44" y="32"/>
                      <a:pt x="43" y="32"/>
                      <a:pt x="43" y="32"/>
                    </a:cubicBezTo>
                    <a:cubicBezTo>
                      <a:pt x="32" y="26"/>
                      <a:pt x="32" y="26"/>
                      <a:pt x="32" y="26"/>
                    </a:cubicBezTo>
                    <a:cubicBezTo>
                      <a:pt x="26" y="44"/>
                      <a:pt x="26" y="44"/>
                      <a:pt x="26" y="44"/>
                    </a:cubicBezTo>
                    <a:cubicBezTo>
                      <a:pt x="25" y="45"/>
                      <a:pt x="25" y="46"/>
                      <a:pt x="24" y="46"/>
                    </a:cubicBezTo>
                    <a:cubicBezTo>
                      <a:pt x="24" y="46"/>
                      <a:pt x="23" y="46"/>
                      <a:pt x="23" y="46"/>
                    </a:cubicBezTo>
                    <a:cubicBezTo>
                      <a:pt x="22" y="45"/>
                      <a:pt x="21" y="44"/>
                      <a:pt x="22" y="43"/>
                    </a:cubicBezTo>
                    <a:cubicBezTo>
                      <a:pt x="29" y="23"/>
                      <a:pt x="29" y="23"/>
                      <a:pt x="29" y="23"/>
                    </a:cubicBezTo>
                    <a:cubicBezTo>
                      <a:pt x="30" y="22"/>
                      <a:pt x="30" y="22"/>
                      <a:pt x="31" y="22"/>
                    </a:cubicBezTo>
                    <a:cubicBezTo>
                      <a:pt x="31" y="22"/>
                      <a:pt x="32" y="22"/>
                      <a:pt x="32" y="22"/>
                    </a:cubicBezTo>
                    <a:cubicBezTo>
                      <a:pt x="42" y="27"/>
                      <a:pt x="42" y="27"/>
                      <a:pt x="42" y="27"/>
                    </a:cubicBezTo>
                    <a:cubicBezTo>
                      <a:pt x="48" y="11"/>
                      <a:pt x="48" y="11"/>
                      <a:pt x="48" y="11"/>
                    </a:cubicBezTo>
                    <a:cubicBezTo>
                      <a:pt x="48" y="10"/>
                      <a:pt x="49" y="10"/>
                      <a:pt x="50" y="10"/>
                    </a:cubicBezTo>
                    <a:cubicBezTo>
                      <a:pt x="51" y="10"/>
                      <a:pt x="52" y="12"/>
                      <a:pt x="5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grpSp>
        <p:grpSp>
          <p:nvGrpSpPr>
            <p:cNvPr id="87" name="组合 86"/>
            <p:cNvGrpSpPr/>
            <p:nvPr/>
          </p:nvGrpSpPr>
          <p:grpSpPr>
            <a:xfrm>
              <a:off x="7716287" y="3142083"/>
              <a:ext cx="3485113" cy="886387"/>
              <a:chOff x="7608361" y="2013175"/>
              <a:chExt cx="3485113" cy="886387"/>
            </a:xfrm>
          </p:grpSpPr>
          <p:sp>
            <p:nvSpPr>
              <p:cNvPr id="88" name="Rectangle 16"/>
              <p:cNvSpPr/>
              <p:nvPr/>
            </p:nvSpPr>
            <p:spPr>
              <a:xfrm>
                <a:off x="7608363" y="2362398"/>
                <a:ext cx="3485111" cy="537164"/>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89" name="Title 11"/>
              <p:cNvSpPr txBox="1"/>
              <p:nvPr/>
            </p:nvSpPr>
            <p:spPr>
              <a:xfrm>
                <a:off x="7608361" y="2013175"/>
                <a:ext cx="1607155" cy="3746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tx1">
                        <a:lumMod val="75000"/>
                        <a:lumOff val="25000"/>
                      </a:schemeClr>
                    </a:solidFill>
                    <a:latin typeface="+mn-lt"/>
                    <a:cs typeface="+mn-ea"/>
                    <a:sym typeface="+mn-lt"/>
                  </a:rPr>
                  <a:t>标题文字添加</a:t>
                </a:r>
                <a:endParaRPr lang="en-US" sz="1600" dirty="0">
                  <a:solidFill>
                    <a:schemeClr val="tx1">
                      <a:lumMod val="75000"/>
                      <a:lumOff val="25000"/>
                    </a:schemeClr>
                  </a:solidFill>
                  <a:latin typeface="+mn-lt"/>
                  <a:cs typeface="+mn-ea"/>
                  <a:sym typeface="+mn-lt"/>
                </a:endParaRPr>
              </a:p>
            </p:txBody>
          </p:sp>
        </p:grpSp>
      </p:grpSp>
      <p:grpSp>
        <p:nvGrpSpPr>
          <p:cNvPr id="93" name="组合 92"/>
          <p:cNvGrpSpPr/>
          <p:nvPr/>
        </p:nvGrpSpPr>
        <p:grpSpPr>
          <a:xfrm>
            <a:off x="1546460" y="3314223"/>
            <a:ext cx="4322388" cy="931044"/>
            <a:chOff x="1133091" y="3066594"/>
            <a:chExt cx="4782805" cy="1030218"/>
          </a:xfrm>
        </p:grpSpPr>
        <p:sp>
          <p:nvSpPr>
            <p:cNvPr id="94" name="Freeform 5"/>
            <p:cNvSpPr/>
            <p:nvPr/>
          </p:nvSpPr>
          <p:spPr bwMode="auto">
            <a:xfrm>
              <a:off x="4835927" y="3066594"/>
              <a:ext cx="1079969" cy="103021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solidFill>
                <a:effectLst/>
                <a:uLnTx/>
                <a:uFillTx/>
                <a:cs typeface="+mn-ea"/>
                <a:sym typeface="+mn-lt"/>
              </a:endParaRPr>
            </a:p>
          </p:txBody>
        </p:sp>
        <p:sp>
          <p:nvSpPr>
            <p:cNvPr id="95" name="Freeform 6"/>
            <p:cNvSpPr/>
            <p:nvPr/>
          </p:nvSpPr>
          <p:spPr bwMode="auto">
            <a:xfrm>
              <a:off x="4911161" y="3070841"/>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600" dirty="0">
                <a:cs typeface="+mn-ea"/>
                <a:sym typeface="+mn-lt"/>
              </a:endParaRPr>
            </a:p>
          </p:txBody>
        </p:sp>
        <p:sp>
          <p:nvSpPr>
            <p:cNvPr id="96" name="Freeform 63"/>
            <p:cNvSpPr>
              <a:spLocks noEditPoints="1"/>
            </p:cNvSpPr>
            <p:nvPr/>
          </p:nvSpPr>
          <p:spPr bwMode="auto">
            <a:xfrm>
              <a:off x="5195729" y="3399934"/>
              <a:ext cx="360363" cy="363538"/>
            </a:xfrm>
            <a:custGeom>
              <a:avLst/>
              <a:gdLst>
                <a:gd name="T0" fmla="*/ 30 w 96"/>
                <a:gd name="T1" fmla="*/ 96 h 96"/>
                <a:gd name="T2" fmla="*/ 60 w 96"/>
                <a:gd name="T3" fmla="*/ 66 h 96"/>
                <a:gd name="T4" fmla="*/ 57 w 96"/>
                <a:gd name="T5" fmla="*/ 54 h 96"/>
                <a:gd name="T6" fmla="*/ 69 w 96"/>
                <a:gd name="T7" fmla="*/ 42 h 96"/>
                <a:gd name="T8" fmla="*/ 76 w 96"/>
                <a:gd name="T9" fmla="*/ 42 h 96"/>
                <a:gd name="T10" fmla="*/ 76 w 96"/>
                <a:gd name="T11" fmla="*/ 35 h 96"/>
                <a:gd name="T12" fmla="*/ 77 w 96"/>
                <a:gd name="T13" fmla="*/ 34 h 96"/>
                <a:gd name="T14" fmla="*/ 84 w 96"/>
                <a:gd name="T15" fmla="*/ 34 h 96"/>
                <a:gd name="T16" fmla="*/ 84 w 96"/>
                <a:gd name="T17" fmla="*/ 27 h 96"/>
                <a:gd name="T18" fmla="*/ 85 w 96"/>
                <a:gd name="T19" fmla="*/ 26 h 96"/>
                <a:gd name="T20" fmla="*/ 92 w 96"/>
                <a:gd name="T21" fmla="*/ 26 h 96"/>
                <a:gd name="T22" fmla="*/ 92 w 96"/>
                <a:gd name="T23" fmla="*/ 19 h 96"/>
                <a:gd name="T24" fmla="*/ 96 w 96"/>
                <a:gd name="T25" fmla="*/ 15 h 96"/>
                <a:gd name="T26" fmla="*/ 96 w 96"/>
                <a:gd name="T27" fmla="*/ 0 h 96"/>
                <a:gd name="T28" fmla="*/ 81 w 96"/>
                <a:gd name="T29" fmla="*/ 0 h 96"/>
                <a:gd name="T30" fmla="*/ 42 w 96"/>
                <a:gd name="T31" fmla="*/ 39 h 96"/>
                <a:gd name="T32" fmla="*/ 30 w 96"/>
                <a:gd name="T33" fmla="*/ 36 h 96"/>
                <a:gd name="T34" fmla="*/ 0 w 96"/>
                <a:gd name="T35" fmla="*/ 66 h 96"/>
                <a:gd name="T36" fmla="*/ 30 w 96"/>
                <a:gd name="T37" fmla="*/ 96 h 96"/>
                <a:gd name="T38" fmla="*/ 22 w 96"/>
                <a:gd name="T39" fmla="*/ 66 h 96"/>
                <a:gd name="T40" fmla="*/ 30 w 96"/>
                <a:gd name="T41" fmla="*/ 74 h 96"/>
                <a:gd name="T42" fmla="*/ 22 w 96"/>
                <a:gd name="T43" fmla="*/ 82 h 96"/>
                <a:gd name="T44" fmla="*/ 14 w 96"/>
                <a:gd name="T45" fmla="*/ 74 h 96"/>
                <a:gd name="T46" fmla="*/ 22 w 96"/>
                <a:gd name="T47"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30" y="96"/>
                  </a:moveTo>
                  <a:cubicBezTo>
                    <a:pt x="47" y="96"/>
                    <a:pt x="60" y="83"/>
                    <a:pt x="60" y="66"/>
                  </a:cubicBezTo>
                  <a:cubicBezTo>
                    <a:pt x="60" y="62"/>
                    <a:pt x="59" y="57"/>
                    <a:pt x="57" y="54"/>
                  </a:cubicBezTo>
                  <a:cubicBezTo>
                    <a:pt x="69" y="42"/>
                    <a:pt x="69" y="42"/>
                    <a:pt x="69" y="42"/>
                  </a:cubicBezTo>
                  <a:cubicBezTo>
                    <a:pt x="76" y="42"/>
                    <a:pt x="76" y="42"/>
                    <a:pt x="76" y="42"/>
                  </a:cubicBezTo>
                  <a:cubicBezTo>
                    <a:pt x="76" y="35"/>
                    <a:pt x="76" y="35"/>
                    <a:pt x="76" y="35"/>
                  </a:cubicBezTo>
                  <a:cubicBezTo>
                    <a:pt x="77" y="34"/>
                    <a:pt x="77" y="34"/>
                    <a:pt x="77" y="34"/>
                  </a:cubicBezTo>
                  <a:cubicBezTo>
                    <a:pt x="84" y="34"/>
                    <a:pt x="84" y="34"/>
                    <a:pt x="84" y="34"/>
                  </a:cubicBezTo>
                  <a:cubicBezTo>
                    <a:pt x="84" y="27"/>
                    <a:pt x="84" y="27"/>
                    <a:pt x="84" y="27"/>
                  </a:cubicBezTo>
                  <a:cubicBezTo>
                    <a:pt x="85" y="26"/>
                    <a:pt x="85" y="26"/>
                    <a:pt x="85" y="26"/>
                  </a:cubicBezTo>
                  <a:cubicBezTo>
                    <a:pt x="92" y="26"/>
                    <a:pt x="92" y="26"/>
                    <a:pt x="92" y="26"/>
                  </a:cubicBezTo>
                  <a:cubicBezTo>
                    <a:pt x="92" y="19"/>
                    <a:pt x="92" y="19"/>
                    <a:pt x="92" y="19"/>
                  </a:cubicBezTo>
                  <a:cubicBezTo>
                    <a:pt x="96" y="15"/>
                    <a:pt x="96" y="15"/>
                    <a:pt x="96" y="15"/>
                  </a:cubicBezTo>
                  <a:cubicBezTo>
                    <a:pt x="96" y="0"/>
                    <a:pt x="96" y="0"/>
                    <a:pt x="96" y="0"/>
                  </a:cubicBezTo>
                  <a:cubicBezTo>
                    <a:pt x="81" y="0"/>
                    <a:pt x="81" y="0"/>
                    <a:pt x="81" y="0"/>
                  </a:cubicBezTo>
                  <a:cubicBezTo>
                    <a:pt x="42" y="39"/>
                    <a:pt x="42" y="39"/>
                    <a:pt x="42" y="39"/>
                  </a:cubicBezTo>
                  <a:cubicBezTo>
                    <a:pt x="39" y="37"/>
                    <a:pt x="34" y="36"/>
                    <a:pt x="30" y="36"/>
                  </a:cubicBezTo>
                  <a:cubicBezTo>
                    <a:pt x="13" y="36"/>
                    <a:pt x="0" y="49"/>
                    <a:pt x="0" y="66"/>
                  </a:cubicBezTo>
                  <a:cubicBezTo>
                    <a:pt x="0" y="83"/>
                    <a:pt x="13" y="96"/>
                    <a:pt x="30" y="96"/>
                  </a:cubicBezTo>
                  <a:close/>
                  <a:moveTo>
                    <a:pt x="22" y="66"/>
                  </a:moveTo>
                  <a:cubicBezTo>
                    <a:pt x="26" y="66"/>
                    <a:pt x="30" y="70"/>
                    <a:pt x="30" y="74"/>
                  </a:cubicBezTo>
                  <a:cubicBezTo>
                    <a:pt x="30" y="78"/>
                    <a:pt x="26" y="82"/>
                    <a:pt x="22" y="82"/>
                  </a:cubicBezTo>
                  <a:cubicBezTo>
                    <a:pt x="18" y="82"/>
                    <a:pt x="14" y="78"/>
                    <a:pt x="14" y="74"/>
                  </a:cubicBezTo>
                  <a:cubicBezTo>
                    <a:pt x="14" y="70"/>
                    <a:pt x="18" y="66"/>
                    <a:pt x="22" y="66"/>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grpSp>
          <p:nvGrpSpPr>
            <p:cNvPr id="97" name="组合 96"/>
            <p:cNvGrpSpPr/>
            <p:nvPr/>
          </p:nvGrpSpPr>
          <p:grpSpPr>
            <a:xfrm flipH="1">
              <a:off x="1133091" y="3142083"/>
              <a:ext cx="3485113" cy="886387"/>
              <a:chOff x="7608361" y="2013175"/>
              <a:chExt cx="3485113" cy="886387"/>
            </a:xfrm>
          </p:grpSpPr>
          <p:sp>
            <p:nvSpPr>
              <p:cNvPr id="98" name="Rectangle 16"/>
              <p:cNvSpPr/>
              <p:nvPr/>
            </p:nvSpPr>
            <p:spPr>
              <a:xfrm>
                <a:off x="7608363" y="2362398"/>
                <a:ext cx="3485111" cy="537164"/>
              </a:xfrm>
              <a:prstGeom prst="rect">
                <a:avLst/>
              </a:prstGeom>
            </p:spPr>
            <p:txBody>
              <a:bodyPr wrap="square">
                <a:spAutoFit/>
              </a:bodyPr>
              <a:lstStyle/>
              <a:p>
                <a:pPr algn="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99" name="Title 11"/>
              <p:cNvSpPr txBox="1"/>
              <p:nvPr/>
            </p:nvSpPr>
            <p:spPr>
              <a:xfrm>
                <a:off x="7608361" y="2013175"/>
                <a:ext cx="1607155" cy="3746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600" dirty="0">
                    <a:solidFill>
                      <a:schemeClr val="tx1">
                        <a:lumMod val="75000"/>
                        <a:lumOff val="25000"/>
                      </a:schemeClr>
                    </a:solidFill>
                    <a:latin typeface="+mn-lt"/>
                    <a:cs typeface="+mn-ea"/>
                    <a:sym typeface="+mn-lt"/>
                  </a:rPr>
                  <a:t>标题文字添加</a:t>
                </a:r>
                <a:endParaRPr lang="en-US" sz="1600" dirty="0">
                  <a:solidFill>
                    <a:schemeClr val="tx1">
                      <a:lumMod val="75000"/>
                      <a:lumOff val="25000"/>
                    </a:schemeClr>
                  </a:solidFill>
                  <a:latin typeface="+mn-lt"/>
                  <a:cs typeface="+mn-ea"/>
                  <a:sym typeface="+mn-lt"/>
                </a:endParaRPr>
              </a:p>
            </p:txBody>
          </p:sp>
        </p:grpSp>
      </p:grpSp>
      <p:grpSp>
        <p:nvGrpSpPr>
          <p:cNvPr id="100" name="组合 99"/>
          <p:cNvGrpSpPr/>
          <p:nvPr/>
        </p:nvGrpSpPr>
        <p:grpSpPr>
          <a:xfrm>
            <a:off x="6194383" y="4641091"/>
            <a:ext cx="4451159" cy="931044"/>
            <a:chOff x="6276107" y="4553936"/>
            <a:chExt cx="4925293" cy="1030218"/>
          </a:xfrm>
        </p:grpSpPr>
        <p:sp>
          <p:nvSpPr>
            <p:cNvPr id="101" name="Freeform 5"/>
            <p:cNvSpPr/>
            <p:nvPr/>
          </p:nvSpPr>
          <p:spPr bwMode="auto">
            <a:xfrm>
              <a:off x="6276107" y="4553936"/>
              <a:ext cx="1079969" cy="103021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solidFill>
                <a:effectLst/>
                <a:uLnTx/>
                <a:uFillTx/>
                <a:cs typeface="+mn-ea"/>
                <a:sym typeface="+mn-lt"/>
              </a:endParaRPr>
            </a:p>
          </p:txBody>
        </p:sp>
        <p:sp>
          <p:nvSpPr>
            <p:cNvPr id="102" name="Freeform 6"/>
            <p:cNvSpPr/>
            <p:nvPr/>
          </p:nvSpPr>
          <p:spPr bwMode="auto">
            <a:xfrm>
              <a:off x="6351341" y="4558183"/>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600" dirty="0">
                <a:cs typeface="+mn-ea"/>
                <a:sym typeface="+mn-lt"/>
              </a:endParaRPr>
            </a:p>
          </p:txBody>
        </p:sp>
        <p:grpSp>
          <p:nvGrpSpPr>
            <p:cNvPr id="103" name="Group 82"/>
            <p:cNvGrpSpPr/>
            <p:nvPr/>
          </p:nvGrpSpPr>
          <p:grpSpPr>
            <a:xfrm>
              <a:off x="6681770" y="4888070"/>
              <a:ext cx="361951" cy="361951"/>
              <a:chOff x="3390900" y="3248025"/>
              <a:chExt cx="361951" cy="361951"/>
            </a:xfrm>
            <a:solidFill>
              <a:schemeClr val="bg1"/>
            </a:solidFill>
          </p:grpSpPr>
          <p:sp>
            <p:nvSpPr>
              <p:cNvPr id="107" name="Freeform 31"/>
              <p:cNvSpPr/>
              <p:nvPr/>
            </p:nvSpPr>
            <p:spPr bwMode="auto">
              <a:xfrm>
                <a:off x="3390900" y="3248025"/>
                <a:ext cx="241300" cy="301625"/>
              </a:xfrm>
              <a:custGeom>
                <a:avLst/>
                <a:gdLst>
                  <a:gd name="T0" fmla="*/ 64 w 64"/>
                  <a:gd name="T1" fmla="*/ 54 h 80"/>
                  <a:gd name="T2" fmla="*/ 56 w 64"/>
                  <a:gd name="T3" fmla="*/ 51 h 80"/>
                  <a:gd name="T4" fmla="*/ 48 w 64"/>
                  <a:gd name="T5" fmla="*/ 48 h 80"/>
                  <a:gd name="T6" fmla="*/ 48 w 64"/>
                  <a:gd name="T7" fmla="*/ 41 h 80"/>
                  <a:gd name="T8" fmla="*/ 54 w 64"/>
                  <a:gd name="T9" fmla="*/ 29 h 80"/>
                  <a:gd name="T10" fmla="*/ 56 w 64"/>
                  <a:gd name="T11" fmla="*/ 24 h 80"/>
                  <a:gd name="T12" fmla="*/ 54 w 64"/>
                  <a:gd name="T13" fmla="*/ 18 h 80"/>
                  <a:gd name="T14" fmla="*/ 56 w 64"/>
                  <a:gd name="T15" fmla="*/ 7 h 80"/>
                  <a:gd name="T16" fmla="*/ 41 w 64"/>
                  <a:gd name="T17" fmla="*/ 0 h 80"/>
                  <a:gd name="T18" fmla="*/ 41 w 64"/>
                  <a:gd name="T19" fmla="*/ 0 h 80"/>
                  <a:gd name="T20" fmla="*/ 27 w 64"/>
                  <a:gd name="T21" fmla="*/ 6 h 80"/>
                  <a:gd name="T22" fmla="*/ 22 w 64"/>
                  <a:gd name="T23" fmla="*/ 7 h 80"/>
                  <a:gd name="T24" fmla="*/ 22 w 64"/>
                  <a:gd name="T25" fmla="*/ 19 h 80"/>
                  <a:gd name="T26" fmla="*/ 20 w 64"/>
                  <a:gd name="T27" fmla="*/ 20 h 80"/>
                  <a:gd name="T28" fmla="*/ 20 w 64"/>
                  <a:gd name="T29" fmla="*/ 24 h 80"/>
                  <a:gd name="T30" fmla="*/ 22 w 64"/>
                  <a:gd name="T31" fmla="*/ 29 h 80"/>
                  <a:gd name="T32" fmla="*/ 28 w 64"/>
                  <a:gd name="T33" fmla="*/ 41 h 80"/>
                  <a:gd name="T34" fmla="*/ 28 w 64"/>
                  <a:gd name="T35" fmla="*/ 48 h 80"/>
                  <a:gd name="T36" fmla="*/ 20 w 64"/>
                  <a:gd name="T37" fmla="*/ 51 h 80"/>
                  <a:gd name="T38" fmla="*/ 2 w 64"/>
                  <a:gd name="T39" fmla="*/ 61 h 80"/>
                  <a:gd name="T40" fmla="*/ 0 w 64"/>
                  <a:gd name="T41" fmla="*/ 78 h 80"/>
                  <a:gd name="T42" fmla="*/ 1 w 64"/>
                  <a:gd name="T43" fmla="*/ 79 h 80"/>
                  <a:gd name="T44" fmla="*/ 2 w 64"/>
                  <a:gd name="T45" fmla="*/ 80 h 80"/>
                  <a:gd name="T46" fmla="*/ 54 w 64"/>
                  <a:gd name="T47" fmla="*/ 80 h 80"/>
                  <a:gd name="T48" fmla="*/ 52 w 64"/>
                  <a:gd name="T49" fmla="*/ 72 h 80"/>
                  <a:gd name="T50" fmla="*/ 64 w 64"/>
                  <a:gd name="T51"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80">
                    <a:moveTo>
                      <a:pt x="64" y="54"/>
                    </a:moveTo>
                    <a:cubicBezTo>
                      <a:pt x="61" y="53"/>
                      <a:pt x="59" y="52"/>
                      <a:pt x="56" y="51"/>
                    </a:cubicBezTo>
                    <a:cubicBezTo>
                      <a:pt x="53" y="50"/>
                      <a:pt x="50" y="49"/>
                      <a:pt x="48" y="48"/>
                    </a:cubicBezTo>
                    <a:cubicBezTo>
                      <a:pt x="48" y="41"/>
                      <a:pt x="48" y="41"/>
                      <a:pt x="48" y="41"/>
                    </a:cubicBezTo>
                    <a:cubicBezTo>
                      <a:pt x="50" y="40"/>
                      <a:pt x="54" y="36"/>
                      <a:pt x="54" y="29"/>
                    </a:cubicBezTo>
                    <a:cubicBezTo>
                      <a:pt x="55" y="28"/>
                      <a:pt x="56" y="26"/>
                      <a:pt x="56" y="24"/>
                    </a:cubicBezTo>
                    <a:cubicBezTo>
                      <a:pt x="56" y="21"/>
                      <a:pt x="56" y="19"/>
                      <a:pt x="54" y="18"/>
                    </a:cubicBezTo>
                    <a:cubicBezTo>
                      <a:pt x="55" y="16"/>
                      <a:pt x="57" y="12"/>
                      <a:pt x="56" y="7"/>
                    </a:cubicBezTo>
                    <a:cubicBezTo>
                      <a:pt x="55" y="2"/>
                      <a:pt x="47" y="0"/>
                      <a:pt x="41" y="0"/>
                    </a:cubicBezTo>
                    <a:cubicBezTo>
                      <a:pt x="41" y="0"/>
                      <a:pt x="41" y="0"/>
                      <a:pt x="41" y="0"/>
                    </a:cubicBezTo>
                    <a:cubicBezTo>
                      <a:pt x="36" y="0"/>
                      <a:pt x="29" y="1"/>
                      <a:pt x="27" y="6"/>
                    </a:cubicBezTo>
                    <a:cubicBezTo>
                      <a:pt x="25" y="5"/>
                      <a:pt x="23" y="6"/>
                      <a:pt x="22" y="7"/>
                    </a:cubicBezTo>
                    <a:cubicBezTo>
                      <a:pt x="19" y="10"/>
                      <a:pt x="21" y="16"/>
                      <a:pt x="22" y="19"/>
                    </a:cubicBezTo>
                    <a:cubicBezTo>
                      <a:pt x="21" y="19"/>
                      <a:pt x="21" y="19"/>
                      <a:pt x="20" y="20"/>
                    </a:cubicBezTo>
                    <a:cubicBezTo>
                      <a:pt x="20" y="21"/>
                      <a:pt x="20" y="22"/>
                      <a:pt x="20" y="24"/>
                    </a:cubicBezTo>
                    <a:cubicBezTo>
                      <a:pt x="20" y="26"/>
                      <a:pt x="21" y="28"/>
                      <a:pt x="22" y="29"/>
                    </a:cubicBezTo>
                    <a:cubicBezTo>
                      <a:pt x="22" y="36"/>
                      <a:pt x="26" y="40"/>
                      <a:pt x="28" y="41"/>
                    </a:cubicBezTo>
                    <a:cubicBezTo>
                      <a:pt x="28" y="48"/>
                      <a:pt x="28" y="48"/>
                      <a:pt x="28" y="48"/>
                    </a:cubicBezTo>
                    <a:cubicBezTo>
                      <a:pt x="26" y="49"/>
                      <a:pt x="23" y="50"/>
                      <a:pt x="20" y="51"/>
                    </a:cubicBezTo>
                    <a:cubicBezTo>
                      <a:pt x="11" y="54"/>
                      <a:pt x="4" y="56"/>
                      <a:pt x="2" y="61"/>
                    </a:cubicBezTo>
                    <a:cubicBezTo>
                      <a:pt x="0" y="67"/>
                      <a:pt x="0" y="78"/>
                      <a:pt x="0" y="78"/>
                    </a:cubicBezTo>
                    <a:cubicBezTo>
                      <a:pt x="0" y="79"/>
                      <a:pt x="0" y="79"/>
                      <a:pt x="1" y="79"/>
                    </a:cubicBezTo>
                    <a:cubicBezTo>
                      <a:pt x="1" y="80"/>
                      <a:pt x="1" y="80"/>
                      <a:pt x="2" y="80"/>
                    </a:cubicBezTo>
                    <a:cubicBezTo>
                      <a:pt x="54" y="80"/>
                      <a:pt x="54" y="80"/>
                      <a:pt x="54" y="80"/>
                    </a:cubicBezTo>
                    <a:cubicBezTo>
                      <a:pt x="53" y="78"/>
                      <a:pt x="52" y="75"/>
                      <a:pt x="52" y="72"/>
                    </a:cubicBezTo>
                    <a:cubicBezTo>
                      <a:pt x="52" y="64"/>
                      <a:pt x="57" y="57"/>
                      <a:pt x="6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108" name="Freeform 32"/>
              <p:cNvSpPr>
                <a:spLocks noEditPoints="1"/>
              </p:cNvSpPr>
              <p:nvPr/>
            </p:nvSpPr>
            <p:spPr bwMode="auto">
              <a:xfrm>
                <a:off x="3602038" y="3459163"/>
                <a:ext cx="150813" cy="150813"/>
              </a:xfrm>
              <a:custGeom>
                <a:avLst/>
                <a:gdLst>
                  <a:gd name="T0" fmla="*/ 39 w 40"/>
                  <a:gd name="T1" fmla="*/ 37 h 40"/>
                  <a:gd name="T2" fmla="*/ 31 w 40"/>
                  <a:gd name="T3" fmla="*/ 29 h 40"/>
                  <a:gd name="T4" fmla="*/ 29 w 40"/>
                  <a:gd name="T5" fmla="*/ 26 h 40"/>
                  <a:gd name="T6" fmla="*/ 32 w 40"/>
                  <a:gd name="T7" fmla="*/ 16 h 40"/>
                  <a:gd name="T8" fmla="*/ 16 w 40"/>
                  <a:gd name="T9" fmla="*/ 0 h 40"/>
                  <a:gd name="T10" fmla="*/ 0 w 40"/>
                  <a:gd name="T11" fmla="*/ 16 h 40"/>
                  <a:gd name="T12" fmla="*/ 16 w 40"/>
                  <a:gd name="T13" fmla="*/ 32 h 40"/>
                  <a:gd name="T14" fmla="*/ 26 w 40"/>
                  <a:gd name="T15" fmla="*/ 29 h 40"/>
                  <a:gd name="T16" fmla="*/ 29 w 40"/>
                  <a:gd name="T17" fmla="*/ 31 h 40"/>
                  <a:gd name="T18" fmla="*/ 37 w 40"/>
                  <a:gd name="T19" fmla="*/ 39 h 40"/>
                  <a:gd name="T20" fmla="*/ 38 w 40"/>
                  <a:gd name="T21" fmla="*/ 40 h 40"/>
                  <a:gd name="T22" fmla="*/ 39 w 40"/>
                  <a:gd name="T23" fmla="*/ 39 h 40"/>
                  <a:gd name="T24" fmla="*/ 39 w 40"/>
                  <a:gd name="T25" fmla="*/ 37 h 40"/>
                  <a:gd name="T26" fmla="*/ 16 w 40"/>
                  <a:gd name="T27" fmla="*/ 28 h 40"/>
                  <a:gd name="T28" fmla="*/ 4 w 40"/>
                  <a:gd name="T29" fmla="*/ 16 h 40"/>
                  <a:gd name="T30" fmla="*/ 16 w 40"/>
                  <a:gd name="T31" fmla="*/ 4 h 40"/>
                  <a:gd name="T32" fmla="*/ 28 w 40"/>
                  <a:gd name="T33" fmla="*/ 16 h 40"/>
                  <a:gd name="T34" fmla="*/ 16 w 40"/>
                  <a:gd name="T3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0">
                    <a:moveTo>
                      <a:pt x="39" y="37"/>
                    </a:moveTo>
                    <a:cubicBezTo>
                      <a:pt x="31" y="29"/>
                      <a:pt x="31" y="29"/>
                      <a:pt x="31" y="29"/>
                    </a:cubicBezTo>
                    <a:cubicBezTo>
                      <a:pt x="29" y="26"/>
                      <a:pt x="29" y="26"/>
                      <a:pt x="29" y="26"/>
                    </a:cubicBezTo>
                    <a:cubicBezTo>
                      <a:pt x="31" y="23"/>
                      <a:pt x="32" y="20"/>
                      <a:pt x="32" y="16"/>
                    </a:cubicBezTo>
                    <a:cubicBezTo>
                      <a:pt x="32" y="7"/>
                      <a:pt x="25" y="0"/>
                      <a:pt x="16" y="0"/>
                    </a:cubicBezTo>
                    <a:cubicBezTo>
                      <a:pt x="7" y="0"/>
                      <a:pt x="0" y="7"/>
                      <a:pt x="0" y="16"/>
                    </a:cubicBezTo>
                    <a:cubicBezTo>
                      <a:pt x="0" y="25"/>
                      <a:pt x="7" y="32"/>
                      <a:pt x="16" y="32"/>
                    </a:cubicBezTo>
                    <a:cubicBezTo>
                      <a:pt x="20" y="32"/>
                      <a:pt x="23" y="31"/>
                      <a:pt x="26" y="29"/>
                    </a:cubicBezTo>
                    <a:cubicBezTo>
                      <a:pt x="29" y="31"/>
                      <a:pt x="29" y="31"/>
                      <a:pt x="29" y="31"/>
                    </a:cubicBezTo>
                    <a:cubicBezTo>
                      <a:pt x="37" y="39"/>
                      <a:pt x="37" y="39"/>
                      <a:pt x="37" y="39"/>
                    </a:cubicBezTo>
                    <a:cubicBezTo>
                      <a:pt x="37" y="40"/>
                      <a:pt x="37" y="40"/>
                      <a:pt x="38" y="40"/>
                    </a:cubicBezTo>
                    <a:cubicBezTo>
                      <a:pt x="39" y="40"/>
                      <a:pt x="39" y="40"/>
                      <a:pt x="39" y="39"/>
                    </a:cubicBezTo>
                    <a:cubicBezTo>
                      <a:pt x="40" y="39"/>
                      <a:pt x="40" y="37"/>
                      <a:pt x="39" y="37"/>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grpSp>
        <p:grpSp>
          <p:nvGrpSpPr>
            <p:cNvPr id="104" name="组合 103"/>
            <p:cNvGrpSpPr/>
            <p:nvPr/>
          </p:nvGrpSpPr>
          <p:grpSpPr>
            <a:xfrm>
              <a:off x="7716287" y="4629425"/>
              <a:ext cx="3485113" cy="886387"/>
              <a:chOff x="7608361" y="2013175"/>
              <a:chExt cx="3485113" cy="886387"/>
            </a:xfrm>
          </p:grpSpPr>
          <p:sp>
            <p:nvSpPr>
              <p:cNvPr id="105" name="Rectangle 16"/>
              <p:cNvSpPr/>
              <p:nvPr/>
            </p:nvSpPr>
            <p:spPr>
              <a:xfrm>
                <a:off x="7608363" y="2362398"/>
                <a:ext cx="3485111" cy="537164"/>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106" name="Title 11"/>
              <p:cNvSpPr txBox="1"/>
              <p:nvPr/>
            </p:nvSpPr>
            <p:spPr>
              <a:xfrm>
                <a:off x="7608361" y="2013175"/>
                <a:ext cx="1607155" cy="3746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tx1">
                        <a:lumMod val="75000"/>
                        <a:lumOff val="25000"/>
                      </a:schemeClr>
                    </a:solidFill>
                    <a:latin typeface="+mn-lt"/>
                    <a:cs typeface="+mn-ea"/>
                    <a:sym typeface="+mn-lt"/>
                  </a:rPr>
                  <a:t>标题文字添加</a:t>
                </a:r>
                <a:endParaRPr lang="en-US" sz="1600" dirty="0">
                  <a:solidFill>
                    <a:schemeClr val="tx1">
                      <a:lumMod val="75000"/>
                      <a:lumOff val="25000"/>
                    </a:schemeClr>
                  </a:solidFill>
                  <a:latin typeface="+mn-lt"/>
                  <a:cs typeface="+mn-ea"/>
                  <a:sym typeface="+mn-lt"/>
                </a:endParaRPr>
              </a:p>
            </p:txBody>
          </p:sp>
        </p:grpSp>
      </p:grpSp>
      <p:grpSp>
        <p:nvGrpSpPr>
          <p:cNvPr id="109" name="组合 108"/>
          <p:cNvGrpSpPr/>
          <p:nvPr/>
        </p:nvGrpSpPr>
        <p:grpSpPr>
          <a:xfrm>
            <a:off x="1546460" y="4641091"/>
            <a:ext cx="4322388" cy="931044"/>
            <a:chOff x="1133091" y="4553936"/>
            <a:chExt cx="4782805" cy="1030218"/>
          </a:xfrm>
        </p:grpSpPr>
        <p:sp>
          <p:nvSpPr>
            <p:cNvPr id="110" name="Freeform 5"/>
            <p:cNvSpPr/>
            <p:nvPr/>
          </p:nvSpPr>
          <p:spPr bwMode="auto">
            <a:xfrm>
              <a:off x="4835927" y="4553936"/>
              <a:ext cx="1079969" cy="103021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solidFill>
                <a:effectLst/>
                <a:uLnTx/>
                <a:uFillTx/>
                <a:cs typeface="+mn-ea"/>
                <a:sym typeface="+mn-lt"/>
              </a:endParaRPr>
            </a:p>
          </p:txBody>
        </p:sp>
        <p:sp>
          <p:nvSpPr>
            <p:cNvPr id="111" name="Freeform 6"/>
            <p:cNvSpPr/>
            <p:nvPr/>
          </p:nvSpPr>
          <p:spPr bwMode="auto">
            <a:xfrm>
              <a:off x="4911161" y="4558183"/>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600" dirty="0">
                <a:cs typeface="+mn-ea"/>
                <a:sym typeface="+mn-lt"/>
              </a:endParaRPr>
            </a:p>
          </p:txBody>
        </p:sp>
        <p:grpSp>
          <p:nvGrpSpPr>
            <p:cNvPr id="112" name="Group 64"/>
            <p:cNvGrpSpPr/>
            <p:nvPr/>
          </p:nvGrpSpPr>
          <p:grpSpPr>
            <a:xfrm>
              <a:off x="5194935" y="4888070"/>
              <a:ext cx="361950" cy="361950"/>
              <a:chOff x="3390900" y="3248025"/>
              <a:chExt cx="361950" cy="361950"/>
            </a:xfrm>
            <a:solidFill>
              <a:schemeClr val="bg1"/>
            </a:solidFill>
          </p:grpSpPr>
          <p:sp>
            <p:nvSpPr>
              <p:cNvPr id="116" name="Freeform 65"/>
              <p:cNvSpPr/>
              <p:nvPr/>
            </p:nvSpPr>
            <p:spPr bwMode="auto">
              <a:xfrm>
                <a:off x="3436938" y="3324225"/>
                <a:ext cx="269875" cy="225425"/>
              </a:xfrm>
              <a:custGeom>
                <a:avLst/>
                <a:gdLst>
                  <a:gd name="T0" fmla="*/ 70 w 72"/>
                  <a:gd name="T1" fmla="*/ 56 h 60"/>
                  <a:gd name="T2" fmla="*/ 64 w 72"/>
                  <a:gd name="T3" fmla="*/ 50 h 60"/>
                  <a:gd name="T4" fmla="*/ 64 w 72"/>
                  <a:gd name="T5" fmla="*/ 36 h 60"/>
                  <a:gd name="T6" fmla="*/ 48 w 72"/>
                  <a:gd name="T7" fmla="*/ 11 h 60"/>
                  <a:gd name="T8" fmla="*/ 36 w 72"/>
                  <a:gd name="T9" fmla="*/ 0 h 60"/>
                  <a:gd name="T10" fmla="*/ 24 w 72"/>
                  <a:gd name="T11" fmla="*/ 11 h 60"/>
                  <a:gd name="T12" fmla="*/ 8 w 72"/>
                  <a:gd name="T13" fmla="*/ 36 h 60"/>
                  <a:gd name="T14" fmla="*/ 8 w 72"/>
                  <a:gd name="T15" fmla="*/ 50 h 60"/>
                  <a:gd name="T16" fmla="*/ 2 w 72"/>
                  <a:gd name="T17" fmla="*/ 56 h 60"/>
                  <a:gd name="T18" fmla="*/ 0 w 72"/>
                  <a:gd name="T19" fmla="*/ 58 h 60"/>
                  <a:gd name="T20" fmla="*/ 2 w 72"/>
                  <a:gd name="T21" fmla="*/ 60 h 60"/>
                  <a:gd name="T22" fmla="*/ 70 w 72"/>
                  <a:gd name="T23" fmla="*/ 60 h 60"/>
                  <a:gd name="T24" fmla="*/ 72 w 72"/>
                  <a:gd name="T25" fmla="*/ 58 h 60"/>
                  <a:gd name="T26" fmla="*/ 70 w 72"/>
                  <a:gd name="T2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60">
                    <a:moveTo>
                      <a:pt x="70" y="56"/>
                    </a:moveTo>
                    <a:cubicBezTo>
                      <a:pt x="67" y="56"/>
                      <a:pt x="64" y="53"/>
                      <a:pt x="64" y="50"/>
                    </a:cubicBezTo>
                    <a:cubicBezTo>
                      <a:pt x="64" y="36"/>
                      <a:pt x="64" y="36"/>
                      <a:pt x="64" y="36"/>
                    </a:cubicBezTo>
                    <a:cubicBezTo>
                      <a:pt x="64" y="25"/>
                      <a:pt x="58" y="15"/>
                      <a:pt x="48" y="11"/>
                    </a:cubicBezTo>
                    <a:cubicBezTo>
                      <a:pt x="47" y="5"/>
                      <a:pt x="42" y="0"/>
                      <a:pt x="36" y="0"/>
                    </a:cubicBezTo>
                    <a:cubicBezTo>
                      <a:pt x="30" y="0"/>
                      <a:pt x="25" y="5"/>
                      <a:pt x="24" y="11"/>
                    </a:cubicBezTo>
                    <a:cubicBezTo>
                      <a:pt x="14" y="15"/>
                      <a:pt x="8" y="25"/>
                      <a:pt x="8" y="36"/>
                    </a:cubicBezTo>
                    <a:cubicBezTo>
                      <a:pt x="8" y="50"/>
                      <a:pt x="8" y="50"/>
                      <a:pt x="8" y="50"/>
                    </a:cubicBezTo>
                    <a:cubicBezTo>
                      <a:pt x="8" y="53"/>
                      <a:pt x="5" y="56"/>
                      <a:pt x="2" y="56"/>
                    </a:cubicBezTo>
                    <a:cubicBezTo>
                      <a:pt x="1" y="56"/>
                      <a:pt x="0" y="57"/>
                      <a:pt x="0" y="58"/>
                    </a:cubicBezTo>
                    <a:cubicBezTo>
                      <a:pt x="0" y="59"/>
                      <a:pt x="1" y="60"/>
                      <a:pt x="2" y="60"/>
                    </a:cubicBezTo>
                    <a:cubicBezTo>
                      <a:pt x="70" y="60"/>
                      <a:pt x="70" y="60"/>
                      <a:pt x="70" y="60"/>
                    </a:cubicBezTo>
                    <a:cubicBezTo>
                      <a:pt x="71" y="60"/>
                      <a:pt x="72" y="59"/>
                      <a:pt x="72" y="58"/>
                    </a:cubicBezTo>
                    <a:cubicBezTo>
                      <a:pt x="72" y="57"/>
                      <a:pt x="71" y="56"/>
                      <a:pt x="7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117" name="Freeform 66"/>
              <p:cNvSpPr/>
              <p:nvPr/>
            </p:nvSpPr>
            <p:spPr bwMode="auto">
              <a:xfrm>
                <a:off x="3533775" y="3565525"/>
                <a:ext cx="76200" cy="44450"/>
              </a:xfrm>
              <a:custGeom>
                <a:avLst/>
                <a:gdLst>
                  <a:gd name="T0" fmla="*/ 18 w 20"/>
                  <a:gd name="T1" fmla="*/ 0 h 12"/>
                  <a:gd name="T2" fmla="*/ 2 w 20"/>
                  <a:gd name="T3" fmla="*/ 0 h 12"/>
                  <a:gd name="T4" fmla="*/ 0 w 20"/>
                  <a:gd name="T5" fmla="*/ 2 h 12"/>
                  <a:gd name="T6" fmla="*/ 10 w 20"/>
                  <a:gd name="T7" fmla="*/ 12 h 12"/>
                  <a:gd name="T8" fmla="*/ 20 w 20"/>
                  <a:gd name="T9" fmla="*/ 2 h 12"/>
                  <a:gd name="T10" fmla="*/ 18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18" y="0"/>
                    </a:moveTo>
                    <a:cubicBezTo>
                      <a:pt x="2" y="0"/>
                      <a:pt x="2" y="0"/>
                      <a:pt x="2" y="0"/>
                    </a:cubicBezTo>
                    <a:cubicBezTo>
                      <a:pt x="1" y="0"/>
                      <a:pt x="0" y="1"/>
                      <a:pt x="0" y="2"/>
                    </a:cubicBezTo>
                    <a:cubicBezTo>
                      <a:pt x="0" y="8"/>
                      <a:pt x="4" y="12"/>
                      <a:pt x="10" y="12"/>
                    </a:cubicBezTo>
                    <a:cubicBezTo>
                      <a:pt x="16" y="12"/>
                      <a:pt x="20" y="8"/>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118" name="Freeform 67"/>
              <p:cNvSpPr/>
              <p:nvPr/>
            </p:nvSpPr>
            <p:spPr bwMode="auto">
              <a:xfrm>
                <a:off x="3436938" y="3294063"/>
                <a:ext cx="96838"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119" name="Freeform 68"/>
              <p:cNvSpPr/>
              <p:nvPr/>
            </p:nvSpPr>
            <p:spPr bwMode="auto">
              <a:xfrm>
                <a:off x="3390900" y="3248025"/>
                <a:ext cx="142875" cy="142875"/>
              </a:xfrm>
              <a:custGeom>
                <a:avLst/>
                <a:gdLst>
                  <a:gd name="T0" fmla="*/ 36 w 38"/>
                  <a:gd name="T1" fmla="*/ 4 h 38"/>
                  <a:gd name="T2" fmla="*/ 38 w 38"/>
                  <a:gd name="T3" fmla="*/ 2 h 38"/>
                  <a:gd name="T4" fmla="*/ 36 w 38"/>
                  <a:gd name="T5" fmla="*/ 0 h 38"/>
                  <a:gd name="T6" fmla="*/ 0 w 38"/>
                  <a:gd name="T7" fmla="*/ 36 h 38"/>
                  <a:gd name="T8" fmla="*/ 2 w 38"/>
                  <a:gd name="T9" fmla="*/ 38 h 38"/>
                  <a:gd name="T10" fmla="*/ 4 w 38"/>
                  <a:gd name="T11" fmla="*/ 36 h 38"/>
                  <a:gd name="T12" fmla="*/ 36 w 38"/>
                  <a:gd name="T13" fmla="*/ 4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36" y="4"/>
                    </a:moveTo>
                    <a:cubicBezTo>
                      <a:pt x="37" y="4"/>
                      <a:pt x="38" y="3"/>
                      <a:pt x="38" y="2"/>
                    </a:cubicBezTo>
                    <a:cubicBezTo>
                      <a:pt x="38" y="1"/>
                      <a:pt x="37" y="0"/>
                      <a:pt x="36" y="0"/>
                    </a:cubicBezTo>
                    <a:cubicBezTo>
                      <a:pt x="16" y="0"/>
                      <a:pt x="0" y="16"/>
                      <a:pt x="0" y="36"/>
                    </a:cubicBezTo>
                    <a:cubicBezTo>
                      <a:pt x="0" y="37"/>
                      <a:pt x="1" y="38"/>
                      <a:pt x="2" y="38"/>
                    </a:cubicBezTo>
                    <a:cubicBezTo>
                      <a:pt x="3" y="38"/>
                      <a:pt x="4" y="37"/>
                      <a:pt x="4" y="36"/>
                    </a:cubicBezTo>
                    <a:cubicBezTo>
                      <a:pt x="4" y="18"/>
                      <a:pt x="18" y="4"/>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120" name="Freeform 69"/>
              <p:cNvSpPr/>
              <p:nvPr/>
            </p:nvSpPr>
            <p:spPr bwMode="auto">
              <a:xfrm>
                <a:off x="3609975" y="3294063"/>
                <a:ext cx="96838" cy="96838"/>
              </a:xfrm>
              <a:custGeom>
                <a:avLst/>
                <a:gdLst>
                  <a:gd name="T0" fmla="*/ 2 w 26"/>
                  <a:gd name="T1" fmla="*/ 0 h 26"/>
                  <a:gd name="T2" fmla="*/ 0 w 26"/>
                  <a:gd name="T3" fmla="*/ 2 h 26"/>
                  <a:gd name="T4" fmla="*/ 2 w 26"/>
                  <a:gd name="T5" fmla="*/ 4 h 26"/>
                  <a:gd name="T6" fmla="*/ 22 w 26"/>
                  <a:gd name="T7" fmla="*/ 24 h 26"/>
                  <a:gd name="T8" fmla="*/ 24 w 26"/>
                  <a:gd name="T9" fmla="*/ 26 h 26"/>
                  <a:gd name="T10" fmla="*/ 26 w 26"/>
                  <a:gd name="T11" fmla="*/ 24 h 26"/>
                  <a:gd name="T12" fmla="*/ 2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 y="0"/>
                    </a:moveTo>
                    <a:cubicBezTo>
                      <a:pt x="1" y="0"/>
                      <a:pt x="0" y="1"/>
                      <a:pt x="0" y="2"/>
                    </a:cubicBezTo>
                    <a:cubicBezTo>
                      <a:pt x="0" y="3"/>
                      <a:pt x="1" y="4"/>
                      <a:pt x="2" y="4"/>
                    </a:cubicBezTo>
                    <a:cubicBezTo>
                      <a:pt x="13" y="4"/>
                      <a:pt x="22" y="13"/>
                      <a:pt x="22" y="24"/>
                    </a:cubicBezTo>
                    <a:cubicBezTo>
                      <a:pt x="22" y="25"/>
                      <a:pt x="23" y="26"/>
                      <a:pt x="24" y="26"/>
                    </a:cubicBezTo>
                    <a:cubicBezTo>
                      <a:pt x="25" y="26"/>
                      <a:pt x="26" y="25"/>
                      <a:pt x="26" y="24"/>
                    </a:cubicBezTo>
                    <a:cubicBezTo>
                      <a:pt x="26" y="11"/>
                      <a:pt x="15"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sp>
            <p:nvSpPr>
              <p:cNvPr id="121" name="Freeform 70"/>
              <p:cNvSpPr/>
              <p:nvPr/>
            </p:nvSpPr>
            <p:spPr bwMode="auto">
              <a:xfrm>
                <a:off x="3609975" y="3248025"/>
                <a:ext cx="142875" cy="142875"/>
              </a:xfrm>
              <a:custGeom>
                <a:avLst/>
                <a:gdLst>
                  <a:gd name="T0" fmla="*/ 2 w 38"/>
                  <a:gd name="T1" fmla="*/ 0 h 38"/>
                  <a:gd name="T2" fmla="*/ 0 w 38"/>
                  <a:gd name="T3" fmla="*/ 2 h 38"/>
                  <a:gd name="T4" fmla="*/ 2 w 38"/>
                  <a:gd name="T5" fmla="*/ 4 h 38"/>
                  <a:gd name="T6" fmla="*/ 34 w 38"/>
                  <a:gd name="T7" fmla="*/ 36 h 38"/>
                  <a:gd name="T8" fmla="*/ 36 w 38"/>
                  <a:gd name="T9" fmla="*/ 38 h 38"/>
                  <a:gd name="T10" fmla="*/ 38 w 38"/>
                  <a:gd name="T11" fmla="*/ 36 h 38"/>
                  <a:gd name="T12" fmla="*/ 2 w 3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2" y="0"/>
                    </a:moveTo>
                    <a:cubicBezTo>
                      <a:pt x="1" y="0"/>
                      <a:pt x="0" y="1"/>
                      <a:pt x="0" y="2"/>
                    </a:cubicBezTo>
                    <a:cubicBezTo>
                      <a:pt x="0" y="3"/>
                      <a:pt x="1" y="4"/>
                      <a:pt x="2" y="4"/>
                    </a:cubicBezTo>
                    <a:cubicBezTo>
                      <a:pt x="20" y="4"/>
                      <a:pt x="34" y="18"/>
                      <a:pt x="34" y="36"/>
                    </a:cubicBezTo>
                    <a:cubicBezTo>
                      <a:pt x="34" y="37"/>
                      <a:pt x="35" y="38"/>
                      <a:pt x="36" y="38"/>
                    </a:cubicBezTo>
                    <a:cubicBezTo>
                      <a:pt x="37" y="38"/>
                      <a:pt x="38" y="37"/>
                      <a:pt x="38" y="36"/>
                    </a:cubicBezTo>
                    <a:cubicBezTo>
                      <a:pt x="38" y="16"/>
                      <a:pt x="2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black"/>
                  </a:solidFill>
                  <a:effectLst/>
                  <a:uLnTx/>
                  <a:uFillTx/>
                  <a:cs typeface="+mn-ea"/>
                  <a:sym typeface="+mn-lt"/>
                </a:endParaRPr>
              </a:p>
            </p:txBody>
          </p:sp>
        </p:grpSp>
        <p:grpSp>
          <p:nvGrpSpPr>
            <p:cNvPr id="113" name="组合 112"/>
            <p:cNvGrpSpPr/>
            <p:nvPr/>
          </p:nvGrpSpPr>
          <p:grpSpPr>
            <a:xfrm flipH="1">
              <a:off x="1133091" y="4629425"/>
              <a:ext cx="3485113" cy="886387"/>
              <a:chOff x="7608361" y="2013175"/>
              <a:chExt cx="3485113" cy="886387"/>
            </a:xfrm>
          </p:grpSpPr>
          <p:sp>
            <p:nvSpPr>
              <p:cNvPr id="114" name="Rectangle 16"/>
              <p:cNvSpPr/>
              <p:nvPr/>
            </p:nvSpPr>
            <p:spPr>
              <a:xfrm>
                <a:off x="7608363" y="2362398"/>
                <a:ext cx="3485111" cy="537164"/>
              </a:xfrm>
              <a:prstGeom prst="rect">
                <a:avLst/>
              </a:prstGeom>
            </p:spPr>
            <p:txBody>
              <a:bodyPr wrap="square">
                <a:spAutoFit/>
              </a:bodyPr>
              <a:lstStyle/>
              <a:p>
                <a:pPr algn="r">
                  <a:lnSpc>
                    <a:spcPct val="150000"/>
                  </a:lnSpc>
                  <a:buClr>
                    <a:srgbClr val="E24848"/>
                  </a:buClr>
                  <a:defRPr/>
                </a:pPr>
                <a:r>
                  <a:rPr lang="zh-CN" altLang="en-US" sz="9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900" noProof="1">
                  <a:solidFill>
                    <a:schemeClr val="tx1">
                      <a:lumMod val="75000"/>
                      <a:lumOff val="25000"/>
                    </a:schemeClr>
                  </a:solidFill>
                  <a:cs typeface="+mn-ea"/>
                  <a:sym typeface="+mn-lt"/>
                </a:endParaRPr>
              </a:p>
            </p:txBody>
          </p:sp>
          <p:sp>
            <p:nvSpPr>
              <p:cNvPr id="115" name="Title 11"/>
              <p:cNvSpPr txBox="1"/>
              <p:nvPr/>
            </p:nvSpPr>
            <p:spPr>
              <a:xfrm>
                <a:off x="7608361" y="2013175"/>
                <a:ext cx="1607155" cy="3746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600" dirty="0">
                    <a:solidFill>
                      <a:schemeClr val="tx1">
                        <a:lumMod val="75000"/>
                        <a:lumOff val="25000"/>
                      </a:schemeClr>
                    </a:solidFill>
                    <a:latin typeface="+mn-lt"/>
                    <a:cs typeface="+mn-ea"/>
                    <a:sym typeface="+mn-lt"/>
                  </a:rPr>
                  <a:t>标题文字添加</a:t>
                </a:r>
                <a:endParaRPr lang="en-US" sz="1600" dirty="0">
                  <a:solidFill>
                    <a:schemeClr val="tx1">
                      <a:lumMod val="75000"/>
                      <a:lumOff val="25000"/>
                    </a:schemeClr>
                  </a:solidFill>
                  <a:latin typeface="+mn-lt"/>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anim calcmode="lin" valueType="num">
                                      <p:cBhvr>
                                        <p:cTn id="14" dur="500" fill="hold"/>
                                        <p:tgtEl>
                                          <p:spTgt spid="74"/>
                                        </p:tgtEl>
                                        <p:attrNameLst>
                                          <p:attrName>ppt_x</p:attrName>
                                        </p:attrNameLst>
                                      </p:cBhvr>
                                      <p:tavLst>
                                        <p:tav tm="0">
                                          <p:val>
                                            <p:strVal val="#ppt_x"/>
                                          </p:val>
                                        </p:tav>
                                        <p:tav tm="100000">
                                          <p:val>
                                            <p:strVal val="#ppt_x"/>
                                          </p:val>
                                        </p:tav>
                                      </p:tavLst>
                                    </p:anim>
                                    <p:anim calcmode="lin" valueType="num">
                                      <p:cBhvr>
                                        <p:cTn id="15" dur="500" fill="hold"/>
                                        <p:tgtEl>
                                          <p:spTgt spid="7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anim calcmode="lin" valueType="num">
                                      <p:cBhvr>
                                        <p:cTn id="20" dur="500" fill="hold"/>
                                        <p:tgtEl>
                                          <p:spTgt spid="61"/>
                                        </p:tgtEl>
                                        <p:attrNameLst>
                                          <p:attrName>ppt_x</p:attrName>
                                        </p:attrNameLst>
                                      </p:cBhvr>
                                      <p:tavLst>
                                        <p:tav tm="0">
                                          <p:val>
                                            <p:strVal val="#ppt_x"/>
                                          </p:val>
                                        </p:tav>
                                        <p:tav tm="100000">
                                          <p:val>
                                            <p:strVal val="#ppt_x"/>
                                          </p:val>
                                        </p:tav>
                                      </p:tavLst>
                                    </p:anim>
                                    <p:anim calcmode="lin" valueType="num">
                                      <p:cBhvr>
                                        <p:cTn id="21" dur="500" fill="hold"/>
                                        <p:tgtEl>
                                          <p:spTgt spid="6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anim calcmode="lin" valueType="num">
                                      <p:cBhvr>
                                        <p:cTn id="26" dur="500" fill="hold"/>
                                        <p:tgtEl>
                                          <p:spTgt spid="93"/>
                                        </p:tgtEl>
                                        <p:attrNameLst>
                                          <p:attrName>ppt_x</p:attrName>
                                        </p:attrNameLst>
                                      </p:cBhvr>
                                      <p:tavLst>
                                        <p:tav tm="0">
                                          <p:val>
                                            <p:strVal val="#ppt_x"/>
                                          </p:val>
                                        </p:tav>
                                        <p:tav tm="100000">
                                          <p:val>
                                            <p:strVal val="#ppt_x"/>
                                          </p:val>
                                        </p:tav>
                                      </p:tavLst>
                                    </p:anim>
                                    <p:anim calcmode="lin" valueType="num">
                                      <p:cBhvr>
                                        <p:cTn id="27" dur="500" fill="hold"/>
                                        <p:tgtEl>
                                          <p:spTgt spid="9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anim calcmode="lin" valueType="num">
                                      <p:cBhvr>
                                        <p:cTn id="32" dur="500" fill="hold"/>
                                        <p:tgtEl>
                                          <p:spTgt spid="83"/>
                                        </p:tgtEl>
                                        <p:attrNameLst>
                                          <p:attrName>ppt_x</p:attrName>
                                        </p:attrNameLst>
                                      </p:cBhvr>
                                      <p:tavLst>
                                        <p:tav tm="0">
                                          <p:val>
                                            <p:strVal val="#ppt_x"/>
                                          </p:val>
                                        </p:tav>
                                        <p:tav tm="100000">
                                          <p:val>
                                            <p:strVal val="#ppt_x"/>
                                          </p:val>
                                        </p:tav>
                                      </p:tavLst>
                                    </p:anim>
                                    <p:anim calcmode="lin" valueType="num">
                                      <p:cBhvr>
                                        <p:cTn id="33" dur="500" fill="hold"/>
                                        <p:tgtEl>
                                          <p:spTgt spid="8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anim calcmode="lin" valueType="num">
                                      <p:cBhvr>
                                        <p:cTn id="38" dur="500" fill="hold"/>
                                        <p:tgtEl>
                                          <p:spTgt spid="109"/>
                                        </p:tgtEl>
                                        <p:attrNameLst>
                                          <p:attrName>ppt_x</p:attrName>
                                        </p:attrNameLst>
                                      </p:cBhvr>
                                      <p:tavLst>
                                        <p:tav tm="0">
                                          <p:val>
                                            <p:strVal val="#ppt_x"/>
                                          </p:val>
                                        </p:tav>
                                        <p:tav tm="100000">
                                          <p:val>
                                            <p:strVal val="#ppt_x"/>
                                          </p:val>
                                        </p:tav>
                                      </p:tavLst>
                                    </p:anim>
                                    <p:anim calcmode="lin" valueType="num">
                                      <p:cBhvr>
                                        <p:cTn id="39" dur="500" fill="hold"/>
                                        <p:tgtEl>
                                          <p:spTgt spid="10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fade">
                                      <p:cBhvr>
                                        <p:cTn id="43" dur="500"/>
                                        <p:tgtEl>
                                          <p:spTgt spid="100"/>
                                        </p:tgtEl>
                                      </p:cBhvr>
                                    </p:animEffect>
                                    <p:anim calcmode="lin" valueType="num">
                                      <p:cBhvr>
                                        <p:cTn id="44" dur="500" fill="hold"/>
                                        <p:tgtEl>
                                          <p:spTgt spid="100"/>
                                        </p:tgtEl>
                                        <p:attrNameLst>
                                          <p:attrName>ppt_x</p:attrName>
                                        </p:attrNameLst>
                                      </p:cBhvr>
                                      <p:tavLst>
                                        <p:tav tm="0">
                                          <p:val>
                                            <p:strVal val="#ppt_x"/>
                                          </p:val>
                                        </p:tav>
                                        <p:tav tm="100000">
                                          <p:val>
                                            <p:strVal val="#ppt_x"/>
                                          </p:val>
                                        </p:tav>
                                      </p:tavLst>
                                    </p:anim>
                                    <p:anim calcmode="lin" valueType="num">
                                      <p:cBhvr>
                                        <p:cTn id="45"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pic>
        <p:nvPicPr>
          <p:cNvPr id="5" name="图片 4"/>
          <p:cNvPicPr>
            <a:picLocks noChangeAspect="1"/>
          </p:cNvPicPr>
          <p:nvPr/>
        </p:nvPicPr>
        <p:blipFill>
          <a:blip r:embed="rId3" cstate="screen"/>
          <a:stretch>
            <a:fillRect/>
          </a:stretch>
        </p:blipFill>
        <p:spPr>
          <a:xfrm>
            <a:off x="1670070" y="1358899"/>
            <a:ext cx="3969693" cy="3776979"/>
          </a:xfrm>
          <a:prstGeom prst="rect">
            <a:avLst/>
          </a:prstGeom>
        </p:spPr>
      </p:pic>
      <p:grpSp>
        <p:nvGrpSpPr>
          <p:cNvPr id="3" name="组合 2"/>
          <p:cNvGrpSpPr/>
          <p:nvPr/>
        </p:nvGrpSpPr>
        <p:grpSpPr>
          <a:xfrm>
            <a:off x="6107195" y="2606744"/>
            <a:ext cx="4484606" cy="1205087"/>
            <a:chOff x="6154819" y="2545622"/>
            <a:chExt cx="4943673" cy="1205087"/>
          </a:xfrm>
        </p:grpSpPr>
        <p:sp>
          <p:nvSpPr>
            <p:cNvPr id="12" name="文本框 11"/>
            <p:cNvSpPr txBox="1"/>
            <p:nvPr/>
          </p:nvSpPr>
          <p:spPr>
            <a:xfrm>
              <a:off x="6154819" y="2545622"/>
              <a:ext cx="3382070" cy="830997"/>
            </a:xfrm>
            <a:prstGeom prst="rect">
              <a:avLst/>
            </a:prstGeom>
            <a:noFill/>
          </p:spPr>
          <p:txBody>
            <a:bodyPr wrap="square" rtlCol="0">
              <a:spAutoFit/>
            </a:bodyPr>
            <a:lstStyle/>
            <a:p>
              <a:pPr algn="dist"/>
              <a:r>
                <a:rPr lang="zh-CN" altLang="en-US" sz="4800" dirty="0">
                  <a:solidFill>
                    <a:srgbClr val="BC0002"/>
                  </a:solidFill>
                  <a:cs typeface="+mn-ea"/>
                  <a:sym typeface="+mn-lt"/>
                </a:rPr>
                <a:t>最美人员</a:t>
              </a:r>
            </a:p>
          </p:txBody>
        </p:sp>
        <p:sp>
          <p:nvSpPr>
            <p:cNvPr id="13" name="文本框 12"/>
            <p:cNvSpPr txBox="1"/>
            <p:nvPr/>
          </p:nvSpPr>
          <p:spPr>
            <a:xfrm>
              <a:off x="6223756" y="3381376"/>
              <a:ext cx="4874736" cy="369333"/>
            </a:xfrm>
            <a:prstGeom prst="rect">
              <a:avLst/>
            </a:prstGeom>
            <a:noFill/>
          </p:spPr>
          <p:txBody>
            <a:bodyPr wrap="square" rtlCol="0">
              <a:spAutoFit/>
            </a:bodyPr>
            <a:lstStyle/>
            <a:p>
              <a:pPr algn="dist"/>
              <a:r>
                <a:rPr lang="en-US" altLang="zh-CN" dirty="0">
                  <a:solidFill>
                    <a:srgbClr val="BC0002"/>
                  </a:solidFill>
                  <a:cs typeface="+mn-ea"/>
                  <a:sym typeface="+mn-lt"/>
                </a:rPr>
                <a:t>BEAUTIFUL PERSONNEL</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grpSp>
        <p:nvGrpSpPr>
          <p:cNvPr id="3" name="组合 2"/>
          <p:cNvGrpSpPr/>
          <p:nvPr/>
        </p:nvGrpSpPr>
        <p:grpSpPr>
          <a:xfrm>
            <a:off x="604649" y="688974"/>
            <a:ext cx="2879493" cy="631469"/>
            <a:chOff x="1528563" y="1789329"/>
            <a:chExt cx="3127128" cy="685775"/>
          </a:xfrm>
        </p:grpSpPr>
        <p:sp>
          <p:nvSpPr>
            <p:cNvPr id="5" name="椭圆 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02</a:t>
              </a:r>
              <a:endParaRPr lang="zh-CN" altLang="en-US" dirty="0">
                <a:solidFill>
                  <a:srgbClr val="BC0002"/>
                </a:solidFill>
                <a:cs typeface="+mn-ea"/>
                <a:sym typeface="+mn-lt"/>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最美人员</a:t>
              </a:r>
            </a:p>
          </p:txBody>
        </p:sp>
        <p:sp>
          <p:nvSpPr>
            <p:cNvPr id="8" name="文本框 7"/>
            <p:cNvSpPr txBox="1"/>
            <p:nvPr/>
          </p:nvSpPr>
          <p:spPr>
            <a:xfrm>
              <a:off x="2501179" y="2224420"/>
              <a:ext cx="2154512" cy="250684"/>
            </a:xfrm>
            <a:prstGeom prst="rect">
              <a:avLst/>
            </a:prstGeom>
            <a:noFill/>
          </p:spPr>
          <p:txBody>
            <a:bodyPr wrap="square" rtlCol="0">
              <a:spAutoFit/>
            </a:bodyPr>
            <a:lstStyle/>
            <a:p>
              <a:pPr algn="dist"/>
              <a:r>
                <a:rPr lang="en-US" altLang="zh-CN" sz="900" dirty="0">
                  <a:solidFill>
                    <a:srgbClr val="BC0002"/>
                  </a:solidFill>
                  <a:cs typeface="+mn-ea"/>
                  <a:sym typeface="+mn-lt"/>
                </a:rPr>
                <a:t>BEAUTIFUL PERSONNEL</a:t>
              </a:r>
            </a:p>
          </p:txBody>
        </p:sp>
      </p:grpSp>
      <p:grpSp>
        <p:nvGrpSpPr>
          <p:cNvPr id="9" name="组合 8"/>
          <p:cNvGrpSpPr>
            <a:grpSpLocks noChangeAspect="1"/>
          </p:cNvGrpSpPr>
          <p:nvPr/>
        </p:nvGrpSpPr>
        <p:grpSpPr>
          <a:xfrm>
            <a:off x="4415395" y="2532181"/>
            <a:ext cx="3365172" cy="2017573"/>
            <a:chOff x="5652" y="4276"/>
            <a:chExt cx="7916" cy="4746"/>
          </a:xfrm>
        </p:grpSpPr>
        <p:sp>
          <p:nvSpPr>
            <p:cNvPr id="10" name="Freeform 5"/>
            <p:cNvSpPr>
              <a:spLocks noEditPoints="1"/>
            </p:cNvSpPr>
            <p:nvPr/>
          </p:nvSpPr>
          <p:spPr bwMode="auto">
            <a:xfrm>
              <a:off x="5652" y="4276"/>
              <a:ext cx="6165" cy="4746"/>
            </a:xfrm>
            <a:custGeom>
              <a:avLst/>
              <a:gdLst>
                <a:gd name="T0" fmla="*/ 356 w 791"/>
                <a:gd name="T1" fmla="*/ 0 h 608"/>
                <a:gd name="T2" fmla="*/ 275 w 791"/>
                <a:gd name="T3" fmla="*/ 33 h 608"/>
                <a:gd name="T4" fmla="*/ 178 w 791"/>
                <a:gd name="T5" fmla="*/ 114 h 608"/>
                <a:gd name="T6" fmla="*/ 178 w 791"/>
                <a:gd name="T7" fmla="*/ 407 h 608"/>
                <a:gd name="T8" fmla="*/ 328 w 791"/>
                <a:gd name="T9" fmla="*/ 559 h 608"/>
                <a:gd name="T10" fmla="*/ 443 w 791"/>
                <a:gd name="T11" fmla="*/ 608 h 608"/>
                <a:gd name="T12" fmla="*/ 506 w 791"/>
                <a:gd name="T13" fmla="*/ 584 h 608"/>
                <a:gd name="T14" fmla="*/ 600 w 791"/>
                <a:gd name="T15" fmla="*/ 537 h 608"/>
                <a:gd name="T16" fmla="*/ 689 w 791"/>
                <a:gd name="T17" fmla="*/ 466 h 608"/>
                <a:gd name="T18" fmla="*/ 762 w 791"/>
                <a:gd name="T19" fmla="*/ 452 h 608"/>
                <a:gd name="T20" fmla="*/ 766 w 791"/>
                <a:gd name="T21" fmla="*/ 360 h 608"/>
                <a:gd name="T22" fmla="*/ 640 w 791"/>
                <a:gd name="T23" fmla="*/ 205 h 608"/>
                <a:gd name="T24" fmla="*/ 563 w 791"/>
                <a:gd name="T25" fmla="*/ 285 h 608"/>
                <a:gd name="T26" fmla="*/ 383 w 791"/>
                <a:gd name="T27" fmla="*/ 282 h 608"/>
                <a:gd name="T28" fmla="*/ 384 w 791"/>
                <a:gd name="T29" fmla="*/ 148 h 608"/>
                <a:gd name="T30" fmla="*/ 485 w 791"/>
                <a:gd name="T31" fmla="*/ 30 h 608"/>
                <a:gd name="T32" fmla="*/ 415 w 791"/>
                <a:gd name="T33" fmla="*/ 0 h 608"/>
                <a:gd name="T34" fmla="*/ 356 w 791"/>
                <a:gd name="T35" fmla="*/ 0 h 608"/>
                <a:gd name="T36" fmla="*/ 38 w 791"/>
                <a:gd name="T37" fmla="*/ 76 h 608"/>
                <a:gd name="T38" fmla="*/ 0 w 791"/>
                <a:gd name="T39" fmla="*/ 114 h 608"/>
                <a:gd name="T40" fmla="*/ 0 w 791"/>
                <a:gd name="T41" fmla="*/ 445 h 608"/>
                <a:gd name="T42" fmla="*/ 38 w 791"/>
                <a:gd name="T43" fmla="*/ 483 h 608"/>
                <a:gd name="T44" fmla="*/ 114 w 791"/>
                <a:gd name="T45" fmla="*/ 483 h 608"/>
                <a:gd name="T46" fmla="*/ 153 w 791"/>
                <a:gd name="T47" fmla="*/ 445 h 608"/>
                <a:gd name="T48" fmla="*/ 153 w 791"/>
                <a:gd name="T49" fmla="*/ 114 h 608"/>
                <a:gd name="T50" fmla="*/ 114 w 791"/>
                <a:gd name="T51" fmla="*/ 76 h 608"/>
                <a:gd name="T52" fmla="*/ 38 w 791"/>
                <a:gd name="T53" fmla="*/ 76 h 608"/>
                <a:gd name="T54" fmla="*/ 76 w 791"/>
                <a:gd name="T55" fmla="*/ 375 h 608"/>
                <a:gd name="T56" fmla="*/ 108 w 791"/>
                <a:gd name="T57" fmla="*/ 407 h 608"/>
                <a:gd name="T58" fmla="*/ 76 w 791"/>
                <a:gd name="T59" fmla="*/ 438 h 608"/>
                <a:gd name="T60" fmla="*/ 45 w 791"/>
                <a:gd name="T61" fmla="*/ 407 h 608"/>
                <a:gd name="T62" fmla="*/ 76 w 791"/>
                <a:gd name="T63" fmla="*/ 375 h 608"/>
                <a:gd name="T64" fmla="*/ 76 w 791"/>
                <a:gd name="T65" fmla="*/ 375 h 608"/>
                <a:gd name="T66" fmla="*/ 76 w 791"/>
                <a:gd name="T67" fmla="*/ 37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1" h="608">
                  <a:moveTo>
                    <a:pt x="356" y="0"/>
                  </a:moveTo>
                  <a:cubicBezTo>
                    <a:pt x="325" y="0"/>
                    <a:pt x="297" y="12"/>
                    <a:pt x="275" y="33"/>
                  </a:cubicBezTo>
                  <a:cubicBezTo>
                    <a:pt x="178" y="114"/>
                    <a:pt x="178" y="114"/>
                    <a:pt x="178" y="114"/>
                  </a:cubicBezTo>
                  <a:cubicBezTo>
                    <a:pt x="178" y="407"/>
                    <a:pt x="178" y="407"/>
                    <a:pt x="178" y="407"/>
                  </a:cubicBezTo>
                  <a:cubicBezTo>
                    <a:pt x="328" y="559"/>
                    <a:pt x="328" y="559"/>
                    <a:pt x="328" y="559"/>
                  </a:cubicBezTo>
                  <a:cubicBezTo>
                    <a:pt x="356" y="589"/>
                    <a:pt x="397" y="608"/>
                    <a:pt x="443" y="608"/>
                  </a:cubicBezTo>
                  <a:cubicBezTo>
                    <a:pt x="465" y="608"/>
                    <a:pt x="490" y="600"/>
                    <a:pt x="506" y="584"/>
                  </a:cubicBezTo>
                  <a:cubicBezTo>
                    <a:pt x="549" y="599"/>
                    <a:pt x="590" y="571"/>
                    <a:pt x="600" y="537"/>
                  </a:cubicBezTo>
                  <a:cubicBezTo>
                    <a:pt x="656" y="541"/>
                    <a:pt x="692" y="491"/>
                    <a:pt x="689" y="466"/>
                  </a:cubicBezTo>
                  <a:cubicBezTo>
                    <a:pt x="695" y="472"/>
                    <a:pt x="734" y="478"/>
                    <a:pt x="762" y="452"/>
                  </a:cubicBezTo>
                  <a:cubicBezTo>
                    <a:pt x="786" y="429"/>
                    <a:pt x="791" y="387"/>
                    <a:pt x="766" y="360"/>
                  </a:cubicBezTo>
                  <a:cubicBezTo>
                    <a:pt x="640" y="205"/>
                    <a:pt x="640" y="205"/>
                    <a:pt x="640" y="205"/>
                  </a:cubicBezTo>
                  <a:cubicBezTo>
                    <a:pt x="563" y="285"/>
                    <a:pt x="563" y="285"/>
                    <a:pt x="563" y="285"/>
                  </a:cubicBezTo>
                  <a:cubicBezTo>
                    <a:pt x="515" y="339"/>
                    <a:pt x="430" y="338"/>
                    <a:pt x="383" y="282"/>
                  </a:cubicBezTo>
                  <a:cubicBezTo>
                    <a:pt x="351" y="243"/>
                    <a:pt x="351" y="186"/>
                    <a:pt x="384" y="148"/>
                  </a:cubicBezTo>
                  <a:cubicBezTo>
                    <a:pt x="485" y="30"/>
                    <a:pt x="485" y="30"/>
                    <a:pt x="485" y="30"/>
                  </a:cubicBezTo>
                  <a:cubicBezTo>
                    <a:pt x="467" y="11"/>
                    <a:pt x="442" y="0"/>
                    <a:pt x="415" y="0"/>
                  </a:cubicBezTo>
                  <a:lnTo>
                    <a:pt x="356" y="0"/>
                  </a:lnTo>
                  <a:close/>
                  <a:moveTo>
                    <a:pt x="38" y="76"/>
                  </a:moveTo>
                  <a:cubicBezTo>
                    <a:pt x="17" y="76"/>
                    <a:pt x="0" y="93"/>
                    <a:pt x="0" y="114"/>
                  </a:cubicBezTo>
                  <a:cubicBezTo>
                    <a:pt x="0" y="445"/>
                    <a:pt x="0" y="445"/>
                    <a:pt x="0" y="445"/>
                  </a:cubicBezTo>
                  <a:cubicBezTo>
                    <a:pt x="0" y="466"/>
                    <a:pt x="17" y="483"/>
                    <a:pt x="38" y="483"/>
                  </a:cubicBezTo>
                  <a:cubicBezTo>
                    <a:pt x="114" y="483"/>
                    <a:pt x="114" y="483"/>
                    <a:pt x="114" y="483"/>
                  </a:cubicBezTo>
                  <a:cubicBezTo>
                    <a:pt x="135" y="483"/>
                    <a:pt x="153" y="466"/>
                    <a:pt x="153" y="445"/>
                  </a:cubicBezTo>
                  <a:cubicBezTo>
                    <a:pt x="153" y="114"/>
                    <a:pt x="153" y="114"/>
                    <a:pt x="153" y="114"/>
                  </a:cubicBezTo>
                  <a:cubicBezTo>
                    <a:pt x="153" y="93"/>
                    <a:pt x="135" y="76"/>
                    <a:pt x="114" y="76"/>
                  </a:cubicBezTo>
                  <a:lnTo>
                    <a:pt x="38" y="76"/>
                  </a:lnTo>
                  <a:close/>
                  <a:moveTo>
                    <a:pt x="76" y="375"/>
                  </a:moveTo>
                  <a:cubicBezTo>
                    <a:pt x="94" y="375"/>
                    <a:pt x="108" y="389"/>
                    <a:pt x="108" y="407"/>
                  </a:cubicBezTo>
                  <a:cubicBezTo>
                    <a:pt x="108" y="424"/>
                    <a:pt x="94" y="438"/>
                    <a:pt x="76" y="438"/>
                  </a:cubicBezTo>
                  <a:cubicBezTo>
                    <a:pt x="59" y="438"/>
                    <a:pt x="45" y="424"/>
                    <a:pt x="45" y="407"/>
                  </a:cubicBezTo>
                  <a:cubicBezTo>
                    <a:pt x="45" y="389"/>
                    <a:pt x="59" y="375"/>
                    <a:pt x="76" y="375"/>
                  </a:cubicBezTo>
                  <a:close/>
                  <a:moveTo>
                    <a:pt x="76" y="375"/>
                  </a:moveTo>
                  <a:cubicBezTo>
                    <a:pt x="76" y="375"/>
                    <a:pt x="76" y="375"/>
                    <a:pt x="76" y="375"/>
                  </a:cubicBezTo>
                </a:path>
              </a:pathLst>
            </a:custGeom>
            <a:solidFill>
              <a:srgbClr val="BC0002"/>
            </a:solidFill>
            <a:ln>
              <a:noFill/>
            </a:ln>
          </p:spPr>
          <p:txBody>
            <a:bodyPr vert="horz" wrap="square" lIns="91440" tIns="45720" rIns="91440" bIns="45720" numCol="1" anchor="t" anchorCtr="0" compatLnSpc="1"/>
            <a:lstStyle/>
            <a:p>
              <a:endParaRPr lang="zh-CN" altLang="en-US" sz="1600" dirty="0">
                <a:cs typeface="+mn-ea"/>
                <a:sym typeface="+mn-lt"/>
              </a:endParaRPr>
            </a:p>
          </p:txBody>
        </p:sp>
        <p:sp>
          <p:nvSpPr>
            <p:cNvPr id="11" name="Freeform 6"/>
            <p:cNvSpPr>
              <a:spLocks noEditPoints="1"/>
            </p:cNvSpPr>
            <p:nvPr/>
          </p:nvSpPr>
          <p:spPr bwMode="auto">
            <a:xfrm>
              <a:off x="8598" y="4276"/>
              <a:ext cx="4970" cy="3770"/>
            </a:xfrm>
            <a:custGeom>
              <a:avLst/>
              <a:gdLst>
                <a:gd name="T0" fmla="*/ 220 w 638"/>
                <a:gd name="T1" fmla="*/ 0 h 483"/>
                <a:gd name="T2" fmla="*/ 131 w 638"/>
                <a:gd name="T3" fmla="*/ 41 h 483"/>
                <a:gd name="T4" fmla="*/ 26 w 638"/>
                <a:gd name="T5" fmla="*/ 164 h 483"/>
                <a:gd name="T6" fmla="*/ 25 w 638"/>
                <a:gd name="T7" fmla="*/ 266 h 483"/>
                <a:gd name="T8" fmla="*/ 166 w 638"/>
                <a:gd name="T9" fmla="*/ 268 h 483"/>
                <a:gd name="T10" fmla="*/ 167 w 638"/>
                <a:gd name="T11" fmla="*/ 267 h 483"/>
                <a:gd name="T12" fmla="*/ 262 w 638"/>
                <a:gd name="T13" fmla="*/ 168 h 483"/>
                <a:gd name="T14" fmla="*/ 279 w 638"/>
                <a:gd name="T15" fmla="*/ 169 h 483"/>
                <a:gd name="T16" fmla="*/ 279 w 638"/>
                <a:gd name="T17" fmla="*/ 187 h 483"/>
                <a:gd name="T18" fmla="*/ 408 w 638"/>
                <a:gd name="T19" fmla="*/ 344 h 483"/>
                <a:gd name="T20" fmla="*/ 430 w 638"/>
                <a:gd name="T21" fmla="*/ 407 h 483"/>
                <a:gd name="T22" fmla="*/ 460 w 638"/>
                <a:gd name="T23" fmla="*/ 407 h 483"/>
                <a:gd name="T24" fmla="*/ 460 w 638"/>
                <a:gd name="T25" fmla="*/ 122 h 483"/>
                <a:gd name="T26" fmla="*/ 393 w 638"/>
                <a:gd name="T27" fmla="*/ 46 h 483"/>
                <a:gd name="T28" fmla="*/ 293 w 638"/>
                <a:gd name="T29" fmla="*/ 0 h 483"/>
                <a:gd name="T30" fmla="*/ 220 w 638"/>
                <a:gd name="T31" fmla="*/ 0 h 483"/>
                <a:gd name="T32" fmla="*/ 524 w 638"/>
                <a:gd name="T33" fmla="*/ 76 h 483"/>
                <a:gd name="T34" fmla="*/ 486 w 638"/>
                <a:gd name="T35" fmla="*/ 114 h 483"/>
                <a:gd name="T36" fmla="*/ 486 w 638"/>
                <a:gd name="T37" fmla="*/ 445 h 483"/>
                <a:gd name="T38" fmla="*/ 524 w 638"/>
                <a:gd name="T39" fmla="*/ 483 h 483"/>
                <a:gd name="T40" fmla="*/ 600 w 638"/>
                <a:gd name="T41" fmla="*/ 483 h 483"/>
                <a:gd name="T42" fmla="*/ 638 w 638"/>
                <a:gd name="T43" fmla="*/ 445 h 483"/>
                <a:gd name="T44" fmla="*/ 638 w 638"/>
                <a:gd name="T45" fmla="*/ 114 h 483"/>
                <a:gd name="T46" fmla="*/ 600 w 638"/>
                <a:gd name="T47" fmla="*/ 76 h 483"/>
                <a:gd name="T48" fmla="*/ 524 w 638"/>
                <a:gd name="T49" fmla="*/ 76 h 483"/>
                <a:gd name="T50" fmla="*/ 562 w 638"/>
                <a:gd name="T51" fmla="*/ 375 h 483"/>
                <a:gd name="T52" fmla="*/ 594 w 638"/>
                <a:gd name="T53" fmla="*/ 407 h 483"/>
                <a:gd name="T54" fmla="*/ 562 w 638"/>
                <a:gd name="T55" fmla="*/ 438 h 483"/>
                <a:gd name="T56" fmla="*/ 530 w 638"/>
                <a:gd name="T57" fmla="*/ 407 h 483"/>
                <a:gd name="T58" fmla="*/ 562 w 638"/>
                <a:gd name="T59" fmla="*/ 375 h 483"/>
                <a:gd name="T60" fmla="*/ 562 w 638"/>
                <a:gd name="T61" fmla="*/ 375 h 483"/>
                <a:gd name="T62" fmla="*/ 562 w 638"/>
                <a:gd name="T63" fmla="*/ 375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483">
                  <a:moveTo>
                    <a:pt x="220" y="0"/>
                  </a:moveTo>
                  <a:cubicBezTo>
                    <a:pt x="185" y="0"/>
                    <a:pt x="153" y="16"/>
                    <a:pt x="131" y="41"/>
                  </a:cubicBezTo>
                  <a:cubicBezTo>
                    <a:pt x="26" y="164"/>
                    <a:pt x="26" y="164"/>
                    <a:pt x="26" y="164"/>
                  </a:cubicBezTo>
                  <a:cubicBezTo>
                    <a:pt x="1" y="194"/>
                    <a:pt x="0" y="236"/>
                    <a:pt x="25" y="266"/>
                  </a:cubicBezTo>
                  <a:cubicBezTo>
                    <a:pt x="61" y="309"/>
                    <a:pt x="128" y="311"/>
                    <a:pt x="166" y="268"/>
                  </a:cubicBezTo>
                  <a:cubicBezTo>
                    <a:pt x="167" y="267"/>
                    <a:pt x="167" y="267"/>
                    <a:pt x="167" y="267"/>
                  </a:cubicBezTo>
                  <a:cubicBezTo>
                    <a:pt x="167" y="267"/>
                    <a:pt x="262" y="168"/>
                    <a:pt x="262" y="168"/>
                  </a:cubicBezTo>
                  <a:cubicBezTo>
                    <a:pt x="267" y="164"/>
                    <a:pt x="274" y="165"/>
                    <a:pt x="279" y="169"/>
                  </a:cubicBezTo>
                  <a:cubicBezTo>
                    <a:pt x="284" y="174"/>
                    <a:pt x="284" y="181"/>
                    <a:pt x="279" y="187"/>
                  </a:cubicBezTo>
                  <a:cubicBezTo>
                    <a:pt x="408" y="344"/>
                    <a:pt x="408" y="344"/>
                    <a:pt x="408" y="344"/>
                  </a:cubicBezTo>
                  <a:cubicBezTo>
                    <a:pt x="423" y="361"/>
                    <a:pt x="431" y="383"/>
                    <a:pt x="430" y="407"/>
                  </a:cubicBezTo>
                  <a:cubicBezTo>
                    <a:pt x="460" y="407"/>
                    <a:pt x="460" y="407"/>
                    <a:pt x="460" y="407"/>
                  </a:cubicBezTo>
                  <a:cubicBezTo>
                    <a:pt x="460" y="122"/>
                    <a:pt x="460" y="122"/>
                    <a:pt x="460" y="122"/>
                  </a:cubicBezTo>
                  <a:cubicBezTo>
                    <a:pt x="393" y="46"/>
                    <a:pt x="393" y="46"/>
                    <a:pt x="393" y="46"/>
                  </a:cubicBezTo>
                  <a:cubicBezTo>
                    <a:pt x="368" y="17"/>
                    <a:pt x="332" y="0"/>
                    <a:pt x="293" y="0"/>
                  </a:cubicBezTo>
                  <a:lnTo>
                    <a:pt x="220" y="0"/>
                  </a:lnTo>
                  <a:close/>
                  <a:moveTo>
                    <a:pt x="524" y="76"/>
                  </a:moveTo>
                  <a:cubicBezTo>
                    <a:pt x="503" y="76"/>
                    <a:pt x="486" y="93"/>
                    <a:pt x="486" y="114"/>
                  </a:cubicBezTo>
                  <a:cubicBezTo>
                    <a:pt x="486" y="445"/>
                    <a:pt x="486" y="445"/>
                    <a:pt x="486" y="445"/>
                  </a:cubicBezTo>
                  <a:cubicBezTo>
                    <a:pt x="486" y="466"/>
                    <a:pt x="503" y="483"/>
                    <a:pt x="524" y="483"/>
                  </a:cubicBezTo>
                  <a:cubicBezTo>
                    <a:pt x="600" y="483"/>
                    <a:pt x="600" y="483"/>
                    <a:pt x="600" y="483"/>
                  </a:cubicBezTo>
                  <a:cubicBezTo>
                    <a:pt x="621" y="483"/>
                    <a:pt x="638" y="466"/>
                    <a:pt x="638" y="445"/>
                  </a:cubicBezTo>
                  <a:cubicBezTo>
                    <a:pt x="638" y="114"/>
                    <a:pt x="638" y="114"/>
                    <a:pt x="638" y="114"/>
                  </a:cubicBezTo>
                  <a:cubicBezTo>
                    <a:pt x="638" y="93"/>
                    <a:pt x="621" y="76"/>
                    <a:pt x="600" y="76"/>
                  </a:cubicBezTo>
                  <a:lnTo>
                    <a:pt x="524" y="76"/>
                  </a:lnTo>
                  <a:close/>
                  <a:moveTo>
                    <a:pt x="562" y="375"/>
                  </a:moveTo>
                  <a:cubicBezTo>
                    <a:pt x="579" y="375"/>
                    <a:pt x="594" y="389"/>
                    <a:pt x="594" y="407"/>
                  </a:cubicBezTo>
                  <a:cubicBezTo>
                    <a:pt x="594" y="424"/>
                    <a:pt x="579" y="438"/>
                    <a:pt x="562" y="438"/>
                  </a:cubicBezTo>
                  <a:cubicBezTo>
                    <a:pt x="544" y="438"/>
                    <a:pt x="530" y="424"/>
                    <a:pt x="530" y="407"/>
                  </a:cubicBezTo>
                  <a:cubicBezTo>
                    <a:pt x="530" y="389"/>
                    <a:pt x="544" y="375"/>
                    <a:pt x="562" y="375"/>
                  </a:cubicBezTo>
                  <a:close/>
                  <a:moveTo>
                    <a:pt x="562" y="375"/>
                  </a:moveTo>
                  <a:cubicBezTo>
                    <a:pt x="562" y="375"/>
                    <a:pt x="562" y="375"/>
                    <a:pt x="562" y="375"/>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sz="1600" dirty="0">
                <a:cs typeface="+mn-ea"/>
                <a:sym typeface="+mn-lt"/>
              </a:endParaRPr>
            </a:p>
          </p:txBody>
        </p:sp>
      </p:grpSp>
      <p:grpSp>
        <p:nvGrpSpPr>
          <p:cNvPr id="12" name="组合 11"/>
          <p:cNvGrpSpPr/>
          <p:nvPr/>
        </p:nvGrpSpPr>
        <p:grpSpPr>
          <a:xfrm>
            <a:off x="1812964" y="2011680"/>
            <a:ext cx="2476366" cy="1128191"/>
            <a:chOff x="1895297" y="2159076"/>
            <a:chExt cx="2228941" cy="1015468"/>
          </a:xfrm>
        </p:grpSpPr>
        <p:sp>
          <p:nvSpPr>
            <p:cNvPr id="13" name="Rectangle 16"/>
            <p:cNvSpPr/>
            <p:nvPr/>
          </p:nvSpPr>
          <p:spPr>
            <a:xfrm flipH="1">
              <a:off x="1895297" y="2468130"/>
              <a:ext cx="2228941" cy="706414"/>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14"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rgbClr val="BC0002"/>
                  </a:solidFill>
                  <a:latin typeface="+mn-lt"/>
                  <a:cs typeface="+mn-ea"/>
                  <a:sym typeface="+mn-lt"/>
                </a:rPr>
                <a:t>标题文字添加</a:t>
              </a:r>
              <a:endParaRPr lang="en-US" sz="1800" dirty="0">
                <a:solidFill>
                  <a:srgbClr val="BC0002"/>
                </a:solidFill>
                <a:latin typeface="+mn-lt"/>
                <a:cs typeface="+mn-ea"/>
                <a:sym typeface="+mn-lt"/>
              </a:endParaRPr>
            </a:p>
          </p:txBody>
        </p:sp>
      </p:grpSp>
      <p:grpSp>
        <p:nvGrpSpPr>
          <p:cNvPr id="15" name="组合 14"/>
          <p:cNvGrpSpPr/>
          <p:nvPr/>
        </p:nvGrpSpPr>
        <p:grpSpPr>
          <a:xfrm>
            <a:off x="1812964" y="4133312"/>
            <a:ext cx="2476366" cy="1128191"/>
            <a:chOff x="1895297" y="2159076"/>
            <a:chExt cx="2228941" cy="1015468"/>
          </a:xfrm>
        </p:grpSpPr>
        <p:sp>
          <p:nvSpPr>
            <p:cNvPr id="16" name="Rectangle 16"/>
            <p:cNvSpPr/>
            <p:nvPr/>
          </p:nvSpPr>
          <p:spPr>
            <a:xfrm flipH="1">
              <a:off x="1895297" y="2468130"/>
              <a:ext cx="2228941" cy="706414"/>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17"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rgbClr val="BC0002"/>
                  </a:solidFill>
                  <a:latin typeface="+mn-lt"/>
                  <a:cs typeface="+mn-ea"/>
                  <a:sym typeface="+mn-lt"/>
                </a:rPr>
                <a:t>标题文字添加</a:t>
              </a:r>
              <a:endParaRPr lang="en-US" sz="1800" dirty="0">
                <a:solidFill>
                  <a:srgbClr val="BC0002"/>
                </a:solidFill>
                <a:latin typeface="+mn-lt"/>
                <a:cs typeface="+mn-ea"/>
                <a:sym typeface="+mn-lt"/>
              </a:endParaRPr>
            </a:p>
          </p:txBody>
        </p:sp>
      </p:grpSp>
      <p:grpSp>
        <p:nvGrpSpPr>
          <p:cNvPr id="18" name="组合 17"/>
          <p:cNvGrpSpPr/>
          <p:nvPr/>
        </p:nvGrpSpPr>
        <p:grpSpPr>
          <a:xfrm flipH="1">
            <a:off x="7950542" y="2011680"/>
            <a:ext cx="2476366" cy="1128191"/>
            <a:chOff x="1895297" y="2159076"/>
            <a:chExt cx="2228941" cy="1015468"/>
          </a:xfrm>
        </p:grpSpPr>
        <p:sp>
          <p:nvSpPr>
            <p:cNvPr id="19" name="Rectangle 16"/>
            <p:cNvSpPr/>
            <p:nvPr/>
          </p:nvSpPr>
          <p:spPr>
            <a:xfrm flipH="1">
              <a:off x="1895297" y="2468130"/>
              <a:ext cx="2228941" cy="706414"/>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20"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grpSp>
        <p:nvGrpSpPr>
          <p:cNvPr id="21" name="组合 20"/>
          <p:cNvGrpSpPr/>
          <p:nvPr/>
        </p:nvGrpSpPr>
        <p:grpSpPr>
          <a:xfrm flipH="1">
            <a:off x="7950542" y="4133312"/>
            <a:ext cx="2476366" cy="1128191"/>
            <a:chOff x="1895297" y="2159076"/>
            <a:chExt cx="2228941" cy="1015468"/>
          </a:xfrm>
        </p:grpSpPr>
        <p:sp>
          <p:nvSpPr>
            <p:cNvPr id="22" name="Rectangle 16"/>
            <p:cNvSpPr/>
            <p:nvPr/>
          </p:nvSpPr>
          <p:spPr>
            <a:xfrm flipH="1">
              <a:off x="1895297" y="2468130"/>
              <a:ext cx="2228941" cy="706414"/>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2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strVal val="#ppt_x"/>
                                          </p:val>
                                        </p:tav>
                                        <p:tav tm="100000">
                                          <p:val>
                                            <p:strVal val="#ppt_x"/>
                                          </p:val>
                                        </p:tav>
                                      </p:tavLst>
                                    </p:anim>
                                    <p:anim calcmode="lin" valueType="num">
                                      <p:cBhvr>
                                        <p:cTn id="3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grpSp>
        <p:nvGrpSpPr>
          <p:cNvPr id="3" name="组合 2"/>
          <p:cNvGrpSpPr/>
          <p:nvPr/>
        </p:nvGrpSpPr>
        <p:grpSpPr>
          <a:xfrm>
            <a:off x="604649" y="688974"/>
            <a:ext cx="2879493" cy="631469"/>
            <a:chOff x="1528563" y="1789329"/>
            <a:chExt cx="3127128" cy="685775"/>
          </a:xfrm>
        </p:grpSpPr>
        <p:sp>
          <p:nvSpPr>
            <p:cNvPr id="5" name="椭圆 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BC0002"/>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rgbClr val="BC0002"/>
                  </a:solidFill>
                  <a:cs typeface="+mn-ea"/>
                  <a:sym typeface="+mn-lt"/>
                </a:rPr>
                <a:t>02</a:t>
              </a:r>
              <a:endParaRPr lang="zh-CN" altLang="en-US" dirty="0">
                <a:solidFill>
                  <a:srgbClr val="BC0002"/>
                </a:solidFill>
                <a:cs typeface="+mn-ea"/>
                <a:sym typeface="+mn-lt"/>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BC0002"/>
                  </a:solidFill>
                  <a:cs typeface="+mn-ea"/>
                  <a:sym typeface="+mn-lt"/>
                </a:rPr>
                <a:t>最美人员</a:t>
              </a:r>
            </a:p>
          </p:txBody>
        </p:sp>
        <p:sp>
          <p:nvSpPr>
            <p:cNvPr id="8" name="文本框 7"/>
            <p:cNvSpPr txBox="1"/>
            <p:nvPr/>
          </p:nvSpPr>
          <p:spPr>
            <a:xfrm>
              <a:off x="2501179" y="2224420"/>
              <a:ext cx="2154512" cy="250684"/>
            </a:xfrm>
            <a:prstGeom prst="rect">
              <a:avLst/>
            </a:prstGeom>
            <a:noFill/>
          </p:spPr>
          <p:txBody>
            <a:bodyPr wrap="square" rtlCol="0">
              <a:spAutoFit/>
            </a:bodyPr>
            <a:lstStyle/>
            <a:p>
              <a:pPr algn="dist"/>
              <a:r>
                <a:rPr lang="en-US" altLang="zh-CN" sz="900" dirty="0">
                  <a:solidFill>
                    <a:srgbClr val="BC0002"/>
                  </a:solidFill>
                  <a:cs typeface="+mn-ea"/>
                  <a:sym typeface="+mn-lt"/>
                </a:rPr>
                <a:t>BEAUTIFUL PERSONNEL</a:t>
              </a:r>
            </a:p>
          </p:txBody>
        </p:sp>
      </p:grpSp>
      <p:grpSp>
        <p:nvGrpSpPr>
          <p:cNvPr id="9" name="组合 8"/>
          <p:cNvGrpSpPr/>
          <p:nvPr/>
        </p:nvGrpSpPr>
        <p:grpSpPr>
          <a:xfrm>
            <a:off x="1988965" y="1740267"/>
            <a:ext cx="4380417" cy="1127205"/>
            <a:chOff x="1424544" y="1580091"/>
            <a:chExt cx="4789217" cy="1232401"/>
          </a:xfrm>
        </p:grpSpPr>
        <p:grpSp>
          <p:nvGrpSpPr>
            <p:cNvPr id="10" name="组合 9"/>
            <p:cNvGrpSpPr/>
            <p:nvPr/>
          </p:nvGrpSpPr>
          <p:grpSpPr>
            <a:xfrm>
              <a:off x="5257914" y="1686491"/>
              <a:ext cx="955847" cy="955847"/>
              <a:chOff x="5257914" y="1925320"/>
              <a:chExt cx="955847" cy="955847"/>
            </a:xfrm>
          </p:grpSpPr>
          <p:sp>
            <p:nvSpPr>
              <p:cNvPr id="14" name="矩形 13"/>
              <p:cNvSpPr/>
              <p:nvPr/>
            </p:nvSpPr>
            <p:spPr>
              <a:xfrm rot="2700000">
                <a:off x="5257914" y="1925320"/>
                <a:ext cx="955847" cy="955847"/>
              </a:xfrm>
              <a:prstGeom prst="rect">
                <a:avLst/>
              </a:pr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15" name="图片 25" descr="20289030"/>
              <p:cNvPicPr>
                <a:picLocks noChangeAspect="1"/>
              </p:cNvPicPr>
              <p:nvPr/>
            </p:nvPicPr>
            <p:blipFill>
              <a:blip r:embed="rId3" cstate="screen">
                <a:extLst>
                  <a:ext uri="{96DAC541-7B7A-43D3-8B79-37D633B846F1}">
                    <asvg:svgBlip xmlns="" xmlns:asvg="http://schemas.microsoft.com/office/drawing/2016/SVG/main" r:embed="rId4"/>
                  </a:ext>
                </a:extLst>
              </a:blip>
              <a:stretch>
                <a:fillRect/>
              </a:stretch>
            </p:blipFill>
            <p:spPr>
              <a:xfrm>
                <a:off x="5465837" y="2124561"/>
                <a:ext cx="540000" cy="557365"/>
              </a:xfrm>
              <a:prstGeom prst="rect">
                <a:avLst/>
              </a:prstGeom>
            </p:spPr>
          </p:pic>
        </p:grpSp>
        <p:grpSp>
          <p:nvGrpSpPr>
            <p:cNvPr id="11" name="组合 10"/>
            <p:cNvGrpSpPr/>
            <p:nvPr/>
          </p:nvGrpSpPr>
          <p:grpSpPr>
            <a:xfrm>
              <a:off x="1424544" y="1580091"/>
              <a:ext cx="2699694" cy="1232401"/>
              <a:chOff x="1895297" y="2159076"/>
              <a:chExt cx="2228941" cy="1017503"/>
            </a:xfrm>
          </p:grpSpPr>
          <p:sp>
            <p:nvSpPr>
              <p:cNvPr id="12" name="Rectangle 16"/>
              <p:cNvSpPr/>
              <p:nvPr/>
            </p:nvSpPr>
            <p:spPr>
              <a:xfrm flipH="1">
                <a:off x="1895297" y="2468130"/>
                <a:ext cx="2228941" cy="708449"/>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1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rgbClr val="BC0002"/>
                    </a:solidFill>
                    <a:latin typeface="+mn-lt"/>
                    <a:cs typeface="+mn-ea"/>
                    <a:sym typeface="+mn-lt"/>
                  </a:rPr>
                  <a:t>标题文字添加</a:t>
                </a:r>
                <a:endParaRPr lang="en-US" sz="1800" dirty="0">
                  <a:solidFill>
                    <a:srgbClr val="BC0002"/>
                  </a:solidFill>
                  <a:latin typeface="+mn-lt"/>
                  <a:cs typeface="+mn-ea"/>
                  <a:sym typeface="+mn-lt"/>
                </a:endParaRPr>
              </a:p>
            </p:txBody>
          </p:sp>
        </p:grpSp>
      </p:grpSp>
      <p:grpSp>
        <p:nvGrpSpPr>
          <p:cNvPr id="16" name="组合 15"/>
          <p:cNvGrpSpPr/>
          <p:nvPr/>
        </p:nvGrpSpPr>
        <p:grpSpPr>
          <a:xfrm>
            <a:off x="1988965" y="4722876"/>
            <a:ext cx="4361788" cy="1127205"/>
            <a:chOff x="1424544" y="4841050"/>
            <a:chExt cx="4768850" cy="1232401"/>
          </a:xfrm>
        </p:grpSpPr>
        <p:grpSp>
          <p:nvGrpSpPr>
            <p:cNvPr id="17" name="组合 16"/>
            <p:cNvGrpSpPr/>
            <p:nvPr/>
          </p:nvGrpSpPr>
          <p:grpSpPr>
            <a:xfrm>
              <a:off x="5237547" y="4947450"/>
              <a:ext cx="955847" cy="955847"/>
              <a:chOff x="5237547" y="4858176"/>
              <a:chExt cx="955847" cy="955847"/>
            </a:xfrm>
          </p:grpSpPr>
          <p:sp>
            <p:nvSpPr>
              <p:cNvPr id="21" name="矩形 20"/>
              <p:cNvSpPr/>
              <p:nvPr/>
            </p:nvSpPr>
            <p:spPr>
              <a:xfrm rot="2700000">
                <a:off x="5237547" y="4858176"/>
                <a:ext cx="955847" cy="955847"/>
              </a:xfrm>
              <a:prstGeom prst="rect">
                <a:avLst/>
              </a:pr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BC0002"/>
                  </a:solidFill>
                  <a:cs typeface="+mn-ea"/>
                  <a:sym typeface="+mn-lt"/>
                </a:endParaRPr>
              </a:p>
            </p:txBody>
          </p:sp>
          <p:pic>
            <p:nvPicPr>
              <p:cNvPr id="22" name="图片 62" descr="4522236"/>
              <p:cNvPicPr>
                <a:picLocks noChangeAspect="1"/>
              </p:cNvPicPr>
              <p:nvPr/>
            </p:nvPicPr>
            <p:blipFill>
              <a:blip r:embed="rId5" cstate="screen">
                <a:extLst>
                  <a:ext uri="{96DAC541-7B7A-43D3-8B79-37D633B846F1}">
                    <asvg:svgBlip xmlns="" xmlns:asvg="http://schemas.microsoft.com/office/drawing/2016/SVG/main" r:embed="rId6"/>
                  </a:ext>
                </a:extLst>
              </a:blip>
              <a:stretch>
                <a:fillRect/>
              </a:stretch>
            </p:blipFill>
            <p:spPr>
              <a:xfrm>
                <a:off x="5391470" y="5012099"/>
                <a:ext cx="648000" cy="648000"/>
              </a:xfrm>
              <a:prstGeom prst="rect">
                <a:avLst/>
              </a:prstGeom>
            </p:spPr>
          </p:pic>
        </p:grpSp>
        <p:grpSp>
          <p:nvGrpSpPr>
            <p:cNvPr id="18" name="组合 17"/>
            <p:cNvGrpSpPr/>
            <p:nvPr/>
          </p:nvGrpSpPr>
          <p:grpSpPr>
            <a:xfrm>
              <a:off x="1424544" y="4841050"/>
              <a:ext cx="2699694" cy="1232401"/>
              <a:chOff x="1895297" y="2159076"/>
              <a:chExt cx="2228941" cy="1017503"/>
            </a:xfrm>
          </p:grpSpPr>
          <p:sp>
            <p:nvSpPr>
              <p:cNvPr id="19" name="Rectangle 16"/>
              <p:cNvSpPr/>
              <p:nvPr/>
            </p:nvSpPr>
            <p:spPr>
              <a:xfrm flipH="1">
                <a:off x="1895297" y="2468130"/>
                <a:ext cx="2228941" cy="708449"/>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20"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rgbClr val="BC0002"/>
                    </a:solidFill>
                    <a:latin typeface="+mn-lt"/>
                    <a:cs typeface="+mn-ea"/>
                    <a:sym typeface="+mn-lt"/>
                  </a:rPr>
                  <a:t>标题文字添加</a:t>
                </a:r>
                <a:endParaRPr lang="en-US" sz="1800" dirty="0">
                  <a:solidFill>
                    <a:srgbClr val="BC0002"/>
                  </a:solidFill>
                  <a:latin typeface="+mn-lt"/>
                  <a:cs typeface="+mn-ea"/>
                  <a:sym typeface="+mn-lt"/>
                </a:endParaRPr>
              </a:p>
            </p:txBody>
          </p:sp>
        </p:grpSp>
      </p:grpSp>
      <p:grpSp>
        <p:nvGrpSpPr>
          <p:cNvPr id="23" name="组合 22"/>
          <p:cNvGrpSpPr/>
          <p:nvPr/>
        </p:nvGrpSpPr>
        <p:grpSpPr>
          <a:xfrm>
            <a:off x="6176673" y="2485919"/>
            <a:ext cx="4401492" cy="1127205"/>
            <a:chOff x="6003068" y="2154597"/>
            <a:chExt cx="4812259" cy="1232401"/>
          </a:xfrm>
        </p:grpSpPr>
        <p:grpSp>
          <p:nvGrpSpPr>
            <p:cNvPr id="24" name="组合 23"/>
            <p:cNvGrpSpPr/>
            <p:nvPr/>
          </p:nvGrpSpPr>
          <p:grpSpPr>
            <a:xfrm>
              <a:off x="6003068" y="2260997"/>
              <a:ext cx="955847" cy="955847"/>
              <a:chOff x="6003068" y="2654320"/>
              <a:chExt cx="955847" cy="955847"/>
            </a:xfrm>
          </p:grpSpPr>
          <p:sp>
            <p:nvSpPr>
              <p:cNvPr id="28" name="矩形 27"/>
              <p:cNvSpPr/>
              <p:nvPr/>
            </p:nvSpPr>
            <p:spPr>
              <a:xfrm rot="2700000">
                <a:off x="6003068" y="2654320"/>
                <a:ext cx="955847" cy="9558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29" name="图片 69" descr="4524064"/>
              <p:cNvPicPr>
                <a:picLocks noChangeAspect="1"/>
              </p:cNvPicPr>
              <p:nvPr/>
            </p:nvPicPr>
            <p:blipFill>
              <a:blip r:embed="rId7" cstate="screen">
                <a:extLst>
                  <a:ext uri="{96DAC541-7B7A-43D3-8B79-37D633B846F1}">
                    <asvg:svgBlip xmlns="" xmlns:asvg="http://schemas.microsoft.com/office/drawing/2016/SVG/main" r:embed="rId8"/>
                  </a:ext>
                </a:extLst>
              </a:blip>
              <a:stretch>
                <a:fillRect/>
              </a:stretch>
            </p:blipFill>
            <p:spPr>
              <a:xfrm>
                <a:off x="6228991" y="2817751"/>
                <a:ext cx="504000" cy="520670"/>
              </a:xfrm>
              <a:prstGeom prst="rect">
                <a:avLst/>
              </a:prstGeom>
            </p:spPr>
          </p:pic>
        </p:grpSp>
        <p:grpSp>
          <p:nvGrpSpPr>
            <p:cNvPr id="25" name="组合 24"/>
            <p:cNvGrpSpPr/>
            <p:nvPr/>
          </p:nvGrpSpPr>
          <p:grpSpPr>
            <a:xfrm flipH="1">
              <a:off x="8115633" y="2154597"/>
              <a:ext cx="2699694" cy="1232401"/>
              <a:chOff x="1895297" y="2159076"/>
              <a:chExt cx="2228941" cy="1017503"/>
            </a:xfrm>
          </p:grpSpPr>
          <p:sp>
            <p:nvSpPr>
              <p:cNvPr id="26" name="Rectangle 16"/>
              <p:cNvSpPr/>
              <p:nvPr/>
            </p:nvSpPr>
            <p:spPr>
              <a:xfrm flipH="1">
                <a:off x="1895297" y="2468130"/>
                <a:ext cx="2228941" cy="708449"/>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27"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grpSp>
      <p:grpSp>
        <p:nvGrpSpPr>
          <p:cNvPr id="30" name="组合 29"/>
          <p:cNvGrpSpPr/>
          <p:nvPr/>
        </p:nvGrpSpPr>
        <p:grpSpPr>
          <a:xfrm>
            <a:off x="6158044" y="3977224"/>
            <a:ext cx="4420121" cy="1127205"/>
            <a:chOff x="5982700" y="4146131"/>
            <a:chExt cx="4832627" cy="1232401"/>
          </a:xfrm>
        </p:grpSpPr>
        <p:grpSp>
          <p:nvGrpSpPr>
            <p:cNvPr id="31" name="组合 30"/>
            <p:cNvGrpSpPr/>
            <p:nvPr/>
          </p:nvGrpSpPr>
          <p:grpSpPr>
            <a:xfrm>
              <a:off x="5982700" y="4252531"/>
              <a:ext cx="955847" cy="955847"/>
              <a:chOff x="5982700" y="4111618"/>
              <a:chExt cx="955847" cy="955847"/>
            </a:xfrm>
          </p:grpSpPr>
          <p:sp>
            <p:nvSpPr>
              <p:cNvPr id="35" name="矩形 34"/>
              <p:cNvSpPr/>
              <p:nvPr/>
            </p:nvSpPr>
            <p:spPr>
              <a:xfrm rot="2700000">
                <a:off x="5982700" y="4111618"/>
                <a:ext cx="955847" cy="9558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36" name="图片 70" descr="3658927"/>
              <p:cNvPicPr>
                <a:picLocks noChangeAspect="1"/>
              </p:cNvPicPr>
              <p:nvPr/>
            </p:nvPicPr>
            <p:blipFill>
              <a:blip r:embed="rId9" cstate="screen">
                <a:extLst>
                  <a:ext uri="{96DAC541-7B7A-43D3-8B79-37D633B846F1}">
                    <asvg:svgBlip xmlns="" xmlns:asvg="http://schemas.microsoft.com/office/drawing/2016/SVG/main" r:embed="rId10"/>
                  </a:ext>
                </a:extLst>
              </a:blip>
              <a:stretch>
                <a:fillRect/>
              </a:stretch>
            </p:blipFill>
            <p:spPr>
              <a:xfrm>
                <a:off x="6216937" y="4337541"/>
                <a:ext cx="487372" cy="504000"/>
              </a:xfrm>
              <a:prstGeom prst="rect">
                <a:avLst/>
              </a:prstGeom>
            </p:spPr>
          </p:pic>
        </p:grpSp>
        <p:grpSp>
          <p:nvGrpSpPr>
            <p:cNvPr id="32" name="组合 31"/>
            <p:cNvGrpSpPr/>
            <p:nvPr/>
          </p:nvGrpSpPr>
          <p:grpSpPr>
            <a:xfrm flipH="1">
              <a:off x="8115633" y="4146131"/>
              <a:ext cx="2699694" cy="1232401"/>
              <a:chOff x="1895297" y="2159076"/>
              <a:chExt cx="2228941" cy="1017503"/>
            </a:xfrm>
          </p:grpSpPr>
          <p:sp>
            <p:nvSpPr>
              <p:cNvPr id="33" name="Rectangle 16"/>
              <p:cNvSpPr/>
              <p:nvPr/>
            </p:nvSpPr>
            <p:spPr>
              <a:xfrm flipH="1">
                <a:off x="1895297" y="2468130"/>
                <a:ext cx="2228941" cy="708449"/>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34"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mn-lt"/>
                    <a:cs typeface="+mn-ea"/>
                    <a:sym typeface="+mn-lt"/>
                  </a:rPr>
                  <a:t>标题文字添加</a:t>
                </a:r>
                <a:endParaRPr lang="en-US" sz="1800" dirty="0">
                  <a:solidFill>
                    <a:schemeClr val="tx1">
                      <a:lumMod val="75000"/>
                      <a:lumOff val="25000"/>
                    </a:schemeClr>
                  </a:solidFill>
                  <a:latin typeface="+mn-lt"/>
                  <a:cs typeface="+mn-ea"/>
                  <a:sym typeface="+mn-lt"/>
                </a:endParaRPr>
              </a:p>
            </p:txBody>
          </p:sp>
        </p:grpSp>
      </p:grpSp>
      <p:grpSp>
        <p:nvGrpSpPr>
          <p:cNvPr id="37" name="组合 36"/>
          <p:cNvGrpSpPr/>
          <p:nvPr/>
        </p:nvGrpSpPr>
        <p:grpSpPr>
          <a:xfrm>
            <a:off x="1988965" y="3231572"/>
            <a:ext cx="4361146" cy="1127205"/>
            <a:chOff x="1424544" y="3210570"/>
            <a:chExt cx="4768148" cy="1232401"/>
          </a:xfrm>
        </p:grpSpPr>
        <p:grpSp>
          <p:nvGrpSpPr>
            <p:cNvPr id="38" name="组合 37"/>
            <p:cNvGrpSpPr/>
            <p:nvPr/>
          </p:nvGrpSpPr>
          <p:grpSpPr>
            <a:xfrm>
              <a:off x="5236845" y="3316970"/>
              <a:ext cx="955847" cy="955847"/>
              <a:chOff x="5236845" y="3381915"/>
              <a:chExt cx="955847" cy="955847"/>
            </a:xfrm>
          </p:grpSpPr>
          <p:sp>
            <p:nvSpPr>
              <p:cNvPr id="42" name="矩形 41"/>
              <p:cNvSpPr/>
              <p:nvPr/>
            </p:nvSpPr>
            <p:spPr>
              <a:xfrm rot="2700000">
                <a:off x="5236845" y="3381915"/>
                <a:ext cx="955847" cy="955847"/>
              </a:xfrm>
              <a:prstGeom prst="rect">
                <a:avLst/>
              </a:prstGeom>
              <a:solidFill>
                <a:srgbClr val="BC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43" name="图片 71" descr="4520028"/>
              <p:cNvPicPr>
                <a:picLocks noChangeAspect="1"/>
              </p:cNvPicPr>
              <p:nvPr/>
            </p:nvPicPr>
            <p:blipFill>
              <a:blip r:embed="rId11" cstate="screen">
                <a:extLst>
                  <a:ext uri="{96DAC541-7B7A-43D3-8B79-37D633B846F1}">
                    <asvg:svgBlip xmlns="" xmlns:asvg="http://schemas.microsoft.com/office/drawing/2016/SVG/main" r:embed="rId12"/>
                  </a:ext>
                </a:extLst>
              </a:blip>
              <a:stretch>
                <a:fillRect/>
              </a:stretch>
            </p:blipFill>
            <p:spPr>
              <a:xfrm>
                <a:off x="5462768" y="3599537"/>
                <a:ext cx="504000" cy="520602"/>
              </a:xfrm>
              <a:prstGeom prst="rect">
                <a:avLst/>
              </a:prstGeom>
            </p:spPr>
          </p:pic>
        </p:grpSp>
        <p:grpSp>
          <p:nvGrpSpPr>
            <p:cNvPr id="39" name="组合 38"/>
            <p:cNvGrpSpPr/>
            <p:nvPr/>
          </p:nvGrpSpPr>
          <p:grpSpPr>
            <a:xfrm>
              <a:off x="1424544" y="3210570"/>
              <a:ext cx="2699694" cy="1232401"/>
              <a:chOff x="1895297" y="2159076"/>
              <a:chExt cx="2228941" cy="1017503"/>
            </a:xfrm>
          </p:grpSpPr>
          <p:sp>
            <p:nvSpPr>
              <p:cNvPr id="40" name="Rectangle 16"/>
              <p:cNvSpPr/>
              <p:nvPr/>
            </p:nvSpPr>
            <p:spPr>
              <a:xfrm flipH="1">
                <a:off x="1895297" y="2468130"/>
                <a:ext cx="2228941" cy="708449"/>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cs typeface="+mn-ea"/>
                    <a:sym typeface="+mn-lt"/>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cs typeface="+mn-ea"/>
                  <a:sym typeface="+mn-lt"/>
                </a:endParaRPr>
              </a:p>
            </p:txBody>
          </p:sp>
          <p:sp>
            <p:nvSpPr>
              <p:cNvPr id="41"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rgbClr val="BC0002"/>
                    </a:solidFill>
                    <a:latin typeface="+mn-lt"/>
                    <a:cs typeface="+mn-ea"/>
                    <a:sym typeface="+mn-lt"/>
                  </a:rPr>
                  <a:t>标题文字添加</a:t>
                </a:r>
                <a:endParaRPr lang="en-US" sz="1800" dirty="0">
                  <a:solidFill>
                    <a:srgbClr val="BC0002"/>
                  </a:solidFill>
                  <a:latin typeface="+mn-lt"/>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9"/>
  <p:tag name="KSO_WM_TEMPLATE_CATEGORY" val="custom"/>
  <p:tag name="KSO_WM_TEMPLATE_INDEX" val="20187309"/>
  <p:tag name="KSO_WM_UNIT_INDEX" val="49"/>
</p:tagLst>
</file>

<file path=ppt/tags/tag10.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6"/>
  <p:tag name="KSO_WM_TEMPLATE_CATEGORY" val="custom"/>
  <p:tag name="KSO_WM_TEMPLATE_INDEX" val="20187309"/>
  <p:tag name="KSO_WM_UNIT_INDEX" val="66"/>
</p:tagLst>
</file>

<file path=ppt/tags/tag1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7"/>
  <p:tag name="KSO_WM_TEMPLATE_CATEGORY" val="custom"/>
  <p:tag name="KSO_WM_TEMPLATE_INDEX" val="20187309"/>
  <p:tag name="KSO_WM_UNIT_INDEX" val="67"/>
</p:tagLst>
</file>

<file path=ppt/tags/tag12.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8"/>
  <p:tag name="KSO_WM_TEMPLATE_CATEGORY" val="custom"/>
  <p:tag name="KSO_WM_TEMPLATE_INDEX" val="20187309"/>
  <p:tag name="KSO_WM_UNIT_INDEX" val="68"/>
</p:tagLst>
</file>

<file path=ppt/tags/tag13.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9"/>
  <p:tag name="KSO_WM_TEMPLATE_CATEGORY" val="custom"/>
  <p:tag name="KSO_WM_TEMPLATE_INDEX" val="20187309"/>
  <p:tag name="KSO_WM_UNIT_INDEX" val="69"/>
</p:tagLst>
</file>

<file path=ppt/tags/tag14.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7"/>
  <p:tag name="KSO_WM_TEMPLATE_CATEGORY" val="custom"/>
  <p:tag name="KSO_WM_TEMPLATE_INDEX" val="20187309"/>
  <p:tag name="KSO_WM_UNIT_INDEX" val="47"/>
</p:tagLst>
</file>

<file path=ppt/tags/tag15.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2"/>
  <p:tag name="KSO_WM_TEMPLATE_CATEGORY" val="custom"/>
  <p:tag name="KSO_WM_TEMPLATE_INDEX" val="20187309"/>
  <p:tag name="KSO_WM_UNIT_INDEX" val="52"/>
</p:tagLst>
</file>

<file path=ppt/tags/tag16.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0"/>
  <p:tag name="KSO_WM_TEMPLATE_CATEGORY" val="custom"/>
  <p:tag name="KSO_WM_TEMPLATE_INDEX" val="20187309"/>
  <p:tag name="KSO_WM_UNIT_INDEX" val="70"/>
</p:tagLst>
</file>

<file path=ppt/tags/tag17.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1"/>
  <p:tag name="KSO_WM_TEMPLATE_CATEGORY" val="custom"/>
  <p:tag name="KSO_WM_TEMPLATE_INDEX" val="20187309"/>
  <p:tag name="KSO_WM_UNIT_INDEX" val="71"/>
</p:tagLst>
</file>

<file path=ppt/tags/tag18.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2"/>
  <p:tag name="KSO_WM_TEMPLATE_CATEGORY" val="custom"/>
  <p:tag name="KSO_WM_TEMPLATE_INDEX" val="20187309"/>
  <p:tag name="KSO_WM_UNIT_INDEX" val="72"/>
</p:tagLst>
</file>

<file path=ppt/tags/tag19.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2"/>
  <p:tag name="KSO_WM_TEMPLATE_CATEGORY" val="custom"/>
  <p:tag name="KSO_WM_TEMPLATE_INDEX" val="20187309"/>
  <p:tag name="KSO_WM_UNIT_INDEX" val="42"/>
</p:tagLst>
</file>

<file path=ppt/tags/tag2.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8"/>
  <p:tag name="KSO_WM_TEMPLATE_CATEGORY" val="custom"/>
  <p:tag name="KSO_WM_TEMPLATE_INDEX" val="20187309"/>
  <p:tag name="KSO_WM_UNIT_INDEX" val="78"/>
</p:tagLst>
</file>

<file path=ppt/tags/tag20.xml><?xml version="1.0" encoding="utf-8"?>
<p:tagLst xmlns:a="http://schemas.openxmlformats.org/drawingml/2006/main" xmlns:r="http://schemas.openxmlformats.org/officeDocument/2006/relationships" xmlns:p="http://schemas.openxmlformats.org/presentationml/2006/main">
  <p:tag name="KSO_WM_UNIT_CLEAR" val="0"/>
  <p:tag name="KSO_WM_UNIT_COMPATIBLE" val="0"/>
  <p:tag name="KSO_WM_UNIT_HIGHLIGHT" val="0"/>
  <p:tag name="KSO_WM_UNIT_VALUE" val="6"/>
  <p:tag name="KSO_WM_UNIT_LAYERLEVEL" val="1_1_1"/>
  <p:tag name="KSO_WM_DIAGRAM_GROUP_CODE" val="p1-1"/>
  <p:tag name="KSO_WM_UNIT_PRESET_TEXT_INDEX" val="2"/>
  <p:tag name="KSO_WM_UNIT_PRESET_TEXT_LEN" val="10"/>
  <p:tag name="KSO_WM_TAG_VERSION" val="1.0"/>
  <p:tag name="KSO_WM_BEAUTIFY_FLAG" val="#wm#"/>
  <p:tag name="KSO_WM_UNIT_TYPE" val="i"/>
  <p:tag name="KSO_WM_UNIT_ID" val="custom20187309_9*i*43"/>
  <p:tag name="KSO_WM_TEMPLATE_CATEGORY" val="custom"/>
  <p:tag name="KSO_WM_TEMPLATE_INDEX" val="20187309"/>
  <p:tag name="KSO_WM_UNIT_INDEX" val="43"/>
</p:tagLst>
</file>

<file path=ppt/tags/tag2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6"/>
  <p:tag name="KSO_WM_TEMPLATE_CATEGORY" val="custom"/>
  <p:tag name="KSO_WM_TEMPLATE_INDEX" val="20187309"/>
  <p:tag name="KSO_WM_UNIT_INDEX" val="46"/>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111_13*i*40"/>
  <p:tag name="KSO_WM_TEMPLATE_CATEGORY" val="custom"/>
  <p:tag name="KSO_WM_TEMPLATE_INDEX" val="20189111"/>
  <p:tag name="KSO_WM_UNIT_INDEX" val="40"/>
</p:tagLst>
</file>

<file path=ppt/tags/tag23.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3"/>
  <p:tag name="KSO_WM_TEMPLATE_CATEGORY" val="custom"/>
  <p:tag name="KSO_WM_TEMPLATE_INDEX" val="20187309"/>
  <p:tag name="KSO_WM_UNIT_INDEX" val="73"/>
</p:tagLst>
</file>

<file path=ppt/tags/tag24.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4"/>
  <p:tag name="KSO_WM_TEMPLATE_CATEGORY" val="custom"/>
  <p:tag name="KSO_WM_TEMPLATE_INDEX" val="20187309"/>
  <p:tag name="KSO_WM_UNIT_INDEX" val="74"/>
</p:tagLst>
</file>

<file path=ppt/tags/tag25.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5"/>
  <p:tag name="KSO_WM_TEMPLATE_CATEGORY" val="custom"/>
  <p:tag name="KSO_WM_TEMPLATE_INDEX" val="20187309"/>
  <p:tag name="KSO_WM_UNIT_INDEX" val="45"/>
</p:tagLst>
</file>

<file path=ppt/tags/tag26.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3"/>
  <p:tag name="KSO_WM_TEMPLATE_CATEGORY" val="custom"/>
  <p:tag name="KSO_WM_TEMPLATE_INDEX" val="20187309"/>
  <p:tag name="KSO_WM_UNIT_INDEX" val="53"/>
</p:tagLst>
</file>

<file path=ppt/tags/tag27.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5"/>
  <p:tag name="KSO_WM_TEMPLATE_CATEGORY" val="custom"/>
  <p:tag name="KSO_WM_TEMPLATE_INDEX" val="20187309"/>
  <p:tag name="KSO_WM_UNIT_INDEX" val="75"/>
</p:tagLst>
</file>

<file path=ppt/tags/tag28.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4"/>
  <p:tag name="KSO_WM_TEMPLATE_CATEGORY" val="custom"/>
  <p:tag name="KSO_WM_TEMPLATE_INDEX" val="20187309"/>
  <p:tag name="KSO_WM_UNIT_INDEX" val="44"/>
</p:tagLst>
</file>

<file path=ppt/tags/tag29.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1"/>
  <p:tag name="KSO_WM_TEMPLATE_CATEGORY" val="custom"/>
  <p:tag name="KSO_WM_TEMPLATE_INDEX" val="20187309"/>
  <p:tag name="KSO_WM_UNIT_INDEX" val="51"/>
</p:tagLst>
</file>

<file path=ppt/tags/tag3.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9"/>
  <p:tag name="KSO_WM_TEMPLATE_CATEGORY" val="custom"/>
  <p:tag name="KSO_WM_TEMPLATE_INDEX" val="20187309"/>
  <p:tag name="KSO_WM_UNIT_INDEX" val="79"/>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111_13*i*46"/>
  <p:tag name="KSO_WM_TEMPLATE_CATEGORY" val="custom"/>
  <p:tag name="KSO_WM_TEMPLATE_INDEX" val="20189111"/>
  <p:tag name="KSO_WM_UNIT_INDEX" val="46"/>
</p:tagLst>
</file>

<file path=ppt/tags/tag3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6"/>
  <p:tag name="KSO_WM_TEMPLATE_CATEGORY" val="custom"/>
  <p:tag name="KSO_WM_TEMPLATE_INDEX" val="20187309"/>
  <p:tag name="KSO_WM_UNIT_INDEX" val="76"/>
</p:tagLst>
</file>

<file path=ppt/tags/tag32.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7"/>
  <p:tag name="KSO_WM_TEMPLATE_CATEGORY" val="custom"/>
  <p:tag name="KSO_WM_TEMPLATE_INDEX" val="20187309"/>
  <p:tag name="KSO_WM_UNIT_INDEX" val="77"/>
</p:tagLst>
</file>

<file path=ppt/tags/tag4.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80"/>
  <p:tag name="KSO_WM_TEMPLATE_CATEGORY" val="custom"/>
  <p:tag name="KSO_WM_TEMPLATE_INDEX" val="20187309"/>
  <p:tag name="KSO_WM_UNIT_INDEX" val="80"/>
</p:tagLst>
</file>

<file path=ppt/tags/tag5.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8"/>
  <p:tag name="KSO_WM_TEMPLATE_CATEGORY" val="custom"/>
  <p:tag name="KSO_WM_TEMPLATE_INDEX" val="20187309"/>
  <p:tag name="KSO_WM_UNIT_INDEX" val="48"/>
</p:tagLst>
</file>

<file path=ppt/tags/tag6.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0"/>
  <p:tag name="KSO_WM_TEMPLATE_CATEGORY" val="custom"/>
  <p:tag name="KSO_WM_TEMPLATE_INDEX" val="20187309"/>
  <p:tag name="KSO_WM_UNIT_INDEX" val="50"/>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111_13*i*24"/>
  <p:tag name="KSO_WM_TEMPLATE_CATEGORY" val="custom"/>
  <p:tag name="KSO_WM_TEMPLATE_INDEX" val="20189111"/>
  <p:tag name="KSO_WM_UNIT_INDEX" val="24"/>
</p:tagLst>
</file>

<file path=ppt/tags/tag8.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4"/>
  <p:tag name="KSO_WM_TEMPLATE_CATEGORY" val="custom"/>
  <p:tag name="KSO_WM_TEMPLATE_INDEX" val="20187309"/>
  <p:tag name="KSO_WM_UNIT_INDEX" val="64"/>
</p:tagLst>
</file>

<file path=ppt/tags/tag9.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5"/>
  <p:tag name="KSO_WM_TEMPLATE_CATEGORY" val="custom"/>
  <p:tag name="KSO_WM_TEMPLATE_INDEX" val="20187309"/>
  <p:tag name="KSO_WM_UNIT_INDEX" val="65"/>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mkug5zf">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1400</Words>
  <Application>Microsoft Office PowerPoint</Application>
  <PresentationFormat>宽屏</PresentationFormat>
  <Paragraphs>204</Paragraphs>
  <Slides>17</Slides>
  <Notes>17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17</vt:i4>
      </vt:variant>
    </vt:vector>
  </HeadingPairs>
  <TitlesOfParts>
    <vt:vector size="25" baseType="lpstr">
      <vt:lpstr>阿里巴巴普惠体 R</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2022-03-09T05:55:12Z</dcterms:created>
  <dcterms:modified xsi:type="dcterms:W3CDTF">2023-01-10T06:25:13Z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D821AE6F62514BD393672A8D005511CA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