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70" r:id="rId13"/>
    <p:sldId id="271" r:id="rId14"/>
    <p:sldId id="272" r:id="rId15"/>
    <p:sldId id="273" r:id="rId16"/>
    <p:sldId id="274" r:id="rId17"/>
    <p:sldId id="265" r:id="rId18"/>
    <p:sldId id="275" r:id="rId19"/>
    <p:sldId id="266" r:id="rId20"/>
    <p:sldId id="276" r:id="rId21"/>
    <p:sldId id="277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CFAAD8-C3E8-41C7-97D9-48FEE91F00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26E7E7-F312-49FB-A75E-15CF7648F7D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D2D8949-9D04-4E4B-8953-FA3DCF7B505E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953B3A-EE3E-4B2A-A9B7-9323C13A5081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D471C0-F4B1-4038-A63F-67DBF2F854CB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8FD320-E6F0-488E-84A9-9A8C99A032F1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697FDD-2A0E-4E0A-AF75-9874C5395C17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E7E1560-BA6A-436D-8B05-6627166DAAB9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2EA8AE-D5F4-4BA4-8AFE-9088D28638DC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1E1956-1FA2-4277-8682-2F0B23847FC8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62C9248-77B4-4E84-A447-9886E281F1B2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2A1F1A-C441-44BF-8D0E-DD635F2BF95B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4111A7-1B18-41FB-8B99-EAC678BE3DB9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988A9A-16F9-475A-87FE-29940BA60E0A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BF2C11C-2828-4C78-8EE7-52A596CF68CB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1D91174-1247-45C7-97D5-B0A7BBC64A49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EBD923-F9C9-47FB-A099-28EF9A11A0A0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6B8DCE-EE17-4AED-92EA-D7B6FCA30D9C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3FFA8D-AD8C-4211-A5EB-0E7F6541D41C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496E316-2FA1-476B-AF34-5B95811511E6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56DB7C-F037-4035-8C40-F096CC36CF0B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5C5F7D-406F-419B-8D9E-6F0D88B4DDDD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4A4E855-4846-4F21-AA90-954335B4498D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BC22-C3E5-4A6E-B7F1-FD693BFA650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AC36-DE7E-4210-B87D-AF9C13F100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845A-09F0-4DC8-B078-55835CB0BB9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0354-2A9E-49DC-9095-AC15D9E587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7CEA-1C16-4840-9751-92EFA37EA0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4A31C-CC50-48FE-B506-DB97C1CFE0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C5F2-C7A5-43D0-A7EF-0D063929E9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ED4C-F90A-4A12-8B27-82B901397E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CAAB0-02AD-4EE5-9AC4-38D1A799D2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8543-1296-448D-AC04-7C201DBD5F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187C-BC79-494A-9DAF-008CB99057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1455-BBC0-44CA-AAF9-B9D5758B7F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3B51-C4E8-4E6C-BB11-6205889A8E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C712-310A-4750-A77D-2E6CDDE849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9056-84D1-4B44-9957-3D3587C113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6A87-11A2-43F0-B969-6B9AB15DB1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D072-9EB2-4192-9592-A175A341C8B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9C1B-173A-4366-891D-20B37E69A2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F3EB-37F1-4BA2-ADDB-7FD58E3C9D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069C-4430-4631-89A5-1DE9D7BCCC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4563-F928-4D76-8D75-E000E1785B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B234-E6BF-48DB-81C3-C4F085ADE9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57C403-DC72-4EB4-BC5B-96A0A87AC0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46A5DD-ACC6-4930-9447-98248505C0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355902" y="1340768"/>
            <a:ext cx="4357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冀教版小学数学五年级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0" y="242088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latin typeface="汉仪小隶书简" pitchFamily="49" charset="-122"/>
                <a:ea typeface="汉仪小隶书简" pitchFamily="49" charset="-122"/>
              </a:rPr>
              <a:t>认识等式和方程</a:t>
            </a:r>
          </a:p>
        </p:txBody>
      </p:sp>
      <p:sp>
        <p:nvSpPr>
          <p:cNvPr id="5" name="矩形 4"/>
          <p:cNvSpPr/>
          <p:nvPr/>
        </p:nvSpPr>
        <p:spPr>
          <a:xfrm>
            <a:off x="2794547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747713" y="8572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根据下面的天平图列式。</a:t>
            </a:r>
          </a:p>
        </p:txBody>
      </p:sp>
      <p:pic>
        <p:nvPicPr>
          <p:cNvPr id="11267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801688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grpSp>
        <p:nvGrpSpPr>
          <p:cNvPr id="11269" name="组合 6"/>
          <p:cNvGrpSpPr/>
          <p:nvPr/>
        </p:nvGrpSpPr>
        <p:grpSpPr bwMode="auto">
          <a:xfrm>
            <a:off x="1235075" y="2143125"/>
            <a:ext cx="6480175" cy="2952750"/>
            <a:chOff x="1331913" y="2333638"/>
            <a:chExt cx="6480175" cy="2952750"/>
          </a:xfrm>
        </p:grpSpPr>
        <p:sp>
          <p:nvSpPr>
            <p:cNvPr id="11271" name="Rectangle 2"/>
            <p:cNvSpPr>
              <a:spLocks noChangeArrowheads="1"/>
            </p:cNvSpPr>
            <p:nvPr/>
          </p:nvSpPr>
          <p:spPr bwMode="auto">
            <a:xfrm>
              <a:off x="1547813" y="2676524"/>
              <a:ext cx="762000" cy="60960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272" name="Rectangle 3"/>
            <p:cNvSpPr>
              <a:spLocks noChangeArrowheads="1"/>
            </p:cNvSpPr>
            <p:nvPr/>
          </p:nvSpPr>
          <p:spPr bwMode="auto">
            <a:xfrm>
              <a:off x="2484438" y="2478101"/>
              <a:ext cx="838200" cy="83820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273" name="Rectangle 4"/>
            <p:cNvSpPr>
              <a:spLocks noChangeArrowheads="1"/>
            </p:cNvSpPr>
            <p:nvPr/>
          </p:nvSpPr>
          <p:spPr bwMode="auto">
            <a:xfrm>
              <a:off x="6372225" y="2549538"/>
              <a:ext cx="679450" cy="263525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6156325" y="2765438"/>
              <a:ext cx="1195388" cy="60960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1519222" y="2655887"/>
              <a:ext cx="838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</a:t>
              </a:r>
            </a:p>
          </p:txBody>
        </p:sp>
        <p:sp>
          <p:nvSpPr>
            <p:cNvPr id="11276" name="Rectangle 7"/>
            <p:cNvSpPr>
              <a:spLocks noChangeArrowheads="1"/>
            </p:cNvSpPr>
            <p:nvPr/>
          </p:nvSpPr>
          <p:spPr bwMode="auto">
            <a:xfrm>
              <a:off x="6227763" y="2333638"/>
              <a:ext cx="974725" cy="25400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1277" name="Group 8"/>
            <p:cNvGrpSpPr/>
            <p:nvPr/>
          </p:nvGrpSpPr>
          <p:grpSpPr bwMode="auto">
            <a:xfrm>
              <a:off x="1331914" y="3054365"/>
              <a:ext cx="6480177" cy="2232026"/>
              <a:chOff x="0" y="0"/>
              <a:chExt cx="4082" cy="1406"/>
            </a:xfrm>
          </p:grpSpPr>
          <p:sp>
            <p:nvSpPr>
              <p:cNvPr id="11280" name="未知"/>
              <p:cNvSpPr/>
              <p:nvPr/>
            </p:nvSpPr>
            <p:spPr bwMode="auto">
              <a:xfrm>
                <a:off x="681" y="635"/>
                <a:ext cx="2812" cy="182"/>
              </a:xfrm>
              <a:custGeom>
                <a:avLst/>
                <a:gdLst>
                  <a:gd name="T0" fmla="*/ 0 w 2812"/>
                  <a:gd name="T1" fmla="*/ 0 h 182"/>
                  <a:gd name="T2" fmla="*/ 2812 w 2812"/>
                  <a:gd name="T3" fmla="*/ 0 h 182"/>
                  <a:gd name="T4" fmla="*/ 2812 w 2812"/>
                  <a:gd name="T5" fmla="*/ 91 h 182"/>
                  <a:gd name="T6" fmla="*/ 2676 w 2812"/>
                  <a:gd name="T7" fmla="*/ 91 h 182"/>
                  <a:gd name="T8" fmla="*/ 1497 w 2812"/>
                  <a:gd name="T9" fmla="*/ 182 h 182"/>
                  <a:gd name="T10" fmla="*/ 1315 w 2812"/>
                  <a:gd name="T11" fmla="*/ 182 h 182"/>
                  <a:gd name="T12" fmla="*/ 136 w 2812"/>
                  <a:gd name="T13" fmla="*/ 91 h 182"/>
                  <a:gd name="T14" fmla="*/ 0 w 2812"/>
                  <a:gd name="T15" fmla="*/ 91 h 182"/>
                  <a:gd name="T16" fmla="*/ 0 w 2812"/>
                  <a:gd name="T17" fmla="*/ 0 h 1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2"/>
                  <a:gd name="T28" fmla="*/ 0 h 182"/>
                  <a:gd name="T29" fmla="*/ 2812 w 2812"/>
                  <a:gd name="T30" fmla="*/ 182 h 1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2" h="182">
                    <a:moveTo>
                      <a:pt x="0" y="0"/>
                    </a:moveTo>
                    <a:lnTo>
                      <a:pt x="2812" y="0"/>
                    </a:lnTo>
                    <a:lnTo>
                      <a:pt x="2812" y="91"/>
                    </a:lnTo>
                    <a:lnTo>
                      <a:pt x="2676" y="91"/>
                    </a:lnTo>
                    <a:lnTo>
                      <a:pt x="1497" y="182"/>
                    </a:lnTo>
                    <a:lnTo>
                      <a:pt x="1315" y="182"/>
                    </a:lnTo>
                    <a:lnTo>
                      <a:pt x="136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1281" name="Group 10"/>
              <p:cNvGrpSpPr/>
              <p:nvPr/>
            </p:nvGrpSpPr>
            <p:grpSpPr bwMode="auto">
              <a:xfrm>
                <a:off x="1679" y="0"/>
                <a:ext cx="815" cy="635"/>
                <a:chOff x="0" y="0"/>
                <a:chExt cx="815" cy="635"/>
              </a:xfrm>
            </p:grpSpPr>
            <p:sp>
              <p:nvSpPr>
                <p:cNvPr id="11293" name="Rectangle 11"/>
                <p:cNvSpPr>
                  <a:spLocks noChangeArrowheads="1"/>
                </p:cNvSpPr>
                <p:nvPr/>
              </p:nvSpPr>
              <p:spPr bwMode="auto">
                <a:xfrm>
                  <a:off x="317" y="408"/>
                  <a:ext cx="181" cy="22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11294" name="Group 12"/>
                <p:cNvGrpSpPr/>
                <p:nvPr/>
              </p:nvGrpSpPr>
              <p:grpSpPr bwMode="auto">
                <a:xfrm>
                  <a:off x="0" y="0"/>
                  <a:ext cx="815" cy="430"/>
                  <a:chOff x="0" y="0"/>
                  <a:chExt cx="815" cy="430"/>
                </a:xfrm>
              </p:grpSpPr>
              <p:sp>
                <p:nvSpPr>
                  <p:cNvPr id="11295" name="AutoShape 13"/>
                  <p:cNvSpPr>
                    <a:spLocks noChangeArrowheads="1"/>
                  </p:cNvSpPr>
                  <p:nvPr/>
                </p:nvSpPr>
                <p:spPr bwMode="auto">
                  <a:xfrm rot="-5377123">
                    <a:off x="193" y="-193"/>
                    <a:ext cx="430" cy="815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 sz="4000" b="1">
                      <a:latin typeface="楷体_GB2312" pitchFamily="49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1296" name="Line 14"/>
                  <p:cNvSpPr>
                    <a:spLocks noChangeShapeType="1"/>
                  </p:cNvSpPr>
                  <p:nvPr/>
                </p:nvSpPr>
                <p:spPr bwMode="auto">
                  <a:xfrm rot="1157402">
                    <a:off x="544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7" name="Line 15"/>
                  <p:cNvSpPr>
                    <a:spLocks noChangeShapeType="1"/>
                  </p:cNvSpPr>
                  <p:nvPr/>
                </p:nvSpPr>
                <p:spPr bwMode="auto">
                  <a:xfrm rot="-1483823">
                    <a:off x="272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8" name="Line 16"/>
                  <p:cNvSpPr>
                    <a:spLocks noChangeShapeType="1"/>
                  </p:cNvSpPr>
                  <p:nvPr/>
                </p:nvSpPr>
                <p:spPr bwMode="auto">
                  <a:xfrm rot="1665513">
                    <a:off x="680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299" name="Line 17"/>
                  <p:cNvSpPr>
                    <a:spLocks noChangeShapeType="1"/>
                  </p:cNvSpPr>
                  <p:nvPr/>
                </p:nvSpPr>
                <p:spPr bwMode="auto">
                  <a:xfrm rot="-1917902">
                    <a:off x="136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0" name="Line 18"/>
                  <p:cNvSpPr>
                    <a:spLocks noChangeShapeType="1"/>
                  </p:cNvSpPr>
                  <p:nvPr/>
                </p:nvSpPr>
                <p:spPr bwMode="auto">
                  <a:xfrm rot="3697986">
                    <a:off x="791" y="157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1" name="Line 19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791" y="293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2" name="Line 20"/>
                  <p:cNvSpPr>
                    <a:spLocks noChangeShapeType="1"/>
                  </p:cNvSpPr>
                  <p:nvPr/>
                </p:nvSpPr>
                <p:spPr bwMode="auto">
                  <a:xfrm rot="9017851">
                    <a:off x="9" y="152"/>
                    <a:ext cx="32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3" name="Line 21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22" y="271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04" name="Line 22"/>
                  <p:cNvSpPr>
                    <a:spLocks noChangeShapeType="1"/>
                  </p:cNvSpPr>
                  <p:nvPr/>
                </p:nvSpPr>
                <p:spPr bwMode="auto">
                  <a:xfrm rot="352388">
                    <a:off x="408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1282" name="AutoShape 23"/>
              <p:cNvSpPr>
                <a:spLocks noChangeArrowheads="1"/>
              </p:cNvSpPr>
              <p:nvPr/>
            </p:nvSpPr>
            <p:spPr bwMode="auto">
              <a:xfrm rot="-10786517">
                <a:off x="2048" y="88"/>
                <a:ext cx="80" cy="683"/>
              </a:xfrm>
              <a:prstGeom prst="flowChartMerg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1283" name="Group 24"/>
              <p:cNvGrpSpPr/>
              <p:nvPr/>
            </p:nvGrpSpPr>
            <p:grpSpPr bwMode="auto">
              <a:xfrm>
                <a:off x="46" y="219"/>
                <a:ext cx="1344" cy="491"/>
                <a:chOff x="0" y="0"/>
                <a:chExt cx="1344" cy="491"/>
              </a:xfrm>
            </p:grpSpPr>
            <p:sp>
              <p:nvSpPr>
                <p:cNvPr id="11291" name="Rectangle 25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9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254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1284" name="Group 27"/>
              <p:cNvGrpSpPr/>
              <p:nvPr/>
            </p:nvGrpSpPr>
            <p:grpSpPr bwMode="auto">
              <a:xfrm>
                <a:off x="1996" y="635"/>
                <a:ext cx="182" cy="453"/>
                <a:chOff x="0" y="0"/>
                <a:chExt cx="181" cy="453"/>
              </a:xfrm>
            </p:grpSpPr>
            <p:sp>
              <p:nvSpPr>
                <p:cNvPr id="11289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-136" y="136"/>
                  <a:ext cx="453" cy="181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1290" name="Oval 29"/>
                <p:cNvSpPr>
                  <a:spLocks noChangeArrowheads="1"/>
                </p:cNvSpPr>
                <p:nvPr/>
              </p:nvSpPr>
              <p:spPr bwMode="auto">
                <a:xfrm>
                  <a:off x="45" y="45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22" name="未知"/>
              <p:cNvSpPr/>
              <p:nvPr/>
            </p:nvSpPr>
            <p:spPr bwMode="auto">
              <a:xfrm>
                <a:off x="0" y="952"/>
                <a:ext cx="4082" cy="454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384" y="480"/>
                  </a:cxn>
                  <a:cxn ang="0">
                    <a:pos x="480" y="240"/>
                  </a:cxn>
                  <a:cxn ang="0">
                    <a:pos x="3408" y="240"/>
                  </a:cxn>
                  <a:cxn ang="0">
                    <a:pos x="3600" y="480"/>
                  </a:cxn>
                  <a:cxn ang="0">
                    <a:pos x="3888" y="480"/>
                  </a:cxn>
                  <a:cxn ang="0">
                    <a:pos x="3792" y="0"/>
                  </a:cxn>
                  <a:cxn ang="0">
                    <a:pos x="192" y="0"/>
                  </a:cxn>
                  <a:cxn ang="0">
                    <a:pos x="0" y="480"/>
                  </a:cxn>
                </a:cxnLst>
                <a:rect l="0" t="0" r="r" b="b"/>
                <a:pathLst>
                  <a:path w="3888" h="480">
                    <a:moveTo>
                      <a:pt x="0" y="480"/>
                    </a:moveTo>
                    <a:lnTo>
                      <a:pt x="384" y="480"/>
                    </a:lnTo>
                    <a:lnTo>
                      <a:pt x="480" y="240"/>
                    </a:lnTo>
                    <a:lnTo>
                      <a:pt x="3408" y="240"/>
                    </a:lnTo>
                    <a:lnTo>
                      <a:pt x="3600" y="480"/>
                    </a:lnTo>
                    <a:lnTo>
                      <a:pt x="3888" y="480"/>
                    </a:lnTo>
                    <a:lnTo>
                      <a:pt x="3792" y="0"/>
                    </a:lnTo>
                    <a:lnTo>
                      <a:pt x="192" y="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1286" name="Group 31"/>
              <p:cNvGrpSpPr/>
              <p:nvPr/>
            </p:nvGrpSpPr>
            <p:grpSpPr bwMode="auto">
              <a:xfrm>
                <a:off x="2722" y="234"/>
                <a:ext cx="1344" cy="491"/>
                <a:chOff x="0" y="0"/>
                <a:chExt cx="1344" cy="491"/>
              </a:xfrm>
            </p:grpSpPr>
            <p:sp>
              <p:nvSpPr>
                <p:cNvPr id="11287" name="Rectangle 32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5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254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1278" name="Text Box 34"/>
            <p:cNvSpPr txBox="1">
              <a:spLocks noChangeArrowheads="1"/>
            </p:cNvSpPr>
            <p:nvPr/>
          </p:nvSpPr>
          <p:spPr bwMode="auto">
            <a:xfrm>
              <a:off x="2500298" y="2549538"/>
              <a:ext cx="762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30</a:t>
              </a:r>
            </a:p>
          </p:txBody>
        </p:sp>
        <p:sp>
          <p:nvSpPr>
            <p:cNvPr id="11279" name="Text Box 35"/>
            <p:cNvSpPr txBox="1">
              <a:spLocks noChangeArrowheads="1"/>
            </p:cNvSpPr>
            <p:nvPr/>
          </p:nvSpPr>
          <p:spPr bwMode="auto">
            <a:xfrm>
              <a:off x="6372225" y="2694001"/>
              <a:ext cx="762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</a:t>
              </a:r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786063" y="54292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50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747713" y="8572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根据下面的天平图列式。</a:t>
            </a:r>
          </a:p>
        </p:txBody>
      </p:sp>
      <p:pic>
        <p:nvPicPr>
          <p:cNvPr id="12291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801688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214438" y="2190750"/>
            <a:ext cx="6429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786063" y="5429250"/>
            <a:ext cx="378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80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314" name="TextBox 38"/>
          <p:cNvSpPr txBox="1">
            <a:spLocks noChangeArrowheads="1"/>
          </p:cNvSpPr>
          <p:nvPr/>
        </p:nvSpPr>
        <p:spPr bwMode="auto">
          <a:xfrm>
            <a:off x="747713" y="8572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根据下面的天平图列式。</a:t>
            </a:r>
          </a:p>
        </p:txBody>
      </p:sp>
      <p:pic>
        <p:nvPicPr>
          <p:cNvPr id="13315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801688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0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214438" y="2260600"/>
            <a:ext cx="64293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43313" y="5429250"/>
            <a:ext cx="2214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47713" y="8572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根据下面的天平图列式。</a:t>
            </a:r>
          </a:p>
        </p:txBody>
      </p:sp>
      <p:pic>
        <p:nvPicPr>
          <p:cNvPr id="14339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801688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5435600"/>
            <a:ext cx="242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214438" y="2260600"/>
            <a:ext cx="64293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47713" y="8572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根据下面的天平图列式。</a:t>
            </a:r>
          </a:p>
        </p:txBody>
      </p:sp>
      <p:pic>
        <p:nvPicPr>
          <p:cNvPr id="15363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801688"/>
            <a:ext cx="619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4688" y="5143500"/>
            <a:ext cx="3714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50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＜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4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endParaRPr lang="zh-CN" altLang="en-US" sz="40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214438" y="2262188"/>
            <a:ext cx="642937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28625" y="1246188"/>
            <a:ext cx="8358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像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50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100……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这些表示相等关系的式子，叫做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等式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。其中，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80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20X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100……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方程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14500" y="4130675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含有未知数的等式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方程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7410" name="图片 3" descr="抠图、议一议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28749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071563" y="2857500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方程和等式有什么关系？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2928938" y="4000500"/>
            <a:ext cx="3214687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课堂小结</a:t>
            </a:r>
          </a:p>
        </p:txBody>
      </p:sp>
      <p:grpSp>
        <p:nvGrpSpPr>
          <p:cNvPr id="18435" name="组合 6"/>
          <p:cNvGrpSpPr/>
          <p:nvPr/>
        </p:nvGrpSpPr>
        <p:grpSpPr bwMode="auto">
          <a:xfrm>
            <a:off x="214313" y="928688"/>
            <a:ext cx="1928812" cy="2071687"/>
            <a:chOff x="214282" y="928670"/>
            <a:chExt cx="1928119" cy="2071702"/>
          </a:xfrm>
        </p:grpSpPr>
        <p:pic>
          <p:nvPicPr>
            <p:cNvPr id="18438" name="图片 4" descr="抠图、图片2.png"/>
            <p:cNvPicPr>
              <a:picLocks noChangeAspect="1"/>
            </p:cNvPicPr>
            <p:nvPr/>
          </p:nvPicPr>
          <p:blipFill>
            <a:blip r:embed="rId3" cstate="email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14282" y="928670"/>
              <a:ext cx="1928119" cy="207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Box 5"/>
            <p:cNvSpPr txBox="1">
              <a:spLocks noChangeArrowheads="1"/>
            </p:cNvSpPr>
            <p:nvPr/>
          </p:nvSpPr>
          <p:spPr bwMode="auto">
            <a:xfrm>
              <a:off x="563870" y="1221830"/>
              <a:ext cx="1357322" cy="132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归纳总结</a:t>
              </a:r>
            </a:p>
          </p:txBody>
        </p:sp>
      </p:grp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42938" y="3344863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等式：表示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相等关系的式子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等式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642938" y="4416425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方程：含有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未知数的等式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叫做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方程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1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811213"/>
            <a:ext cx="22606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285750" y="2208213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判断下面的式子哪些是方程，哪些不是方程？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牛刀小试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28625" y="3143250"/>
            <a:ext cx="7988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4416425"/>
            <a:ext cx="150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方程：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559425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不是方程：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0" y="44164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44164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90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49879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32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00250" y="61309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55721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00250" y="557212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23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15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1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800100"/>
            <a:ext cx="2260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4"/>
          <p:cNvSpPr txBox="1">
            <a:spLocks noChangeArrowheads="1"/>
          </p:cNvSpPr>
          <p:nvPr/>
        </p:nvSpPr>
        <p:spPr bwMode="auto">
          <a:xfrm>
            <a:off x="285750" y="2208213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看图列出方程。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1500" y="2786063"/>
            <a:ext cx="78644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4559300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32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57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86438" y="4559300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11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39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38838" y="6286500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40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844824"/>
            <a:ext cx="85534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结合天平示意图，在观察、列式、归纳、类比等数学活动中，经历认识等式和方程的过程。</a:t>
            </a:r>
          </a:p>
          <a:p>
            <a:pPr>
              <a:lnSpc>
                <a:spcPts val="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了解等式和方程的意义，能判断哪些是等式、哪些是方程，能用方程表示具体情境或文字叙述的等量关系。</a:t>
            </a:r>
          </a:p>
          <a:p>
            <a:pPr>
              <a:lnSpc>
                <a:spcPts val="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积极参加数学活动，对方程有好奇心和求知欲，体会用方程表示等量关系的作用。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88568" y="764704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285750" y="785813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先读一读，再列出方程。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42875" y="1428750"/>
            <a:ext cx="8858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）一辆汽车的栽种是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吨，用这辆汽车运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次，可以运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吨货物。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142875" y="3533775"/>
            <a:ext cx="8858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）一瓶矿泉水的价格是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2.5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元，一个面包的价格是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元，买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个面包和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瓶矿泉水一共花了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11.9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元。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71813" y="2786063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40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71813" y="4987925"/>
            <a:ext cx="3500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2.5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11.9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285750" y="785813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列出方程。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285750" y="1293813"/>
            <a:ext cx="8858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加上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42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等于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56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9.6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除以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等于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倍减去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，差是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14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倍加上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，和是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20.8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 </a:t>
            </a:r>
            <a:endParaRPr lang="en-US" altLang="zh-CN" sz="32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85875" y="2428875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42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56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3630613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9.6÷X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5875" y="4845050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5X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21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14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6059488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6X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20.8</a:t>
            </a:r>
            <a:endParaRPr lang="zh-CN" altLang="en-US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098" name="Group 6"/>
          <p:cNvGrpSpPr/>
          <p:nvPr/>
        </p:nvGrpSpPr>
        <p:grpSpPr bwMode="auto">
          <a:xfrm>
            <a:off x="1285875" y="2349500"/>
            <a:ext cx="6480175" cy="2232025"/>
            <a:chOff x="0" y="0"/>
            <a:chExt cx="4082" cy="1406"/>
          </a:xfrm>
        </p:grpSpPr>
        <p:sp>
          <p:nvSpPr>
            <p:cNvPr id="4103" name="未知"/>
            <p:cNvSpPr/>
            <p:nvPr/>
          </p:nvSpPr>
          <p:spPr bwMode="auto">
            <a:xfrm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4104" name="Group 8"/>
            <p:cNvGrpSpPr/>
            <p:nvPr/>
          </p:nvGrpSpPr>
          <p:grpSpPr bwMode="auto">
            <a:xfrm>
              <a:off x="46" y="219"/>
              <a:ext cx="1344" cy="491"/>
              <a:chOff x="0" y="0"/>
              <a:chExt cx="1344" cy="491"/>
            </a:xfrm>
          </p:grpSpPr>
          <p:sp>
            <p:nvSpPr>
              <p:cNvPr id="4125" name="Rectangle 9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4105" name="Group 11"/>
            <p:cNvGrpSpPr/>
            <p:nvPr/>
          </p:nvGrpSpPr>
          <p:grpSpPr bwMode="auto">
            <a:xfrm>
              <a:off x="1672" y="0"/>
              <a:ext cx="821" cy="995"/>
              <a:chOff x="-7" y="0"/>
              <a:chExt cx="821" cy="995"/>
            </a:xfrm>
          </p:grpSpPr>
          <p:grpSp>
            <p:nvGrpSpPr>
              <p:cNvPr id="4109" name="Group 12"/>
              <p:cNvGrpSpPr/>
              <p:nvPr/>
            </p:nvGrpSpPr>
            <p:grpSpPr bwMode="auto">
              <a:xfrm>
                <a:off x="-7" y="0"/>
                <a:ext cx="821" cy="635"/>
                <a:chOff x="-7" y="0"/>
                <a:chExt cx="821" cy="635"/>
              </a:xfrm>
            </p:grpSpPr>
            <p:sp>
              <p:nvSpPr>
                <p:cNvPr id="4113" name="Rectangle 13"/>
                <p:cNvSpPr>
                  <a:spLocks noChangeArrowheads="1"/>
                </p:cNvSpPr>
                <p:nvPr/>
              </p:nvSpPr>
              <p:spPr bwMode="auto">
                <a:xfrm>
                  <a:off x="317" y="408"/>
                  <a:ext cx="181" cy="22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4114" name="Group 14"/>
                <p:cNvGrpSpPr/>
                <p:nvPr/>
              </p:nvGrpSpPr>
              <p:grpSpPr bwMode="auto">
                <a:xfrm>
                  <a:off x="-7" y="0"/>
                  <a:ext cx="821" cy="430"/>
                  <a:chOff x="-7" y="0"/>
                  <a:chExt cx="821" cy="430"/>
                </a:xfrm>
              </p:grpSpPr>
              <p:sp>
                <p:nvSpPr>
                  <p:cNvPr id="4115" name="AutoShape 15"/>
                  <p:cNvSpPr>
                    <a:spLocks noChangeArrowheads="1"/>
                  </p:cNvSpPr>
                  <p:nvPr/>
                </p:nvSpPr>
                <p:spPr bwMode="auto">
                  <a:xfrm rot="-5377123">
                    <a:off x="186" y="-193"/>
                    <a:ext cx="430" cy="815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4116" name="Line 16"/>
                  <p:cNvSpPr>
                    <a:spLocks noChangeShapeType="1"/>
                  </p:cNvSpPr>
                  <p:nvPr/>
                </p:nvSpPr>
                <p:spPr bwMode="auto">
                  <a:xfrm rot="1157402">
                    <a:off x="544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7" name="Line 17"/>
                  <p:cNvSpPr>
                    <a:spLocks noChangeShapeType="1"/>
                  </p:cNvSpPr>
                  <p:nvPr/>
                </p:nvSpPr>
                <p:spPr bwMode="auto">
                  <a:xfrm rot="-1483823">
                    <a:off x="272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8" name="Line 18"/>
                  <p:cNvSpPr>
                    <a:spLocks noChangeShapeType="1"/>
                  </p:cNvSpPr>
                  <p:nvPr/>
                </p:nvSpPr>
                <p:spPr bwMode="auto">
                  <a:xfrm rot="1665513">
                    <a:off x="680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19" name="Line 19"/>
                  <p:cNvSpPr>
                    <a:spLocks noChangeShapeType="1"/>
                  </p:cNvSpPr>
                  <p:nvPr/>
                </p:nvSpPr>
                <p:spPr bwMode="auto">
                  <a:xfrm rot="-1917902">
                    <a:off x="136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0" name="Line 20"/>
                  <p:cNvSpPr>
                    <a:spLocks noChangeShapeType="1"/>
                  </p:cNvSpPr>
                  <p:nvPr/>
                </p:nvSpPr>
                <p:spPr bwMode="auto">
                  <a:xfrm rot="3697986">
                    <a:off x="791" y="157"/>
                    <a:ext cx="1" cy="45"/>
                  </a:xfrm>
                  <a:prstGeom prst="line">
                    <a:avLst/>
                  </a:prstGeom>
                  <a:noFill/>
                  <a:ln w="635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1" name="Line 21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791" y="293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2" name="Line 22"/>
                  <p:cNvSpPr>
                    <a:spLocks noChangeShapeType="1"/>
                  </p:cNvSpPr>
                  <p:nvPr/>
                </p:nvSpPr>
                <p:spPr bwMode="auto">
                  <a:xfrm rot="9017851">
                    <a:off x="9" y="152"/>
                    <a:ext cx="32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3" name="Line 23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22" y="271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24" name="Line 24"/>
                  <p:cNvSpPr>
                    <a:spLocks noChangeShapeType="1"/>
                  </p:cNvSpPr>
                  <p:nvPr/>
                </p:nvSpPr>
                <p:spPr bwMode="auto">
                  <a:xfrm rot="352388">
                    <a:off x="408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110" name="AutoShape 25"/>
              <p:cNvSpPr>
                <a:spLocks noChangeArrowheads="1"/>
              </p:cNvSpPr>
              <p:nvPr/>
            </p:nvSpPr>
            <p:spPr bwMode="auto">
              <a:xfrm rot="-10786517">
                <a:off x="362" y="88"/>
                <a:ext cx="80" cy="683"/>
              </a:xfrm>
              <a:prstGeom prst="flowChartMerg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111" name="AutoShape 26"/>
              <p:cNvSpPr>
                <a:spLocks noChangeArrowheads="1"/>
              </p:cNvSpPr>
              <p:nvPr/>
            </p:nvSpPr>
            <p:spPr bwMode="auto">
              <a:xfrm rot="5400000">
                <a:off x="225" y="723"/>
                <a:ext cx="362" cy="182"/>
              </a:xfrm>
              <a:prstGeom prst="flowChartOnlineStorag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112" name="Oval 27"/>
              <p:cNvSpPr>
                <a:spLocks noChangeArrowheads="1"/>
              </p:cNvSpPr>
              <p:nvPr/>
            </p:nvSpPr>
            <p:spPr bwMode="auto">
              <a:xfrm>
                <a:off x="362" y="680"/>
                <a:ext cx="92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" name="未知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07" name="Rectangle 29"/>
            <p:cNvSpPr>
              <a:spLocks noChangeArrowheads="1"/>
            </p:cNvSpPr>
            <p:nvPr/>
          </p:nvSpPr>
          <p:spPr bwMode="auto">
            <a:xfrm>
              <a:off x="3357" y="378"/>
              <a:ext cx="136" cy="347"/>
            </a:xfrm>
            <a:prstGeom prst="rect">
              <a:avLst/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2722" y="234"/>
              <a:ext cx="134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44"/>
                </a:cxn>
                <a:cxn ang="0">
                  <a:pos x="1248" y="144"/>
                </a:cxn>
                <a:cxn ang="0">
                  <a:pos x="1344" y="0"/>
                </a:cxn>
                <a:cxn ang="0">
                  <a:pos x="0" y="0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099" name="TextBox 28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情境创设</a:t>
            </a:r>
          </a:p>
        </p:txBody>
      </p:sp>
      <p:sp>
        <p:nvSpPr>
          <p:cNvPr id="4100" name="TextBox 29"/>
          <p:cNvSpPr txBox="1">
            <a:spLocks noChangeArrowheads="1"/>
          </p:cNvSpPr>
          <p:nvPr/>
        </p:nvSpPr>
        <p:spPr bwMode="auto">
          <a:xfrm>
            <a:off x="300038" y="987425"/>
            <a:ext cx="684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观察这个物体，你知道是什么吗？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267075" y="4872038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7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天平</a:t>
            </a:r>
          </a:p>
        </p:txBody>
      </p:sp>
      <p:sp>
        <p:nvSpPr>
          <p:cNvPr id="32" name="Text Box 28" descr="羊皮纸"/>
          <p:cNvSpPr txBox="1">
            <a:spLocks noChangeArrowheads="1"/>
          </p:cNvSpPr>
          <p:nvPr/>
        </p:nvSpPr>
        <p:spPr bwMode="auto">
          <a:xfrm>
            <a:off x="1857375" y="4929188"/>
            <a:ext cx="5500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天平是平衡的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1" grpId="1"/>
      <p:bldP spid="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1428750" y="1870075"/>
            <a:ext cx="914400" cy="701675"/>
            <a:chOff x="0" y="0"/>
            <a:chExt cx="576" cy="442"/>
          </a:xfrm>
        </p:grpSpPr>
        <p:sp>
          <p:nvSpPr>
            <p:cNvPr id="5152" name="Rectangle 18"/>
            <p:cNvSpPr>
              <a:spLocks noChangeArrowheads="1"/>
            </p:cNvSpPr>
            <p:nvPr/>
          </p:nvSpPr>
          <p:spPr bwMode="auto">
            <a:xfrm>
              <a:off x="0" y="48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153" name="Text Box 19"/>
            <p:cNvSpPr txBox="1">
              <a:spLocks noChangeArrowheads="1"/>
            </p:cNvSpPr>
            <p:nvPr/>
          </p:nvSpPr>
          <p:spPr bwMode="auto">
            <a:xfrm>
              <a:off x="48" y="0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</a:t>
              </a:r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2495550" y="1708150"/>
            <a:ext cx="838200" cy="838200"/>
            <a:chOff x="0" y="0"/>
            <a:chExt cx="528" cy="528"/>
          </a:xfrm>
        </p:grpSpPr>
        <p:sp>
          <p:nvSpPr>
            <p:cNvPr id="5150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151" name="Text Box 22"/>
            <p:cNvSpPr txBox="1">
              <a:spLocks noChangeArrowheads="1"/>
            </p:cNvSpPr>
            <p:nvPr/>
          </p:nvSpPr>
          <p:spPr bwMode="auto">
            <a:xfrm>
              <a:off x="48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30</a:t>
              </a:r>
            </a:p>
          </p:txBody>
        </p:sp>
      </p:grpSp>
      <p:grpSp>
        <p:nvGrpSpPr>
          <p:cNvPr id="5125" name="Group 6"/>
          <p:cNvGrpSpPr/>
          <p:nvPr/>
        </p:nvGrpSpPr>
        <p:grpSpPr bwMode="auto">
          <a:xfrm>
            <a:off x="1214438" y="3286125"/>
            <a:ext cx="6480175" cy="2232025"/>
            <a:chOff x="0" y="0"/>
            <a:chExt cx="4082" cy="1406"/>
          </a:xfrm>
        </p:grpSpPr>
        <p:sp>
          <p:nvSpPr>
            <p:cNvPr id="5126" name="未知"/>
            <p:cNvSpPr/>
            <p:nvPr/>
          </p:nvSpPr>
          <p:spPr bwMode="auto">
            <a:xfrm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5127" name="Group 8"/>
            <p:cNvGrpSpPr/>
            <p:nvPr/>
          </p:nvGrpSpPr>
          <p:grpSpPr bwMode="auto">
            <a:xfrm>
              <a:off x="46" y="219"/>
              <a:ext cx="1344" cy="491"/>
              <a:chOff x="0" y="0"/>
              <a:chExt cx="1344" cy="491"/>
            </a:xfrm>
          </p:grpSpPr>
          <p:sp>
            <p:nvSpPr>
              <p:cNvPr id="5148" name="Rectangle 9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5128" name="Group 11"/>
            <p:cNvGrpSpPr/>
            <p:nvPr/>
          </p:nvGrpSpPr>
          <p:grpSpPr bwMode="auto">
            <a:xfrm>
              <a:off x="1672" y="0"/>
              <a:ext cx="821" cy="995"/>
              <a:chOff x="-7" y="0"/>
              <a:chExt cx="821" cy="995"/>
            </a:xfrm>
          </p:grpSpPr>
          <p:grpSp>
            <p:nvGrpSpPr>
              <p:cNvPr id="5132" name="Group 12"/>
              <p:cNvGrpSpPr/>
              <p:nvPr/>
            </p:nvGrpSpPr>
            <p:grpSpPr bwMode="auto">
              <a:xfrm>
                <a:off x="-7" y="0"/>
                <a:ext cx="821" cy="635"/>
                <a:chOff x="-7" y="0"/>
                <a:chExt cx="821" cy="635"/>
              </a:xfrm>
            </p:grpSpPr>
            <p:sp>
              <p:nvSpPr>
                <p:cNvPr id="5136" name="Rectangle 13"/>
                <p:cNvSpPr>
                  <a:spLocks noChangeArrowheads="1"/>
                </p:cNvSpPr>
                <p:nvPr/>
              </p:nvSpPr>
              <p:spPr bwMode="auto">
                <a:xfrm>
                  <a:off x="317" y="408"/>
                  <a:ext cx="181" cy="22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137" name="Group 14"/>
                <p:cNvGrpSpPr/>
                <p:nvPr/>
              </p:nvGrpSpPr>
              <p:grpSpPr bwMode="auto">
                <a:xfrm>
                  <a:off x="-7" y="0"/>
                  <a:ext cx="821" cy="430"/>
                  <a:chOff x="-7" y="0"/>
                  <a:chExt cx="821" cy="430"/>
                </a:xfrm>
              </p:grpSpPr>
              <p:sp>
                <p:nvSpPr>
                  <p:cNvPr id="5138" name="AutoShape 15"/>
                  <p:cNvSpPr>
                    <a:spLocks noChangeArrowheads="1"/>
                  </p:cNvSpPr>
                  <p:nvPr/>
                </p:nvSpPr>
                <p:spPr bwMode="auto">
                  <a:xfrm rot="-5377123">
                    <a:off x="186" y="-193"/>
                    <a:ext cx="430" cy="815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139" name="Line 16"/>
                  <p:cNvSpPr>
                    <a:spLocks noChangeShapeType="1"/>
                  </p:cNvSpPr>
                  <p:nvPr/>
                </p:nvSpPr>
                <p:spPr bwMode="auto">
                  <a:xfrm rot="1157402">
                    <a:off x="544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0" name="Line 17"/>
                  <p:cNvSpPr>
                    <a:spLocks noChangeShapeType="1"/>
                  </p:cNvSpPr>
                  <p:nvPr/>
                </p:nvSpPr>
                <p:spPr bwMode="auto">
                  <a:xfrm rot="-1483823">
                    <a:off x="272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1" name="Line 18"/>
                  <p:cNvSpPr>
                    <a:spLocks noChangeShapeType="1"/>
                  </p:cNvSpPr>
                  <p:nvPr/>
                </p:nvSpPr>
                <p:spPr bwMode="auto">
                  <a:xfrm rot="1665513">
                    <a:off x="680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2" name="Line 19"/>
                  <p:cNvSpPr>
                    <a:spLocks noChangeShapeType="1"/>
                  </p:cNvSpPr>
                  <p:nvPr/>
                </p:nvSpPr>
                <p:spPr bwMode="auto">
                  <a:xfrm rot="-1917902">
                    <a:off x="136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3" name="Line 20"/>
                  <p:cNvSpPr>
                    <a:spLocks noChangeShapeType="1"/>
                  </p:cNvSpPr>
                  <p:nvPr/>
                </p:nvSpPr>
                <p:spPr bwMode="auto">
                  <a:xfrm rot="3697986">
                    <a:off x="791" y="157"/>
                    <a:ext cx="1" cy="45"/>
                  </a:xfrm>
                  <a:prstGeom prst="line">
                    <a:avLst/>
                  </a:prstGeom>
                  <a:noFill/>
                  <a:ln w="635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4" name="Line 21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791" y="293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5" name="Line 22"/>
                  <p:cNvSpPr>
                    <a:spLocks noChangeShapeType="1"/>
                  </p:cNvSpPr>
                  <p:nvPr/>
                </p:nvSpPr>
                <p:spPr bwMode="auto">
                  <a:xfrm rot="9017851">
                    <a:off x="9" y="152"/>
                    <a:ext cx="32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6" name="Line 23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22" y="271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47" name="Line 24"/>
                  <p:cNvSpPr>
                    <a:spLocks noChangeShapeType="1"/>
                  </p:cNvSpPr>
                  <p:nvPr/>
                </p:nvSpPr>
                <p:spPr bwMode="auto">
                  <a:xfrm rot="352388">
                    <a:off x="408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133" name="AutoShape 25"/>
              <p:cNvSpPr>
                <a:spLocks noChangeArrowheads="1"/>
              </p:cNvSpPr>
              <p:nvPr/>
            </p:nvSpPr>
            <p:spPr bwMode="auto">
              <a:xfrm rot="-10786517">
                <a:off x="362" y="88"/>
                <a:ext cx="80" cy="683"/>
              </a:xfrm>
              <a:prstGeom prst="flowChartMerg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34" name="AutoShape 26"/>
              <p:cNvSpPr>
                <a:spLocks noChangeArrowheads="1"/>
              </p:cNvSpPr>
              <p:nvPr/>
            </p:nvSpPr>
            <p:spPr bwMode="auto">
              <a:xfrm rot="5400000">
                <a:off x="225" y="723"/>
                <a:ext cx="362" cy="182"/>
              </a:xfrm>
              <a:prstGeom prst="flowChartOnlineStorag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35" name="Oval 27"/>
              <p:cNvSpPr>
                <a:spLocks noChangeArrowheads="1"/>
              </p:cNvSpPr>
              <p:nvPr/>
            </p:nvSpPr>
            <p:spPr bwMode="auto">
              <a:xfrm>
                <a:off x="362" y="680"/>
                <a:ext cx="92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" name="未知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30" name="Rectangle 29"/>
            <p:cNvSpPr>
              <a:spLocks noChangeArrowheads="1"/>
            </p:cNvSpPr>
            <p:nvPr/>
          </p:nvSpPr>
          <p:spPr bwMode="auto">
            <a:xfrm>
              <a:off x="3357" y="378"/>
              <a:ext cx="136" cy="347"/>
            </a:xfrm>
            <a:prstGeom prst="rect">
              <a:avLst/>
            </a:prstGeom>
            <a:solidFill>
              <a:srgbClr val="993366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2722" y="234"/>
              <a:ext cx="134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44"/>
                </a:cxn>
                <a:cxn ang="0">
                  <a:pos x="1248" y="144"/>
                </a:cxn>
                <a:cxn ang="0">
                  <a:pos x="1344" y="0"/>
                </a:cxn>
                <a:cxn ang="0">
                  <a:pos x="0" y="0"/>
                </a:cxn>
              </a:cxnLst>
              <a:rect l="0" t="0" r="r" b="b"/>
              <a:pathLst>
                <a:path w="1344" h="144">
                  <a:moveTo>
                    <a:pt x="0" y="0"/>
                  </a:moveTo>
                  <a:lnTo>
                    <a:pt x="144" y="144"/>
                  </a:lnTo>
                  <a:lnTo>
                    <a:pt x="1248" y="144"/>
                  </a:lnTo>
                  <a:lnTo>
                    <a:pt x="13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3.01573E-6 L 0.00243 0.144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75763E-6 L 0.00017 0.14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Box 36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grpSp>
        <p:nvGrpSpPr>
          <p:cNvPr id="6147" name="Group 3"/>
          <p:cNvGrpSpPr/>
          <p:nvPr/>
        </p:nvGrpSpPr>
        <p:grpSpPr bwMode="auto">
          <a:xfrm>
            <a:off x="1287463" y="3071813"/>
            <a:ext cx="2133600" cy="1677987"/>
            <a:chOff x="0" y="0"/>
            <a:chExt cx="1344" cy="1057"/>
          </a:xfrm>
        </p:grpSpPr>
        <p:sp>
          <p:nvSpPr>
            <p:cNvPr id="6172" name="Rectangle 4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6173" name="Rectangle 5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6174" name="Text Box 6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</a:t>
              </a:r>
            </a:p>
          </p:txBody>
        </p:sp>
        <p:sp>
          <p:nvSpPr>
            <p:cNvPr id="6175" name="Text Box 7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30</a:t>
              </a:r>
            </a:p>
          </p:txBody>
        </p:sp>
        <p:grpSp>
          <p:nvGrpSpPr>
            <p:cNvPr id="6176" name="Group 8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6177" name="Rectangle 9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148" name="Group 11"/>
          <p:cNvGrpSpPr/>
          <p:nvPr/>
        </p:nvGrpSpPr>
        <p:grpSpPr bwMode="auto">
          <a:xfrm>
            <a:off x="1214438" y="3309938"/>
            <a:ext cx="6480175" cy="2232025"/>
            <a:chOff x="0" y="0"/>
            <a:chExt cx="4082" cy="1406"/>
          </a:xfrm>
        </p:grpSpPr>
        <p:sp>
          <p:nvSpPr>
            <p:cNvPr id="6150" name="未知"/>
            <p:cNvSpPr/>
            <p:nvPr/>
          </p:nvSpPr>
          <p:spPr bwMode="auto">
            <a:xfrm rot="-453534"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6151" name="Group 13"/>
            <p:cNvGrpSpPr/>
            <p:nvPr/>
          </p:nvGrpSpPr>
          <p:grpSpPr bwMode="auto">
            <a:xfrm>
              <a:off x="1679" y="0"/>
              <a:ext cx="815" cy="635"/>
              <a:chOff x="0" y="0"/>
              <a:chExt cx="815" cy="635"/>
            </a:xfrm>
          </p:grpSpPr>
          <p:sp>
            <p:nvSpPr>
              <p:cNvPr id="6160" name="Rectangle 14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1" name="Group 15"/>
              <p:cNvGrpSpPr/>
              <p:nvPr/>
            </p:nvGrpSpPr>
            <p:grpSpPr bwMode="auto">
              <a:xfrm>
                <a:off x="0" y="0"/>
                <a:ext cx="815" cy="430"/>
                <a:chOff x="0" y="0"/>
                <a:chExt cx="815" cy="430"/>
              </a:xfrm>
            </p:grpSpPr>
            <p:sp>
              <p:nvSpPr>
                <p:cNvPr id="6162" name="AutoShape 16"/>
                <p:cNvSpPr>
                  <a:spLocks noChangeArrowheads="1"/>
                </p:cNvSpPr>
                <p:nvPr/>
              </p:nvSpPr>
              <p:spPr bwMode="auto">
                <a:xfrm rot="-5377123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6163" name="Line 17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4" name="Line 18"/>
                <p:cNvSpPr>
                  <a:spLocks noChangeShapeType="1"/>
                </p:cNvSpPr>
                <p:nvPr/>
              </p:nvSpPr>
              <p:spPr bwMode="auto">
                <a:xfrm rot="-1483823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5" name="Line 19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6" name="Line 20"/>
                <p:cNvSpPr>
                  <a:spLocks noChangeShapeType="1"/>
                </p:cNvSpPr>
                <p:nvPr/>
              </p:nvSpPr>
              <p:spPr bwMode="auto">
                <a:xfrm rot="-1917902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7" name="Line 21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8" name="Line 22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9" name="Line 23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0" name="Line 24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1" name="Line 25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152" name="AutoShape 26"/>
            <p:cNvSpPr>
              <a:spLocks noChangeArrowheads="1"/>
            </p:cNvSpPr>
            <p:nvPr/>
          </p:nvSpPr>
          <p:spPr bwMode="auto">
            <a:xfrm rot="8626414">
              <a:off x="1860" y="88"/>
              <a:ext cx="80" cy="683"/>
            </a:xfrm>
            <a:prstGeom prst="flowChartMerg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6153" name="Group 27"/>
            <p:cNvGrpSpPr/>
            <p:nvPr/>
          </p:nvGrpSpPr>
          <p:grpSpPr bwMode="auto">
            <a:xfrm>
              <a:off x="1996" y="635"/>
              <a:ext cx="182" cy="453"/>
              <a:chOff x="0" y="0"/>
              <a:chExt cx="181" cy="453"/>
            </a:xfrm>
          </p:grpSpPr>
          <p:sp>
            <p:nvSpPr>
              <p:cNvPr id="6158" name="AutoShape 28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6159" name="Oval 29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" name="未知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6155" name="Group 31"/>
            <p:cNvGrpSpPr/>
            <p:nvPr/>
          </p:nvGrpSpPr>
          <p:grpSpPr bwMode="auto">
            <a:xfrm>
              <a:off x="2722" y="45"/>
              <a:ext cx="1344" cy="491"/>
              <a:chOff x="0" y="0"/>
              <a:chExt cx="1344" cy="491"/>
            </a:xfrm>
          </p:grpSpPr>
          <p:sp>
            <p:nvSpPr>
              <p:cNvPr id="6156" name="Rectangle 32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2643188" y="1785938"/>
            <a:ext cx="3278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天平不平衡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2" name="Group 25"/>
          <p:cNvGrpSpPr/>
          <p:nvPr/>
        </p:nvGrpSpPr>
        <p:grpSpPr bwMode="auto">
          <a:xfrm>
            <a:off x="6019800" y="1557338"/>
            <a:ext cx="1195388" cy="1158875"/>
            <a:chOff x="0" y="0"/>
            <a:chExt cx="753" cy="731"/>
          </a:xfrm>
        </p:grpSpPr>
        <p:sp>
          <p:nvSpPr>
            <p:cNvPr id="7203" name="Rectangle 26"/>
            <p:cNvSpPr>
              <a:spLocks noChangeArrowheads="1"/>
            </p:cNvSpPr>
            <p:nvPr/>
          </p:nvSpPr>
          <p:spPr bwMode="auto">
            <a:xfrm>
              <a:off x="144" y="136"/>
              <a:ext cx="428" cy="166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204" name="Rectangle 27"/>
            <p:cNvSpPr>
              <a:spLocks noChangeArrowheads="1"/>
            </p:cNvSpPr>
            <p:nvPr/>
          </p:nvSpPr>
          <p:spPr bwMode="auto">
            <a:xfrm>
              <a:off x="0" y="302"/>
              <a:ext cx="753" cy="38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205" name="Text Box 28"/>
            <p:cNvSpPr txBox="1">
              <a:spLocks noChangeArrowheads="1"/>
            </p:cNvSpPr>
            <p:nvPr/>
          </p:nvSpPr>
          <p:spPr bwMode="auto">
            <a:xfrm>
              <a:off x="137" y="284"/>
              <a:ext cx="480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</a:t>
              </a:r>
            </a:p>
          </p:txBody>
        </p:sp>
        <p:sp>
          <p:nvSpPr>
            <p:cNvPr id="7206" name="Rectangle 29"/>
            <p:cNvSpPr>
              <a:spLocks noChangeArrowheads="1"/>
            </p:cNvSpPr>
            <p:nvPr/>
          </p:nvSpPr>
          <p:spPr bwMode="auto">
            <a:xfrm>
              <a:off x="49" y="0"/>
              <a:ext cx="614" cy="16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grpSp>
        <p:nvGrpSpPr>
          <p:cNvPr id="7172" name="Group 3"/>
          <p:cNvGrpSpPr/>
          <p:nvPr/>
        </p:nvGrpSpPr>
        <p:grpSpPr bwMode="auto">
          <a:xfrm>
            <a:off x="1287463" y="3071813"/>
            <a:ext cx="2133600" cy="1677987"/>
            <a:chOff x="0" y="0"/>
            <a:chExt cx="1344" cy="1057"/>
          </a:xfrm>
        </p:grpSpPr>
        <p:sp>
          <p:nvSpPr>
            <p:cNvPr id="7196" name="Rectangle 4"/>
            <p:cNvSpPr>
              <a:spLocks noChangeArrowheads="1"/>
            </p:cNvSpPr>
            <p:nvPr/>
          </p:nvSpPr>
          <p:spPr bwMode="auto">
            <a:xfrm>
              <a:off x="45" y="134"/>
              <a:ext cx="480" cy="384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97" name="Rectangle 5"/>
            <p:cNvSpPr>
              <a:spLocks noChangeArrowheads="1"/>
            </p:cNvSpPr>
            <p:nvPr/>
          </p:nvSpPr>
          <p:spPr bwMode="auto">
            <a:xfrm>
              <a:off x="717" y="0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98" name="Text Box 6"/>
            <p:cNvSpPr txBox="1">
              <a:spLocks noChangeArrowheads="1"/>
            </p:cNvSpPr>
            <p:nvPr/>
          </p:nvSpPr>
          <p:spPr bwMode="auto">
            <a:xfrm>
              <a:off x="93" y="86"/>
              <a:ext cx="5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</a:t>
              </a:r>
            </a:p>
          </p:txBody>
        </p:sp>
        <p:sp>
          <p:nvSpPr>
            <p:cNvPr id="7199" name="Text Box 7"/>
            <p:cNvSpPr txBox="1">
              <a:spLocks noChangeArrowheads="1"/>
            </p:cNvSpPr>
            <p:nvPr/>
          </p:nvSpPr>
          <p:spPr bwMode="auto">
            <a:xfrm>
              <a:off x="765" y="48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30</a:t>
              </a:r>
            </a:p>
          </p:txBody>
        </p:sp>
        <p:grpSp>
          <p:nvGrpSpPr>
            <p:cNvPr id="7200" name="Group 8"/>
            <p:cNvGrpSpPr/>
            <p:nvPr/>
          </p:nvGrpSpPr>
          <p:grpSpPr bwMode="auto">
            <a:xfrm>
              <a:off x="0" y="566"/>
              <a:ext cx="1344" cy="491"/>
              <a:chOff x="0" y="0"/>
              <a:chExt cx="1344" cy="491"/>
            </a:xfrm>
          </p:grpSpPr>
          <p:sp>
            <p:nvSpPr>
              <p:cNvPr id="7201" name="Rectangle 9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173" name="Group 11"/>
          <p:cNvGrpSpPr/>
          <p:nvPr/>
        </p:nvGrpSpPr>
        <p:grpSpPr bwMode="auto">
          <a:xfrm>
            <a:off x="1214438" y="3309938"/>
            <a:ext cx="6480175" cy="2232025"/>
            <a:chOff x="0" y="0"/>
            <a:chExt cx="4082" cy="1406"/>
          </a:xfrm>
        </p:grpSpPr>
        <p:sp>
          <p:nvSpPr>
            <p:cNvPr id="7174" name="未知"/>
            <p:cNvSpPr/>
            <p:nvPr/>
          </p:nvSpPr>
          <p:spPr bwMode="auto">
            <a:xfrm rot="-453534">
              <a:off x="681" y="635"/>
              <a:ext cx="2812" cy="182"/>
            </a:xfrm>
            <a:custGeom>
              <a:avLst/>
              <a:gdLst>
                <a:gd name="T0" fmla="*/ 0 w 2812"/>
                <a:gd name="T1" fmla="*/ 0 h 182"/>
                <a:gd name="T2" fmla="*/ 2812 w 2812"/>
                <a:gd name="T3" fmla="*/ 0 h 182"/>
                <a:gd name="T4" fmla="*/ 2812 w 2812"/>
                <a:gd name="T5" fmla="*/ 91 h 182"/>
                <a:gd name="T6" fmla="*/ 2676 w 2812"/>
                <a:gd name="T7" fmla="*/ 91 h 182"/>
                <a:gd name="T8" fmla="*/ 1497 w 2812"/>
                <a:gd name="T9" fmla="*/ 182 h 182"/>
                <a:gd name="T10" fmla="*/ 1315 w 2812"/>
                <a:gd name="T11" fmla="*/ 182 h 182"/>
                <a:gd name="T12" fmla="*/ 136 w 2812"/>
                <a:gd name="T13" fmla="*/ 91 h 182"/>
                <a:gd name="T14" fmla="*/ 0 w 2812"/>
                <a:gd name="T15" fmla="*/ 91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7175" name="Group 13"/>
            <p:cNvGrpSpPr/>
            <p:nvPr/>
          </p:nvGrpSpPr>
          <p:grpSpPr bwMode="auto">
            <a:xfrm>
              <a:off x="1679" y="0"/>
              <a:ext cx="815" cy="635"/>
              <a:chOff x="0" y="0"/>
              <a:chExt cx="815" cy="635"/>
            </a:xfrm>
          </p:grpSpPr>
          <p:sp>
            <p:nvSpPr>
              <p:cNvPr id="7184" name="Rectangle 14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85" name="Group 15"/>
              <p:cNvGrpSpPr/>
              <p:nvPr/>
            </p:nvGrpSpPr>
            <p:grpSpPr bwMode="auto">
              <a:xfrm>
                <a:off x="0" y="0"/>
                <a:ext cx="815" cy="430"/>
                <a:chOff x="0" y="0"/>
                <a:chExt cx="815" cy="430"/>
              </a:xfrm>
            </p:grpSpPr>
            <p:sp>
              <p:nvSpPr>
                <p:cNvPr id="7186" name="AutoShape 16"/>
                <p:cNvSpPr>
                  <a:spLocks noChangeArrowheads="1"/>
                </p:cNvSpPr>
                <p:nvPr/>
              </p:nvSpPr>
              <p:spPr bwMode="auto">
                <a:xfrm rot="-5377123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187" name="Line 17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88" name="Line 18"/>
                <p:cNvSpPr>
                  <a:spLocks noChangeShapeType="1"/>
                </p:cNvSpPr>
                <p:nvPr/>
              </p:nvSpPr>
              <p:spPr bwMode="auto">
                <a:xfrm rot="-1483823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89" name="Line 19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0" name="Line 20"/>
                <p:cNvSpPr>
                  <a:spLocks noChangeShapeType="1"/>
                </p:cNvSpPr>
                <p:nvPr/>
              </p:nvSpPr>
              <p:spPr bwMode="auto">
                <a:xfrm rot="-1917902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1" name="Line 21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2" name="Line 22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3" name="Line 23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4" name="Line 24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195" name="Line 25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176" name="AutoShape 26"/>
            <p:cNvSpPr>
              <a:spLocks noChangeArrowheads="1"/>
            </p:cNvSpPr>
            <p:nvPr/>
          </p:nvSpPr>
          <p:spPr bwMode="auto">
            <a:xfrm rot="8626414">
              <a:off x="1860" y="88"/>
              <a:ext cx="80" cy="683"/>
            </a:xfrm>
            <a:prstGeom prst="flowChartMerg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7177" name="Group 27"/>
            <p:cNvGrpSpPr/>
            <p:nvPr/>
          </p:nvGrpSpPr>
          <p:grpSpPr bwMode="auto">
            <a:xfrm>
              <a:off x="1996" y="635"/>
              <a:ext cx="182" cy="453"/>
              <a:chOff x="0" y="0"/>
              <a:chExt cx="181" cy="453"/>
            </a:xfrm>
          </p:grpSpPr>
          <p:sp>
            <p:nvSpPr>
              <p:cNvPr id="7182" name="AutoShape 28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7183" name="Oval 29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8" name="未知"/>
            <p:cNvSpPr/>
            <p:nvPr/>
          </p:nvSpPr>
          <p:spPr bwMode="auto">
            <a:xfrm>
              <a:off x="0" y="952"/>
              <a:ext cx="4082" cy="454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7179" name="Group 31"/>
            <p:cNvGrpSpPr/>
            <p:nvPr/>
          </p:nvGrpSpPr>
          <p:grpSpPr bwMode="auto">
            <a:xfrm>
              <a:off x="2722" y="45"/>
              <a:ext cx="1344" cy="491"/>
              <a:chOff x="0" y="0"/>
              <a:chExt cx="1344" cy="491"/>
            </a:xfrm>
          </p:grpSpPr>
          <p:sp>
            <p:nvSpPr>
              <p:cNvPr id="7180" name="Rectangle 32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-0.07338 L 0.00572 0.1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8194" name="Group 25"/>
          <p:cNvGrpSpPr/>
          <p:nvPr/>
        </p:nvGrpSpPr>
        <p:grpSpPr bwMode="auto">
          <a:xfrm>
            <a:off x="6088063" y="2282825"/>
            <a:ext cx="1195387" cy="1152525"/>
            <a:chOff x="0" y="0"/>
            <a:chExt cx="753" cy="726"/>
          </a:xfrm>
        </p:grpSpPr>
        <p:sp>
          <p:nvSpPr>
            <p:cNvPr id="8227" name="Rectangle 26"/>
            <p:cNvSpPr>
              <a:spLocks noChangeArrowheads="1"/>
            </p:cNvSpPr>
            <p:nvPr/>
          </p:nvSpPr>
          <p:spPr bwMode="auto">
            <a:xfrm>
              <a:off x="144" y="136"/>
              <a:ext cx="428" cy="166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228" name="Rectangle 27"/>
            <p:cNvSpPr>
              <a:spLocks noChangeArrowheads="1"/>
            </p:cNvSpPr>
            <p:nvPr/>
          </p:nvSpPr>
          <p:spPr bwMode="auto">
            <a:xfrm>
              <a:off x="0" y="302"/>
              <a:ext cx="753" cy="384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229" name="Text Box 28"/>
            <p:cNvSpPr txBox="1">
              <a:spLocks noChangeArrowheads="1"/>
            </p:cNvSpPr>
            <p:nvPr/>
          </p:nvSpPr>
          <p:spPr bwMode="auto">
            <a:xfrm>
              <a:off x="137" y="284"/>
              <a:ext cx="4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</a:t>
              </a:r>
            </a:p>
          </p:txBody>
        </p:sp>
        <p:sp>
          <p:nvSpPr>
            <p:cNvPr id="8230" name="Rectangle 29"/>
            <p:cNvSpPr>
              <a:spLocks noChangeArrowheads="1"/>
            </p:cNvSpPr>
            <p:nvPr/>
          </p:nvSpPr>
          <p:spPr bwMode="auto">
            <a:xfrm>
              <a:off x="49" y="0"/>
              <a:ext cx="614" cy="16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195" name="组合 61"/>
          <p:cNvGrpSpPr/>
          <p:nvPr/>
        </p:nvGrpSpPr>
        <p:grpSpPr bwMode="auto">
          <a:xfrm>
            <a:off x="1235075" y="2984500"/>
            <a:ext cx="6480175" cy="2543175"/>
            <a:chOff x="1619250" y="3046413"/>
            <a:chExt cx="6480175" cy="2543175"/>
          </a:xfrm>
        </p:grpSpPr>
        <p:sp>
          <p:nvSpPr>
            <p:cNvPr id="8197" name="未知"/>
            <p:cNvSpPr/>
            <p:nvPr/>
          </p:nvSpPr>
          <p:spPr bwMode="auto">
            <a:xfrm rot="-336722">
              <a:off x="2700338" y="4365625"/>
              <a:ext cx="4464050" cy="288925"/>
            </a:xfrm>
            <a:custGeom>
              <a:avLst/>
              <a:gdLst>
                <a:gd name="T0" fmla="*/ 0 w 2812"/>
                <a:gd name="T1" fmla="*/ 0 h 182"/>
                <a:gd name="T2" fmla="*/ 4464050 w 2812"/>
                <a:gd name="T3" fmla="*/ 0 h 182"/>
                <a:gd name="T4" fmla="*/ 4464050 w 2812"/>
                <a:gd name="T5" fmla="*/ 144463 h 182"/>
                <a:gd name="T6" fmla="*/ 4248150 w 2812"/>
                <a:gd name="T7" fmla="*/ 144463 h 182"/>
                <a:gd name="T8" fmla="*/ 2376487 w 2812"/>
                <a:gd name="T9" fmla="*/ 288925 h 182"/>
                <a:gd name="T10" fmla="*/ 2087563 w 2812"/>
                <a:gd name="T11" fmla="*/ 288925 h 182"/>
                <a:gd name="T12" fmla="*/ 215900 w 2812"/>
                <a:gd name="T13" fmla="*/ 144463 h 182"/>
                <a:gd name="T14" fmla="*/ 0 w 2812"/>
                <a:gd name="T15" fmla="*/ 144463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8198" name="Group 3"/>
            <p:cNvGrpSpPr/>
            <p:nvPr/>
          </p:nvGrpSpPr>
          <p:grpSpPr bwMode="auto">
            <a:xfrm>
              <a:off x="4284663" y="3357563"/>
              <a:ext cx="1295400" cy="1008062"/>
              <a:chOff x="0" y="0"/>
              <a:chExt cx="816" cy="635"/>
            </a:xfrm>
          </p:grpSpPr>
          <p:sp>
            <p:nvSpPr>
              <p:cNvPr id="8215" name="Rectangle 4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8216" name="Group 5"/>
              <p:cNvGrpSpPr/>
              <p:nvPr/>
            </p:nvGrpSpPr>
            <p:grpSpPr bwMode="auto">
              <a:xfrm>
                <a:off x="0" y="0"/>
                <a:ext cx="815" cy="430"/>
                <a:chOff x="0" y="0"/>
                <a:chExt cx="815" cy="430"/>
              </a:xfrm>
            </p:grpSpPr>
            <p:sp>
              <p:nvSpPr>
                <p:cNvPr id="8217" name="AutoShape 6"/>
                <p:cNvSpPr>
                  <a:spLocks noChangeArrowheads="1"/>
                </p:cNvSpPr>
                <p:nvPr/>
              </p:nvSpPr>
              <p:spPr bwMode="auto">
                <a:xfrm rot="-5377123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8218" name="Line 7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19" name="Line 8"/>
                <p:cNvSpPr>
                  <a:spLocks noChangeShapeType="1"/>
                </p:cNvSpPr>
                <p:nvPr/>
              </p:nvSpPr>
              <p:spPr bwMode="auto">
                <a:xfrm rot="-1483823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0" name="Line 9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1" name="Line 10"/>
                <p:cNvSpPr>
                  <a:spLocks noChangeShapeType="1"/>
                </p:cNvSpPr>
                <p:nvPr/>
              </p:nvSpPr>
              <p:spPr bwMode="auto">
                <a:xfrm rot="-1917902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2" name="Line 11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3" name="Line 12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4" name="Line 13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5" name="Line 14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26" name="Line 15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199" name="AutoShape 16"/>
            <p:cNvSpPr>
              <a:spLocks noChangeArrowheads="1"/>
            </p:cNvSpPr>
            <p:nvPr/>
          </p:nvSpPr>
          <p:spPr bwMode="auto">
            <a:xfrm rot="9515413">
              <a:off x="4716463" y="3497263"/>
              <a:ext cx="127000" cy="1084262"/>
            </a:xfrm>
            <a:prstGeom prst="flowChartMerg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8200" name="Group 17"/>
            <p:cNvGrpSpPr/>
            <p:nvPr/>
          </p:nvGrpSpPr>
          <p:grpSpPr bwMode="auto">
            <a:xfrm>
              <a:off x="1692275" y="3046413"/>
              <a:ext cx="2133600" cy="1677987"/>
              <a:chOff x="0" y="0"/>
              <a:chExt cx="1344" cy="1057"/>
            </a:xfrm>
          </p:grpSpPr>
          <p:sp>
            <p:nvSpPr>
              <p:cNvPr id="8208" name="Rectangle 18"/>
              <p:cNvSpPr>
                <a:spLocks noChangeArrowheads="1"/>
              </p:cNvSpPr>
              <p:nvPr/>
            </p:nvSpPr>
            <p:spPr bwMode="auto">
              <a:xfrm>
                <a:off x="45" y="134"/>
                <a:ext cx="480" cy="384"/>
              </a:xfrm>
              <a:prstGeom prst="rect">
                <a:avLst/>
              </a:prstGeom>
              <a:solidFill>
                <a:srgbClr val="FFFF66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9" name="Rectangle 19"/>
              <p:cNvSpPr>
                <a:spLocks noChangeArrowheads="1"/>
              </p:cNvSpPr>
              <p:nvPr/>
            </p:nvSpPr>
            <p:spPr bwMode="auto">
              <a:xfrm>
                <a:off x="717" y="0"/>
                <a:ext cx="528" cy="528"/>
              </a:xfrm>
              <a:prstGeom prst="rect">
                <a:avLst/>
              </a:prstGeom>
              <a:solidFill>
                <a:srgbClr val="FFFF66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10" name="Text Box 20"/>
              <p:cNvSpPr txBox="1">
                <a:spLocks noChangeArrowheads="1"/>
              </p:cNvSpPr>
              <p:nvPr/>
            </p:nvSpPr>
            <p:spPr bwMode="auto">
              <a:xfrm>
                <a:off x="93" y="86"/>
                <a:ext cx="52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20</a:t>
                </a:r>
              </a:p>
            </p:txBody>
          </p:sp>
          <p:sp>
            <p:nvSpPr>
              <p:cNvPr id="8211" name="Text Box 21"/>
              <p:cNvSpPr txBox="1">
                <a:spLocks noChangeArrowheads="1"/>
              </p:cNvSpPr>
              <p:nvPr/>
            </p:nvSpPr>
            <p:spPr bwMode="auto">
              <a:xfrm>
                <a:off x="765" y="48"/>
                <a:ext cx="48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30</a:t>
                </a:r>
              </a:p>
            </p:txBody>
          </p:sp>
          <p:grpSp>
            <p:nvGrpSpPr>
              <p:cNvPr id="8212" name="Group 22"/>
              <p:cNvGrpSpPr/>
              <p:nvPr/>
            </p:nvGrpSpPr>
            <p:grpSpPr bwMode="auto">
              <a:xfrm>
                <a:off x="0" y="566"/>
                <a:ext cx="1344" cy="491"/>
                <a:chOff x="0" y="0"/>
                <a:chExt cx="1344" cy="491"/>
              </a:xfrm>
            </p:grpSpPr>
            <p:sp>
              <p:nvSpPr>
                <p:cNvPr id="8213" name="Rectangle 23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6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254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8201" name="Group 30"/>
            <p:cNvGrpSpPr/>
            <p:nvPr/>
          </p:nvGrpSpPr>
          <p:grpSpPr bwMode="auto">
            <a:xfrm>
              <a:off x="4787900" y="4365625"/>
              <a:ext cx="288925" cy="719138"/>
              <a:chOff x="0" y="0"/>
              <a:chExt cx="181" cy="453"/>
            </a:xfrm>
          </p:grpSpPr>
          <p:sp>
            <p:nvSpPr>
              <p:cNvPr id="8206" name="AutoShape 31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8207" name="Oval 32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35" name="未知"/>
            <p:cNvSpPr/>
            <p:nvPr/>
          </p:nvSpPr>
          <p:spPr bwMode="auto">
            <a:xfrm>
              <a:off x="1619250" y="4868863"/>
              <a:ext cx="6480175" cy="720725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254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8203" name="Group 34"/>
            <p:cNvGrpSpPr/>
            <p:nvPr/>
          </p:nvGrpSpPr>
          <p:grpSpPr bwMode="auto">
            <a:xfrm>
              <a:off x="5940425" y="3500438"/>
              <a:ext cx="2133600" cy="779462"/>
              <a:chOff x="0" y="0"/>
              <a:chExt cx="1344" cy="491"/>
            </a:xfrm>
          </p:grpSpPr>
          <p:sp>
            <p:nvSpPr>
              <p:cNvPr id="8204" name="Rectangle 35"/>
              <p:cNvSpPr>
                <a:spLocks noChangeArrowheads="1"/>
              </p:cNvSpPr>
              <p:nvPr/>
            </p:nvSpPr>
            <p:spPr bwMode="auto">
              <a:xfrm>
                <a:off x="635" y="144"/>
                <a:ext cx="136" cy="347"/>
              </a:xfrm>
              <a:prstGeom prst="rect">
                <a:avLst/>
              </a:prstGeom>
              <a:solidFill>
                <a:srgbClr val="993366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38" name="未知"/>
              <p:cNvSpPr/>
              <p:nvPr/>
            </p:nvSpPr>
            <p:spPr bwMode="auto">
              <a:xfrm>
                <a:off x="0" y="0"/>
                <a:ext cx="1344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144"/>
                  </a:cxn>
                  <a:cxn ang="0">
                    <a:pos x="1248" y="144"/>
                  </a:cxn>
                  <a:cxn ang="0">
                    <a:pos x="1344" y="0"/>
                  </a:cxn>
                  <a:cxn ang="0">
                    <a:pos x="0" y="0"/>
                  </a:cxn>
                </a:cxnLst>
                <a:rect l="0" t="0" r="r" b="b"/>
                <a:pathLst>
                  <a:path w="1344" h="144">
                    <a:moveTo>
                      <a:pt x="0" y="0"/>
                    </a:moveTo>
                    <a:lnTo>
                      <a:pt x="144" y="144"/>
                    </a:lnTo>
                    <a:lnTo>
                      <a:pt x="1248" y="144"/>
                    </a:lnTo>
                    <a:lnTo>
                      <a:pt x="13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8196" name="TextBox 8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9218" name="组合 61"/>
          <p:cNvGrpSpPr/>
          <p:nvPr/>
        </p:nvGrpSpPr>
        <p:grpSpPr bwMode="auto">
          <a:xfrm>
            <a:off x="1214438" y="2403475"/>
            <a:ext cx="6480175" cy="3168650"/>
            <a:chOff x="1619250" y="2420938"/>
            <a:chExt cx="6480175" cy="3168650"/>
          </a:xfrm>
        </p:grpSpPr>
        <p:sp>
          <p:nvSpPr>
            <p:cNvPr id="9220" name="未知"/>
            <p:cNvSpPr/>
            <p:nvPr/>
          </p:nvSpPr>
          <p:spPr bwMode="auto">
            <a:xfrm rot="-213486">
              <a:off x="2700338" y="4365625"/>
              <a:ext cx="4464050" cy="288925"/>
            </a:xfrm>
            <a:custGeom>
              <a:avLst/>
              <a:gdLst>
                <a:gd name="T0" fmla="*/ 0 w 2812"/>
                <a:gd name="T1" fmla="*/ 0 h 182"/>
                <a:gd name="T2" fmla="*/ 4464050 w 2812"/>
                <a:gd name="T3" fmla="*/ 0 h 182"/>
                <a:gd name="T4" fmla="*/ 4464050 w 2812"/>
                <a:gd name="T5" fmla="*/ 144463 h 182"/>
                <a:gd name="T6" fmla="*/ 4248150 w 2812"/>
                <a:gd name="T7" fmla="*/ 144463 h 182"/>
                <a:gd name="T8" fmla="*/ 2376487 w 2812"/>
                <a:gd name="T9" fmla="*/ 288925 h 182"/>
                <a:gd name="T10" fmla="*/ 2087563 w 2812"/>
                <a:gd name="T11" fmla="*/ 288925 h 182"/>
                <a:gd name="T12" fmla="*/ 215900 w 2812"/>
                <a:gd name="T13" fmla="*/ 144463 h 182"/>
                <a:gd name="T14" fmla="*/ 0 w 2812"/>
                <a:gd name="T15" fmla="*/ 144463 h 182"/>
                <a:gd name="T16" fmla="*/ 0 w 2812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2"/>
                <a:gd name="T28" fmla="*/ 0 h 182"/>
                <a:gd name="T29" fmla="*/ 2812 w 2812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2" h="182">
                  <a:moveTo>
                    <a:pt x="0" y="0"/>
                  </a:moveTo>
                  <a:lnTo>
                    <a:pt x="2812" y="0"/>
                  </a:lnTo>
                  <a:lnTo>
                    <a:pt x="2812" y="91"/>
                  </a:lnTo>
                  <a:lnTo>
                    <a:pt x="2676" y="91"/>
                  </a:lnTo>
                  <a:lnTo>
                    <a:pt x="1497" y="182"/>
                  </a:lnTo>
                  <a:lnTo>
                    <a:pt x="1315" y="182"/>
                  </a:lnTo>
                  <a:lnTo>
                    <a:pt x="136" y="91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9221" name="Group 3"/>
            <p:cNvGrpSpPr/>
            <p:nvPr/>
          </p:nvGrpSpPr>
          <p:grpSpPr bwMode="auto">
            <a:xfrm>
              <a:off x="4284663" y="3357563"/>
              <a:ext cx="1295400" cy="1008062"/>
              <a:chOff x="0" y="0"/>
              <a:chExt cx="816" cy="635"/>
            </a:xfrm>
          </p:grpSpPr>
          <p:sp>
            <p:nvSpPr>
              <p:cNvPr id="9243" name="Rectangle 4"/>
              <p:cNvSpPr>
                <a:spLocks noChangeArrowheads="1"/>
              </p:cNvSpPr>
              <p:nvPr/>
            </p:nvSpPr>
            <p:spPr bwMode="auto">
              <a:xfrm>
                <a:off x="317" y="408"/>
                <a:ext cx="181" cy="227"/>
              </a:xfrm>
              <a:prstGeom prst="rect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9244" name="Group 5"/>
              <p:cNvGrpSpPr/>
              <p:nvPr/>
            </p:nvGrpSpPr>
            <p:grpSpPr bwMode="auto">
              <a:xfrm>
                <a:off x="0" y="0"/>
                <a:ext cx="815" cy="430"/>
                <a:chOff x="0" y="0"/>
                <a:chExt cx="815" cy="430"/>
              </a:xfrm>
            </p:grpSpPr>
            <p:sp>
              <p:nvSpPr>
                <p:cNvPr id="9245" name="AutoShape 6"/>
                <p:cNvSpPr>
                  <a:spLocks noChangeArrowheads="1"/>
                </p:cNvSpPr>
                <p:nvPr/>
              </p:nvSpPr>
              <p:spPr bwMode="auto">
                <a:xfrm rot="-5377123">
                  <a:off x="193" y="-193"/>
                  <a:ext cx="430" cy="815"/>
                </a:xfrm>
                <a:prstGeom prst="flowChartDelay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9246" name="Line 7"/>
                <p:cNvSpPr>
                  <a:spLocks noChangeShapeType="1"/>
                </p:cNvSpPr>
                <p:nvPr/>
              </p:nvSpPr>
              <p:spPr bwMode="auto">
                <a:xfrm rot="1157402">
                  <a:off x="544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7" name="Line 8"/>
                <p:cNvSpPr>
                  <a:spLocks noChangeShapeType="1"/>
                </p:cNvSpPr>
                <p:nvPr/>
              </p:nvSpPr>
              <p:spPr bwMode="auto">
                <a:xfrm rot="-1483823">
                  <a:off x="272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8" name="Line 9"/>
                <p:cNvSpPr>
                  <a:spLocks noChangeShapeType="1"/>
                </p:cNvSpPr>
                <p:nvPr/>
              </p:nvSpPr>
              <p:spPr bwMode="auto">
                <a:xfrm rot="1665513">
                  <a:off x="680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49" name="Line 10"/>
                <p:cNvSpPr>
                  <a:spLocks noChangeShapeType="1"/>
                </p:cNvSpPr>
                <p:nvPr/>
              </p:nvSpPr>
              <p:spPr bwMode="auto">
                <a:xfrm rot="-1917902">
                  <a:off x="136" y="68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0" name="Line 11"/>
                <p:cNvSpPr>
                  <a:spLocks noChangeShapeType="1"/>
                </p:cNvSpPr>
                <p:nvPr/>
              </p:nvSpPr>
              <p:spPr bwMode="auto">
                <a:xfrm rot="3697986">
                  <a:off x="791" y="157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1" name="Line 12"/>
                <p:cNvSpPr>
                  <a:spLocks noChangeShapeType="1"/>
                </p:cNvSpPr>
                <p:nvPr/>
              </p:nvSpPr>
              <p:spPr bwMode="auto">
                <a:xfrm rot="5670126">
                  <a:off x="791" y="293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2" name="Line 13"/>
                <p:cNvSpPr>
                  <a:spLocks noChangeShapeType="1"/>
                </p:cNvSpPr>
                <p:nvPr/>
              </p:nvSpPr>
              <p:spPr bwMode="auto">
                <a:xfrm rot="9017851">
                  <a:off x="9" y="152"/>
                  <a:ext cx="32" cy="4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3" name="Line 14"/>
                <p:cNvSpPr>
                  <a:spLocks noChangeShapeType="1"/>
                </p:cNvSpPr>
                <p:nvPr/>
              </p:nvSpPr>
              <p:spPr bwMode="auto">
                <a:xfrm rot="5670126">
                  <a:off x="22" y="271"/>
                  <a:ext cx="1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4" name="Line 15"/>
                <p:cNvSpPr>
                  <a:spLocks noChangeShapeType="1"/>
                </p:cNvSpPr>
                <p:nvPr/>
              </p:nvSpPr>
              <p:spPr bwMode="auto">
                <a:xfrm rot="352388">
                  <a:off x="408" y="23"/>
                  <a:ext cx="0" cy="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222" name="AutoShape 16"/>
            <p:cNvSpPr>
              <a:spLocks noChangeArrowheads="1"/>
            </p:cNvSpPr>
            <p:nvPr/>
          </p:nvSpPr>
          <p:spPr bwMode="auto">
            <a:xfrm rot="10124099">
              <a:off x="4787900" y="3497263"/>
              <a:ext cx="127000" cy="1084262"/>
            </a:xfrm>
            <a:prstGeom prst="flowChartMerg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9223" name="Group 17"/>
            <p:cNvGrpSpPr/>
            <p:nvPr/>
          </p:nvGrpSpPr>
          <p:grpSpPr bwMode="auto">
            <a:xfrm>
              <a:off x="1692275" y="2974975"/>
              <a:ext cx="2133600" cy="1677988"/>
              <a:chOff x="0" y="0"/>
              <a:chExt cx="1344" cy="1057"/>
            </a:xfrm>
          </p:grpSpPr>
          <p:sp>
            <p:nvSpPr>
              <p:cNvPr id="9236" name="Rectangle 18"/>
              <p:cNvSpPr>
                <a:spLocks noChangeArrowheads="1"/>
              </p:cNvSpPr>
              <p:nvPr/>
            </p:nvSpPr>
            <p:spPr bwMode="auto">
              <a:xfrm>
                <a:off x="45" y="134"/>
                <a:ext cx="480" cy="384"/>
              </a:xfrm>
              <a:prstGeom prst="rect">
                <a:avLst/>
              </a:prstGeom>
              <a:solidFill>
                <a:srgbClr val="FFFF66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37" name="Rectangle 19"/>
              <p:cNvSpPr>
                <a:spLocks noChangeArrowheads="1"/>
              </p:cNvSpPr>
              <p:nvPr/>
            </p:nvSpPr>
            <p:spPr bwMode="auto">
              <a:xfrm>
                <a:off x="717" y="0"/>
                <a:ext cx="528" cy="528"/>
              </a:xfrm>
              <a:prstGeom prst="rect">
                <a:avLst/>
              </a:prstGeom>
              <a:solidFill>
                <a:srgbClr val="FFFF66"/>
              </a:solidFill>
              <a:ln w="9525">
                <a:miter lim="800000"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38" name="Text Box 20"/>
              <p:cNvSpPr txBox="1">
                <a:spLocks noChangeArrowheads="1"/>
              </p:cNvSpPr>
              <p:nvPr/>
            </p:nvSpPr>
            <p:spPr bwMode="auto">
              <a:xfrm>
                <a:off x="93" y="86"/>
                <a:ext cx="528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20</a:t>
                </a:r>
              </a:p>
            </p:txBody>
          </p:sp>
          <p:sp>
            <p:nvSpPr>
              <p:cNvPr id="9239" name="Text Box 21"/>
              <p:cNvSpPr txBox="1">
                <a:spLocks noChangeArrowheads="1"/>
              </p:cNvSpPr>
              <p:nvPr/>
            </p:nvSpPr>
            <p:spPr bwMode="auto">
              <a:xfrm>
                <a:off x="765" y="48"/>
                <a:ext cx="48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30</a:t>
                </a:r>
              </a:p>
            </p:txBody>
          </p:sp>
          <p:grpSp>
            <p:nvGrpSpPr>
              <p:cNvPr id="9240" name="Group 22"/>
              <p:cNvGrpSpPr/>
              <p:nvPr/>
            </p:nvGrpSpPr>
            <p:grpSpPr bwMode="auto">
              <a:xfrm>
                <a:off x="0" y="566"/>
                <a:ext cx="1344" cy="491"/>
                <a:chOff x="0" y="0"/>
                <a:chExt cx="1344" cy="491"/>
              </a:xfrm>
            </p:grpSpPr>
            <p:sp>
              <p:nvSpPr>
                <p:cNvPr id="9241" name="Rectangle 23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49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127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</p:grpSp>
        <p:grpSp>
          <p:nvGrpSpPr>
            <p:cNvPr id="9224" name="Group 25"/>
            <p:cNvGrpSpPr/>
            <p:nvPr/>
          </p:nvGrpSpPr>
          <p:grpSpPr bwMode="auto">
            <a:xfrm>
              <a:off x="4787900" y="4365625"/>
              <a:ext cx="288925" cy="719138"/>
              <a:chOff x="0" y="0"/>
              <a:chExt cx="181" cy="453"/>
            </a:xfrm>
          </p:grpSpPr>
          <p:sp>
            <p:nvSpPr>
              <p:cNvPr id="9234" name="AutoShape 26"/>
              <p:cNvSpPr>
                <a:spLocks noChangeArrowheads="1"/>
              </p:cNvSpPr>
              <p:nvPr/>
            </p:nvSpPr>
            <p:spPr bwMode="auto">
              <a:xfrm rot="5400000">
                <a:off x="-136" y="136"/>
                <a:ext cx="453" cy="181"/>
              </a:xfrm>
              <a:prstGeom prst="flowChartOnlineStorag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35" name="Oval 27"/>
              <p:cNvSpPr>
                <a:spLocks noChangeArrowheads="1"/>
              </p:cNvSpPr>
              <p:nvPr/>
            </p:nvSpPr>
            <p:spPr bwMode="auto">
              <a:xfrm>
                <a:off x="45" y="45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sp>
          <p:nvSpPr>
            <p:cNvPr id="53" name="未知"/>
            <p:cNvSpPr/>
            <p:nvPr/>
          </p:nvSpPr>
          <p:spPr bwMode="auto">
            <a:xfrm>
              <a:off x="1619250" y="4868863"/>
              <a:ext cx="6480175" cy="720725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84" y="480"/>
                </a:cxn>
                <a:cxn ang="0">
                  <a:pos x="480" y="240"/>
                </a:cxn>
                <a:cxn ang="0">
                  <a:pos x="3408" y="240"/>
                </a:cxn>
                <a:cxn ang="0">
                  <a:pos x="3600" y="480"/>
                </a:cxn>
                <a:cxn ang="0">
                  <a:pos x="3888" y="480"/>
                </a:cxn>
                <a:cxn ang="0">
                  <a:pos x="3792" y="0"/>
                </a:cxn>
                <a:cxn ang="0">
                  <a:pos x="192" y="0"/>
                </a:cxn>
                <a:cxn ang="0">
                  <a:pos x="0" y="480"/>
                </a:cxn>
              </a:cxnLst>
              <a:rect l="0" t="0" r="r" b="b"/>
              <a:pathLst>
                <a:path w="3888" h="480">
                  <a:moveTo>
                    <a:pt x="0" y="480"/>
                  </a:moveTo>
                  <a:lnTo>
                    <a:pt x="384" y="480"/>
                  </a:lnTo>
                  <a:lnTo>
                    <a:pt x="480" y="240"/>
                  </a:lnTo>
                  <a:lnTo>
                    <a:pt x="3408" y="240"/>
                  </a:lnTo>
                  <a:lnTo>
                    <a:pt x="3600" y="480"/>
                  </a:lnTo>
                  <a:lnTo>
                    <a:pt x="3888" y="480"/>
                  </a:lnTo>
                  <a:lnTo>
                    <a:pt x="3792" y="0"/>
                  </a:lnTo>
                  <a:lnTo>
                    <a:pt x="192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1"/>
            </a:solidFill>
            <a:ln w="12700" cmpd="sng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9226" name="Group 29"/>
            <p:cNvGrpSpPr/>
            <p:nvPr/>
          </p:nvGrpSpPr>
          <p:grpSpPr bwMode="auto">
            <a:xfrm>
              <a:off x="5940425" y="2420938"/>
              <a:ext cx="2133600" cy="1944687"/>
              <a:chOff x="0" y="0"/>
              <a:chExt cx="1344" cy="1225"/>
            </a:xfrm>
          </p:grpSpPr>
          <p:sp>
            <p:nvSpPr>
              <p:cNvPr id="9227" name="Rectangle 30"/>
              <p:cNvSpPr>
                <a:spLocks noChangeArrowheads="1"/>
              </p:cNvSpPr>
              <p:nvPr/>
            </p:nvSpPr>
            <p:spPr bwMode="auto">
              <a:xfrm>
                <a:off x="479" y="136"/>
                <a:ext cx="428" cy="166"/>
              </a:xfrm>
              <a:prstGeom prst="rect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8" name="Rectangle 31"/>
              <p:cNvSpPr>
                <a:spLocks noChangeArrowheads="1"/>
              </p:cNvSpPr>
              <p:nvPr/>
            </p:nvSpPr>
            <p:spPr bwMode="auto">
              <a:xfrm>
                <a:off x="335" y="302"/>
                <a:ext cx="753" cy="384"/>
              </a:xfrm>
              <a:prstGeom prst="rect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9229" name="Text Box 32"/>
              <p:cNvSpPr txBox="1">
                <a:spLocks noChangeArrowheads="1"/>
              </p:cNvSpPr>
              <p:nvPr/>
            </p:nvSpPr>
            <p:spPr bwMode="auto">
              <a:xfrm>
                <a:off x="472" y="284"/>
                <a:ext cx="48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>
                    <a:solidFill>
                      <a:srgbClr val="FF0000"/>
                    </a:solidFill>
                    <a:latin typeface="楷体_GB2312" pitchFamily="49" charset="-122"/>
                    <a:ea typeface="楷体_GB2312" pitchFamily="49" charset="-122"/>
                  </a:rPr>
                  <a:t>50</a:t>
                </a:r>
              </a:p>
            </p:txBody>
          </p:sp>
          <p:sp>
            <p:nvSpPr>
              <p:cNvPr id="9230" name="Rectangle 33"/>
              <p:cNvSpPr>
                <a:spLocks noChangeArrowheads="1"/>
              </p:cNvSpPr>
              <p:nvPr/>
            </p:nvSpPr>
            <p:spPr bwMode="auto">
              <a:xfrm>
                <a:off x="384" y="0"/>
                <a:ext cx="614" cy="160"/>
              </a:xfrm>
              <a:prstGeom prst="rect">
                <a:avLst/>
              </a:prstGeom>
              <a:solidFill>
                <a:srgbClr val="33CCCC"/>
              </a:solidFill>
              <a:ln w="127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9231" name="Group 34"/>
              <p:cNvGrpSpPr/>
              <p:nvPr/>
            </p:nvGrpSpPr>
            <p:grpSpPr bwMode="auto">
              <a:xfrm>
                <a:off x="0" y="734"/>
                <a:ext cx="1344" cy="491"/>
                <a:chOff x="0" y="0"/>
                <a:chExt cx="1344" cy="491"/>
              </a:xfrm>
            </p:grpSpPr>
            <p:sp>
              <p:nvSpPr>
                <p:cNvPr id="9232" name="Rectangle 35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127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61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127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</p:grpSp>
      </p:grpSp>
      <p:sp>
        <p:nvSpPr>
          <p:cNvPr id="9219" name="TextBox 62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0242" name="组合 38"/>
          <p:cNvGrpSpPr/>
          <p:nvPr/>
        </p:nvGrpSpPr>
        <p:grpSpPr bwMode="auto">
          <a:xfrm>
            <a:off x="1235075" y="2571750"/>
            <a:ext cx="6480175" cy="2952750"/>
            <a:chOff x="1331913" y="2333638"/>
            <a:chExt cx="6480175" cy="2952750"/>
          </a:xfrm>
        </p:grpSpPr>
        <p:sp>
          <p:nvSpPr>
            <p:cNvPr id="10245" name="Rectangle 2"/>
            <p:cNvSpPr>
              <a:spLocks noChangeArrowheads="1"/>
            </p:cNvSpPr>
            <p:nvPr/>
          </p:nvSpPr>
          <p:spPr bwMode="auto">
            <a:xfrm>
              <a:off x="1547813" y="2676524"/>
              <a:ext cx="762000" cy="60960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2484438" y="2478101"/>
              <a:ext cx="838200" cy="838200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47" name="Rectangle 4"/>
            <p:cNvSpPr>
              <a:spLocks noChangeArrowheads="1"/>
            </p:cNvSpPr>
            <p:nvPr/>
          </p:nvSpPr>
          <p:spPr bwMode="auto">
            <a:xfrm>
              <a:off x="6372225" y="2549538"/>
              <a:ext cx="679450" cy="263525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6156325" y="2765438"/>
              <a:ext cx="1195388" cy="60960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1519222" y="2655887"/>
              <a:ext cx="8382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20</a:t>
              </a: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6227763" y="2333638"/>
              <a:ext cx="974725" cy="254000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4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0251" name="Group 8"/>
            <p:cNvGrpSpPr/>
            <p:nvPr/>
          </p:nvGrpSpPr>
          <p:grpSpPr bwMode="auto">
            <a:xfrm>
              <a:off x="1331913" y="3054363"/>
              <a:ext cx="6480175" cy="2232025"/>
              <a:chOff x="0" y="0"/>
              <a:chExt cx="4082" cy="1406"/>
            </a:xfrm>
          </p:grpSpPr>
          <p:sp>
            <p:nvSpPr>
              <p:cNvPr id="10254" name="未知"/>
              <p:cNvSpPr/>
              <p:nvPr/>
            </p:nvSpPr>
            <p:spPr bwMode="auto">
              <a:xfrm>
                <a:off x="681" y="635"/>
                <a:ext cx="2812" cy="182"/>
              </a:xfrm>
              <a:custGeom>
                <a:avLst/>
                <a:gdLst>
                  <a:gd name="T0" fmla="*/ 0 w 2812"/>
                  <a:gd name="T1" fmla="*/ 0 h 182"/>
                  <a:gd name="T2" fmla="*/ 2812 w 2812"/>
                  <a:gd name="T3" fmla="*/ 0 h 182"/>
                  <a:gd name="T4" fmla="*/ 2812 w 2812"/>
                  <a:gd name="T5" fmla="*/ 91 h 182"/>
                  <a:gd name="T6" fmla="*/ 2676 w 2812"/>
                  <a:gd name="T7" fmla="*/ 91 h 182"/>
                  <a:gd name="T8" fmla="*/ 1497 w 2812"/>
                  <a:gd name="T9" fmla="*/ 182 h 182"/>
                  <a:gd name="T10" fmla="*/ 1315 w 2812"/>
                  <a:gd name="T11" fmla="*/ 182 h 182"/>
                  <a:gd name="T12" fmla="*/ 136 w 2812"/>
                  <a:gd name="T13" fmla="*/ 91 h 182"/>
                  <a:gd name="T14" fmla="*/ 0 w 2812"/>
                  <a:gd name="T15" fmla="*/ 91 h 182"/>
                  <a:gd name="T16" fmla="*/ 0 w 2812"/>
                  <a:gd name="T17" fmla="*/ 0 h 1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2"/>
                  <a:gd name="T28" fmla="*/ 0 h 182"/>
                  <a:gd name="T29" fmla="*/ 2812 w 2812"/>
                  <a:gd name="T30" fmla="*/ 182 h 1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2" h="182">
                    <a:moveTo>
                      <a:pt x="0" y="0"/>
                    </a:moveTo>
                    <a:lnTo>
                      <a:pt x="2812" y="0"/>
                    </a:lnTo>
                    <a:lnTo>
                      <a:pt x="2812" y="91"/>
                    </a:lnTo>
                    <a:lnTo>
                      <a:pt x="2676" y="91"/>
                    </a:lnTo>
                    <a:lnTo>
                      <a:pt x="1497" y="182"/>
                    </a:lnTo>
                    <a:lnTo>
                      <a:pt x="1315" y="182"/>
                    </a:lnTo>
                    <a:lnTo>
                      <a:pt x="136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66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0255" name="Group 10"/>
              <p:cNvGrpSpPr/>
              <p:nvPr/>
            </p:nvGrpSpPr>
            <p:grpSpPr bwMode="auto">
              <a:xfrm>
                <a:off x="1679" y="0"/>
                <a:ext cx="815" cy="635"/>
                <a:chOff x="0" y="0"/>
                <a:chExt cx="815" cy="635"/>
              </a:xfrm>
            </p:grpSpPr>
            <p:sp>
              <p:nvSpPr>
                <p:cNvPr id="10267" name="Rectangle 11"/>
                <p:cNvSpPr>
                  <a:spLocks noChangeArrowheads="1"/>
                </p:cNvSpPr>
                <p:nvPr/>
              </p:nvSpPr>
              <p:spPr bwMode="auto">
                <a:xfrm>
                  <a:off x="317" y="408"/>
                  <a:ext cx="181" cy="22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grpSp>
              <p:nvGrpSpPr>
                <p:cNvPr id="10268" name="Group 12"/>
                <p:cNvGrpSpPr/>
                <p:nvPr/>
              </p:nvGrpSpPr>
              <p:grpSpPr bwMode="auto">
                <a:xfrm>
                  <a:off x="0" y="0"/>
                  <a:ext cx="815" cy="430"/>
                  <a:chOff x="0" y="0"/>
                  <a:chExt cx="815" cy="430"/>
                </a:xfrm>
              </p:grpSpPr>
              <p:sp>
                <p:nvSpPr>
                  <p:cNvPr id="10269" name="AutoShape 13"/>
                  <p:cNvSpPr>
                    <a:spLocks noChangeArrowheads="1"/>
                  </p:cNvSpPr>
                  <p:nvPr/>
                </p:nvSpPr>
                <p:spPr bwMode="auto">
                  <a:xfrm rot="-5377123">
                    <a:off x="193" y="-193"/>
                    <a:ext cx="430" cy="815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en-US" sz="4000" b="1">
                      <a:latin typeface="楷体_GB2312" pitchFamily="49" charset="-122"/>
                      <a:ea typeface="楷体_GB2312" pitchFamily="49" charset="-122"/>
                    </a:endParaRPr>
                  </a:p>
                </p:txBody>
              </p:sp>
              <p:sp>
                <p:nvSpPr>
                  <p:cNvPr id="10270" name="Line 14"/>
                  <p:cNvSpPr>
                    <a:spLocks noChangeShapeType="1"/>
                  </p:cNvSpPr>
                  <p:nvPr/>
                </p:nvSpPr>
                <p:spPr bwMode="auto">
                  <a:xfrm rot="1157402">
                    <a:off x="544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1" name="Line 15"/>
                  <p:cNvSpPr>
                    <a:spLocks noChangeShapeType="1"/>
                  </p:cNvSpPr>
                  <p:nvPr/>
                </p:nvSpPr>
                <p:spPr bwMode="auto">
                  <a:xfrm rot="-1483823">
                    <a:off x="272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2" name="Line 16"/>
                  <p:cNvSpPr>
                    <a:spLocks noChangeShapeType="1"/>
                  </p:cNvSpPr>
                  <p:nvPr/>
                </p:nvSpPr>
                <p:spPr bwMode="auto">
                  <a:xfrm rot="1665513">
                    <a:off x="680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3" name="Line 17"/>
                  <p:cNvSpPr>
                    <a:spLocks noChangeShapeType="1"/>
                  </p:cNvSpPr>
                  <p:nvPr/>
                </p:nvSpPr>
                <p:spPr bwMode="auto">
                  <a:xfrm rot="-1917902">
                    <a:off x="136" y="68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4" name="Line 18"/>
                  <p:cNvSpPr>
                    <a:spLocks noChangeShapeType="1"/>
                  </p:cNvSpPr>
                  <p:nvPr/>
                </p:nvSpPr>
                <p:spPr bwMode="auto">
                  <a:xfrm rot="3697986">
                    <a:off x="791" y="157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5" name="Line 19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791" y="293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6" name="Line 20"/>
                  <p:cNvSpPr>
                    <a:spLocks noChangeShapeType="1"/>
                  </p:cNvSpPr>
                  <p:nvPr/>
                </p:nvSpPr>
                <p:spPr bwMode="auto">
                  <a:xfrm rot="9017851">
                    <a:off x="9" y="152"/>
                    <a:ext cx="32" cy="4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7" name="Line 21"/>
                  <p:cNvSpPr>
                    <a:spLocks noChangeShapeType="1"/>
                  </p:cNvSpPr>
                  <p:nvPr/>
                </p:nvSpPr>
                <p:spPr bwMode="auto">
                  <a:xfrm rot="5670126">
                    <a:off x="22" y="271"/>
                    <a:ext cx="1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78" name="Line 22"/>
                  <p:cNvSpPr>
                    <a:spLocks noChangeShapeType="1"/>
                  </p:cNvSpPr>
                  <p:nvPr/>
                </p:nvSpPr>
                <p:spPr bwMode="auto">
                  <a:xfrm rot="352388">
                    <a:off x="408" y="23"/>
                    <a:ext cx="0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256" name="AutoShape 23"/>
              <p:cNvSpPr>
                <a:spLocks noChangeArrowheads="1"/>
              </p:cNvSpPr>
              <p:nvPr/>
            </p:nvSpPr>
            <p:spPr bwMode="auto">
              <a:xfrm rot="-10786517">
                <a:off x="2048" y="88"/>
                <a:ext cx="80" cy="683"/>
              </a:xfrm>
              <a:prstGeom prst="flowChartMerg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0257" name="Group 24"/>
              <p:cNvGrpSpPr/>
              <p:nvPr/>
            </p:nvGrpSpPr>
            <p:grpSpPr bwMode="auto">
              <a:xfrm>
                <a:off x="46" y="219"/>
                <a:ext cx="1344" cy="491"/>
                <a:chOff x="0" y="0"/>
                <a:chExt cx="1344" cy="491"/>
              </a:xfrm>
            </p:grpSpPr>
            <p:sp>
              <p:nvSpPr>
                <p:cNvPr id="10265" name="Rectangle 25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3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254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0258" name="Group 27"/>
              <p:cNvGrpSpPr/>
              <p:nvPr/>
            </p:nvGrpSpPr>
            <p:grpSpPr bwMode="auto">
              <a:xfrm>
                <a:off x="1996" y="635"/>
                <a:ext cx="182" cy="453"/>
                <a:chOff x="0" y="0"/>
                <a:chExt cx="181" cy="453"/>
              </a:xfrm>
            </p:grpSpPr>
            <p:sp>
              <p:nvSpPr>
                <p:cNvPr id="10263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-136" y="136"/>
                  <a:ext cx="453" cy="181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0264" name="Oval 29"/>
                <p:cNvSpPr>
                  <a:spLocks noChangeArrowheads="1"/>
                </p:cNvSpPr>
                <p:nvPr/>
              </p:nvSpPr>
              <p:spPr bwMode="auto">
                <a:xfrm>
                  <a:off x="45" y="45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  <p:sp>
            <p:nvSpPr>
              <p:cNvPr id="16" name="未知"/>
              <p:cNvSpPr/>
              <p:nvPr/>
            </p:nvSpPr>
            <p:spPr bwMode="auto">
              <a:xfrm>
                <a:off x="0" y="952"/>
                <a:ext cx="4082" cy="454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384" y="480"/>
                  </a:cxn>
                  <a:cxn ang="0">
                    <a:pos x="480" y="240"/>
                  </a:cxn>
                  <a:cxn ang="0">
                    <a:pos x="3408" y="240"/>
                  </a:cxn>
                  <a:cxn ang="0">
                    <a:pos x="3600" y="480"/>
                  </a:cxn>
                  <a:cxn ang="0">
                    <a:pos x="3888" y="480"/>
                  </a:cxn>
                  <a:cxn ang="0">
                    <a:pos x="3792" y="0"/>
                  </a:cxn>
                  <a:cxn ang="0">
                    <a:pos x="192" y="0"/>
                  </a:cxn>
                  <a:cxn ang="0">
                    <a:pos x="0" y="480"/>
                  </a:cxn>
                </a:cxnLst>
                <a:rect l="0" t="0" r="r" b="b"/>
                <a:pathLst>
                  <a:path w="3888" h="480">
                    <a:moveTo>
                      <a:pt x="0" y="480"/>
                    </a:moveTo>
                    <a:lnTo>
                      <a:pt x="384" y="480"/>
                    </a:lnTo>
                    <a:lnTo>
                      <a:pt x="480" y="240"/>
                    </a:lnTo>
                    <a:lnTo>
                      <a:pt x="3408" y="240"/>
                    </a:lnTo>
                    <a:lnTo>
                      <a:pt x="3600" y="480"/>
                    </a:lnTo>
                    <a:lnTo>
                      <a:pt x="3888" y="480"/>
                    </a:lnTo>
                    <a:lnTo>
                      <a:pt x="3792" y="0"/>
                    </a:lnTo>
                    <a:lnTo>
                      <a:pt x="192" y="0"/>
                    </a:lnTo>
                    <a:lnTo>
                      <a:pt x="0" y="48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mpd="sng">
                <a:solidFill>
                  <a:schemeClr val="tx1"/>
                </a:solidFill>
                <a:rou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4000" b="1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grpSp>
            <p:nvGrpSpPr>
              <p:cNvPr id="10260" name="Group 31"/>
              <p:cNvGrpSpPr/>
              <p:nvPr/>
            </p:nvGrpSpPr>
            <p:grpSpPr bwMode="auto">
              <a:xfrm>
                <a:off x="2722" y="234"/>
                <a:ext cx="1344" cy="491"/>
                <a:chOff x="0" y="0"/>
                <a:chExt cx="1344" cy="491"/>
              </a:xfrm>
            </p:grpSpPr>
            <p:sp>
              <p:nvSpPr>
                <p:cNvPr id="10261" name="Rectangle 32"/>
                <p:cNvSpPr>
                  <a:spLocks noChangeArrowheads="1"/>
                </p:cNvSpPr>
                <p:nvPr/>
              </p:nvSpPr>
              <p:spPr bwMode="auto">
                <a:xfrm>
                  <a:off x="635" y="144"/>
                  <a:ext cx="136" cy="347"/>
                </a:xfrm>
                <a:prstGeom prst="rect">
                  <a:avLst/>
                </a:prstGeom>
                <a:solidFill>
                  <a:srgbClr val="993366"/>
                </a:solidFill>
                <a:ln w="25400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19" name="未知"/>
                <p:cNvSpPr/>
                <p:nvPr/>
              </p:nvSpPr>
              <p:spPr bwMode="auto">
                <a:xfrm>
                  <a:off x="0" y="0"/>
                  <a:ext cx="1344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144"/>
                    </a:cxn>
                    <a:cxn ang="0">
                      <a:pos x="1248" y="144"/>
                    </a:cxn>
                    <a:cxn ang="0">
                      <a:pos x="134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44" h="144">
                      <a:moveTo>
                        <a:pt x="0" y="0"/>
                      </a:moveTo>
                      <a:lnTo>
                        <a:pt x="144" y="144"/>
                      </a:lnTo>
                      <a:lnTo>
                        <a:pt x="1248" y="144"/>
                      </a:lnTo>
                      <a:lnTo>
                        <a:pt x="13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66"/>
                </a:solidFill>
                <a:ln w="25400" cmpd="sng">
                  <a:solidFill>
                    <a:schemeClr val="tx1"/>
                  </a:solidFill>
                  <a:rou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4000" b="1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</p:grpSp>
        </p:grpSp>
        <p:sp>
          <p:nvSpPr>
            <p:cNvPr id="10252" name="Text Box 34"/>
            <p:cNvSpPr txBox="1">
              <a:spLocks noChangeArrowheads="1"/>
            </p:cNvSpPr>
            <p:nvPr/>
          </p:nvSpPr>
          <p:spPr bwMode="auto">
            <a:xfrm>
              <a:off x="2500298" y="2549538"/>
              <a:ext cx="762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30</a:t>
              </a:r>
            </a:p>
          </p:txBody>
        </p:sp>
        <p:sp>
          <p:nvSpPr>
            <p:cNvPr id="10253" name="Text Box 35"/>
            <p:cNvSpPr txBox="1">
              <a:spLocks noChangeArrowheads="1"/>
            </p:cNvSpPr>
            <p:nvPr/>
          </p:nvSpPr>
          <p:spPr bwMode="auto">
            <a:xfrm>
              <a:off x="6372225" y="2694001"/>
              <a:ext cx="7620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50</a:t>
              </a:r>
            </a:p>
          </p:txBody>
        </p:sp>
      </p:grpSp>
      <p:sp>
        <p:nvSpPr>
          <p:cNvPr id="10243" name="TextBox 37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71" name="图片 70" descr="QQ截图20141212150422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643313" y="857250"/>
            <a:ext cx="5343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全屏显示(4:3)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汉仪小隶书简</vt:lpstr>
      <vt:lpstr>华文楷体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2014-12-12T08:41:00Z</dcterms:created>
  <dcterms:modified xsi:type="dcterms:W3CDTF">2023-01-16T21:43:55Z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581F896FD6A14D2CB184ADDD017F8463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