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534" r:id="rId3"/>
    <p:sldId id="543" r:id="rId4"/>
    <p:sldId id="542" r:id="rId5"/>
    <p:sldId id="545" r:id="rId6"/>
    <p:sldId id="532" r:id="rId7"/>
    <p:sldId id="533" r:id="rId8"/>
    <p:sldId id="544" r:id="rId9"/>
    <p:sldId id="535" r:id="rId10"/>
    <p:sldId id="536" r:id="rId11"/>
    <p:sldId id="537" r:id="rId12"/>
    <p:sldId id="538" r:id="rId13"/>
    <p:sldId id="539" r:id="rId14"/>
    <p:sldId id="540" r:id="rId15"/>
    <p:sldId id="326" r:id="rId16"/>
    <p:sldId id="541" r:id="rId17"/>
    <p:sldId id="34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ADC6"/>
    <a:srgbClr val="CC00FF"/>
    <a:srgbClr val="FF006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2" autoAdjust="0"/>
    <p:restoredTop sz="91166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E657037-70C1-4043-AA46-8F54477F6C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3BBB9C3-195A-45E9-95DF-6882C8D5DDB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3FE1569-4B0D-4397-9F3F-19C03696BF56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8790BE-9BE6-4741-9F67-6D01A67FF37E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9B5F33F-911A-4BF8-849A-02289B7FC23C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F7A121-AE88-447D-BEBC-790236922022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F6ED71-7DC0-43C6-A4E2-32B3A3C750D6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BB9C3-195A-45E9-95DF-6882C8D5DD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1A7736-F4AF-4138-84A3-653581EA2CBC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2C27A4-F27A-4276-9791-4CEEA57C2680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59752C-433E-4F5E-AB08-10963265723D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FEB74D-3EF2-4211-A1A2-3C130A5DF974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0DB5-438A-4BFD-A431-9A804BC8EA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CFB73-48BE-400C-8D07-E2C15E3B4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ABD82-15A2-4F63-AAC7-5A3826ED8A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6DE6-674B-4CFF-80B2-9717CA583A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C7CB-73E3-4EBD-B38B-080355FE4B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AB69B-9695-40D8-B835-C45EA260EA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ABD82-15A2-4F63-AAC7-5A3826ED8A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6DE6-674B-4CFF-80B2-9717CA583A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676 w 9164371"/>
              <a:gd name="T1" fmla="*/ 3 h 1402412"/>
              <a:gd name="T2" fmla="*/ 9172214 w 9164371"/>
              <a:gd name="T3" fmla="*/ 62 h 1402412"/>
              <a:gd name="T4" fmla="*/ 9156885 w 9164371"/>
              <a:gd name="T5" fmla="*/ 60 h 1402412"/>
              <a:gd name="T6" fmla="*/ 6510210 w 9164371"/>
              <a:gd name="T7" fmla="*/ 58 h 1402412"/>
              <a:gd name="T8" fmla="*/ 3119162 w 9164371"/>
              <a:gd name="T9" fmla="*/ 47 h 1402412"/>
              <a:gd name="T10" fmla="*/ 8750 w 9164371"/>
              <a:gd name="T11" fmla="*/ 65 h 1402412"/>
              <a:gd name="T12" fmla="*/ 0 w 9164371"/>
              <a:gd name="T13" fmla="*/ 65 h 1402412"/>
              <a:gd name="T14" fmla="*/ 0 w 9164371"/>
              <a:gd name="T15" fmla="*/ 5 h 1402412"/>
              <a:gd name="T16" fmla="*/ 6435 w 9164371"/>
              <a:gd name="T17" fmla="*/ 9 h 1402412"/>
              <a:gd name="T18" fmla="*/ 2211470 w 9164371"/>
              <a:gd name="T19" fmla="*/ 3 h 1402412"/>
              <a:gd name="T20" fmla="*/ 6456444 w 9164371"/>
              <a:gd name="T21" fmla="*/ 15 h 1402412"/>
              <a:gd name="T22" fmla="*/ 9183066 w 9164371"/>
              <a:gd name="T23" fmla="*/ 0 h 1402412"/>
              <a:gd name="T24" fmla="*/ 916267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5ABD82-15A2-4F63-AAC7-5A3826ED8A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75936DE6-674B-4CFF-80B2-9717CA583A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&#35838;&#22806;&#27468;&#26354;&#27427;&#36175;What__are__you__doing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Unit2Letslearnmore&#35838;&#25991;&#24405;&#38899;.mp3" TargetMode="External"/><Relationship Id="rId1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Unit2Letslearnmore&#35838;&#25991;&#24405;&#3889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2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3.mp3" TargetMode="External"/><Relationship Id="rId5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3.mp3" TargetMode="External"/><Relationship Id="rId4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2.mp3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7.mp3" TargetMode="External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5.mp3" TargetMode="External"/><Relationship Id="rId7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7.mp3" TargetMode="Externa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4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4.mp3" TargetMode="External"/><Relationship Id="rId6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6.mp3" TargetMode="External"/><Relationship Id="rId11" Type="http://schemas.openxmlformats.org/officeDocument/2006/relationships/image" Target="../media/image14.png"/><Relationship Id="rId5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6.mp3" TargetMode="External"/><Relationship Id="rId10" Type="http://schemas.openxmlformats.org/officeDocument/2006/relationships/image" Target="../media/image16.jpeg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3&#35838;&#26102;&#25945;&#23398;&#35838;&#20214;\05.mp3" TargetMode="Externa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4.mp3" TargetMode="External"/><Relationship Id="rId13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7.mp3" TargetMode="External"/><Relationship Id="rId3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4.mp3" TargetMode="External"/><Relationship Id="rId12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6.mp3" TargetMode="External"/><Relationship Id="rId2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1.mp3" TargetMode="External"/><Relationship Id="rId16" Type="http://schemas.openxmlformats.org/officeDocument/2006/relationships/image" Target="../media/image14.png"/><Relationship Id="rId1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3.mp3" TargetMode="External"/><Relationship Id="rId11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6.mp3" TargetMode="External"/><Relationship Id="rId5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3.mp3" TargetMode="External"/><Relationship Id="rId15" Type="http://schemas.openxmlformats.org/officeDocument/2006/relationships/slideLayout" Target="../slideLayouts/slideLayout2.xml"/><Relationship Id="rId10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4&#19979;&#38485;&#26053;&#29256;\Unit2%20I&#8217;m%20Cooking%20in%20the%20Kitchen&#31532;3&#35838;&#26102;&#25945;&#23398;&#35838;&#20214;\05.mp3" TargetMode="External"/><Relationship Id="rId14" Type="http://schemas.openxmlformats.org/officeDocument/2006/relationships/audio" Target="file:///D:\&#29579;&#25991;&#21375;\2017&#19978;&#21322;&#24180;&#36164;&#28304;&#24314;&#35774;\&#35838;&#20214;\4&#19979;&#38485;&#26053;&#29256;\Unit2%20I&#8217;m%20Cooking%20in%20the%20Kitchen&#31532;3&#35838;&#26102;&#25945;&#23398;&#35838;&#20214;\07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9569" y="3789040"/>
            <a:ext cx="8424862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Unit2 I’m Cooking in the Kitchen</a:t>
            </a:r>
            <a:endParaRPr lang="zh-CN" altLang="en-US" b="1" dirty="0"/>
          </a:p>
        </p:txBody>
      </p:sp>
      <p:sp>
        <p:nvSpPr>
          <p:cNvPr id="9" name="标题 1"/>
          <p:cNvSpPr txBox="1"/>
          <p:nvPr/>
        </p:nvSpPr>
        <p:spPr bwMode="auto">
          <a:xfrm>
            <a:off x="592560" y="569912"/>
            <a:ext cx="33115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6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5988" y="693738"/>
            <a:ext cx="30861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2410" y="4822422"/>
            <a:ext cx="2031325" cy="741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第三课时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347913" y="904875"/>
            <a:ext cx="3429000" cy="800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2295525" y="1120775"/>
            <a:ext cx="3600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Comic Sans MS" panose="030F0702030302020204" pitchFamily="66" charset="0"/>
              </a:rPr>
              <a:t>Super Mary:</a:t>
            </a:r>
            <a:r>
              <a:rPr lang="zh-CN" altLang="en-US" sz="2100" b="1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表演我最棒！</a:t>
            </a:r>
          </a:p>
        </p:txBody>
      </p:sp>
      <p:pic>
        <p:nvPicPr>
          <p:cNvPr id="24581" name="Picture 12" descr="3606679_115218071885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8" y="2232025"/>
            <a:ext cx="17573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09800" y="1647825"/>
            <a:ext cx="550068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1.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三人一小组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2.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根据剧本分角色练习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3.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适当加上一些动作辅助表演</a:t>
            </a:r>
            <a:endParaRPr lang="en-US" altLang="zh-CN" sz="2700" b="1" dirty="0" smtClean="0">
              <a:solidFill>
                <a:schemeClr val="tx1">
                  <a:lumMod val="50000"/>
                </a:schemeClr>
              </a:solidFill>
              <a:latin typeface="楷体_GB2312"/>
              <a:ea typeface="楷体_GB2312"/>
              <a:cs typeface="楷体_GB231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4.</a:t>
            </a:r>
            <a:r>
              <a:rPr lang="zh-CN" altLang="en-US" sz="2700" b="1" dirty="0" smtClean="0">
                <a:solidFill>
                  <a:schemeClr val="tx1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课文基础上进行新对话创编</a:t>
            </a:r>
          </a:p>
        </p:txBody>
      </p:sp>
      <p:pic>
        <p:nvPicPr>
          <p:cNvPr id="7" name="Picture 10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6713" y="472122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5613" y="547370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263" y="5467350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2CTP17INZA`UB_7VIS16SP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6438" y="4710113"/>
            <a:ext cx="3086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EYDU4`B5Z{88ZPY5H`Y{5G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0563" y="5435600"/>
            <a:ext cx="3486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4550" y="623887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7338" y="623887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2650" y="6238875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976438" y="6238875"/>
            <a:ext cx="3892550" cy="57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05025" y="6315075"/>
            <a:ext cx="3700463" cy="4445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2"/>
                </a:solidFill>
                <a:latin typeface="Comic Sans MS" panose="030F0702030302020204" pitchFamily="66" charset="0"/>
              </a:rPr>
              <a:t>Make a new dialogue </a:t>
            </a:r>
            <a:r>
              <a:rPr lang="zh-CN" altLang="en-US" dirty="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创编新对话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" y="3246438"/>
            <a:ext cx="90678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5138" y="1790700"/>
            <a:ext cx="1498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225800" y="1947863"/>
            <a:ext cx="5040313" cy="574675"/>
          </a:xfrm>
          <a:prstGeom prst="wedgeRoundRectCallout">
            <a:avLst>
              <a:gd name="adj1" fmla="val -51066"/>
              <a:gd name="adj2" fmla="val 1192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 Chen is drawing a picture.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550863" y="85248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3575" y="1428750"/>
            <a:ext cx="2303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233738" y="998538"/>
            <a:ext cx="4722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1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575" y="1700213"/>
            <a:ext cx="78930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"/>
          <p:cNvSpPr txBox="1"/>
          <p:nvPr/>
        </p:nvSpPr>
        <p:spPr bwMode="auto">
          <a:xfrm>
            <a:off x="550863" y="85248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3575" y="1428750"/>
            <a:ext cx="2303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50863" y="85248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and name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98588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4313" y="1552575"/>
            <a:ext cx="8929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people in the park. Look! Alice is singing. Li Shan is dancing. Wu Chen and Su Nan are reading books. Liu </a:t>
            </a:r>
            <a:r>
              <a:rPr lang="en-US" altLang="zh-CN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Zhaoyang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Kevin are playing basketball on the playground. Kitty is listening to music. Colin is writing. Miss White is drawing a picture.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50863" y="85248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98588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0813" y="1554163"/>
            <a:ext cx="571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is Alice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338" y="2840038"/>
            <a:ext cx="8847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are Wu Chen and Su Nan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338" y="3984625"/>
            <a:ext cx="5127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What is Colin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338" y="5095875"/>
            <a:ext cx="635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What is Miss White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0713" y="2151063"/>
            <a:ext cx="330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She is singing.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0863" y="3395663"/>
            <a:ext cx="5378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are reading books.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9138" y="4540250"/>
            <a:ext cx="3132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He is writing.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2625" y="5741988"/>
            <a:ext cx="531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She is drawing a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62075" y="2867025"/>
            <a:ext cx="5513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-What are you doing?</a:t>
            </a:r>
          </a:p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-I’m + v-</a:t>
            </a:r>
            <a:r>
              <a:rPr lang="en-US" altLang="zh-CN" sz="4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ing</a:t>
            </a: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矩形 17"/>
          <p:cNvSpPr/>
          <p:nvPr/>
        </p:nvSpPr>
        <p:spPr>
          <a:xfrm>
            <a:off x="1362075" y="1774825"/>
            <a:ext cx="664845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如何用现在进行时询问他人正在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做什么及其答语？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92175" y="20526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62075" y="4070350"/>
            <a:ext cx="5513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-What are you doing?</a:t>
            </a:r>
          </a:p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-I’m reading a book.</a:t>
            </a:r>
          </a:p>
        </p:txBody>
      </p:sp>
      <p:sp>
        <p:nvSpPr>
          <p:cNvPr id="10" name="五角星 9"/>
          <p:cNvSpPr/>
          <p:nvPr/>
        </p:nvSpPr>
        <p:spPr>
          <a:xfrm>
            <a:off x="836613" y="2974975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892175" y="41862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6663" y="1800225"/>
            <a:ext cx="5513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-What is he/she doing?</a:t>
            </a:r>
          </a:p>
          <a:p>
            <a:pPr eaLnBrk="1" hangingPunct="1"/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-He /She is ...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36663" y="3154363"/>
            <a:ext cx="5513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-What are they doing?</a:t>
            </a:r>
          </a:p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-They are ...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36663" y="4591050"/>
            <a:ext cx="5513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</a:rPr>
              <a:t>The baby is sleeping.</a:t>
            </a:r>
          </a:p>
        </p:txBody>
      </p:sp>
      <p:sp>
        <p:nvSpPr>
          <p:cNvPr id="12" name="五角星 11"/>
          <p:cNvSpPr/>
          <p:nvPr/>
        </p:nvSpPr>
        <p:spPr>
          <a:xfrm>
            <a:off x="827088" y="2211388"/>
            <a:ext cx="576262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836613" y="3532188"/>
            <a:ext cx="576262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827088" y="4633913"/>
            <a:ext cx="576262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398588" y="1800225"/>
            <a:ext cx="69119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同桌之间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人一组，用不同的人称询问对话并回答（注意学生不同人称的使用）。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Read a story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068388" y="21463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39800" y="3576638"/>
            <a:ext cx="263525" cy="3000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11263" y="35766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236663" y="50276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925513" y="50276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068388" y="53006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19100" y="260350"/>
            <a:ext cx="19923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" y="1571625"/>
            <a:ext cx="2411413" cy="1746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3525" y="2012950"/>
            <a:ext cx="29527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2003425"/>
            <a:ext cx="2263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2133600"/>
            <a:ext cx="28987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9100" y="4335463"/>
            <a:ext cx="18684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25" y="4357688"/>
            <a:ext cx="24701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488" y="4344988"/>
            <a:ext cx="136842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589338" y="969963"/>
            <a:ext cx="472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—What … doing?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589338" y="1484313"/>
            <a:ext cx="4722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—… doing ….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9469" y="2715873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80694" y="4659585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3001963" y="1139825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262063" y="1982788"/>
            <a:ext cx="7210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read   write  sleep   eat</a:t>
            </a:r>
            <a:endParaRPr kumimoji="1" lang="zh-CN" altLang="en-US" sz="4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68505" y="2756185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93695" y="4648440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5206" y="2722035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91075" y="2681113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标题 2"/>
          <p:cNvSpPr txBox="1"/>
          <p:nvPr/>
        </p:nvSpPr>
        <p:spPr bwMode="auto">
          <a:xfrm>
            <a:off x="419100" y="260350"/>
            <a:ext cx="19923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371" name="图片 2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1016000"/>
            <a:ext cx="9620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2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4738" y="1092200"/>
            <a:ext cx="9604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1262063" y="3883025"/>
            <a:ext cx="706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listen   cook  stand   sit</a:t>
            </a:r>
            <a:endParaRPr kumimoji="1" lang="zh-CN" altLang="en-US" sz="4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1480" y="4658973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7391" y="4725144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24971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41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36713"/>
            <a:ext cx="69119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"/>
          <p:cNvSpPr txBox="1"/>
          <p:nvPr/>
        </p:nvSpPr>
        <p:spPr bwMode="auto">
          <a:xfrm>
            <a:off x="539750" y="915988"/>
            <a:ext cx="31321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7375" y="1509713"/>
            <a:ext cx="1655763" cy="17462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图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5661025"/>
            <a:ext cx="7191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55650" y="1495425"/>
            <a:ext cx="597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baby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46125" y="2659063"/>
            <a:ext cx="597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Alice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50888" y="3871913"/>
            <a:ext cx="5976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boys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0888" y="5153025"/>
            <a:ext cx="5976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girls doing?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标题 2"/>
          <p:cNvSpPr txBox="1"/>
          <p:nvPr/>
        </p:nvSpPr>
        <p:spPr bwMode="auto">
          <a:xfrm>
            <a:off x="419100" y="260350"/>
            <a:ext cx="35766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550863" y="852488"/>
            <a:ext cx="4165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77863" y="1379538"/>
            <a:ext cx="33004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0888" y="2076450"/>
            <a:ext cx="5976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 baby is sleeping.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0888" y="3255963"/>
            <a:ext cx="5976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She is singing.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5650" y="578802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are listening to music.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73100" y="45085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are drawing pictures.</a:t>
            </a:r>
          </a:p>
        </p:txBody>
      </p:sp>
      <p:pic>
        <p:nvPicPr>
          <p:cNvPr id="1946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2575" y="15716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5913" y="27574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5913" y="39560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6075" y="52514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Unit2Letslearnmor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718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19100" y="260350"/>
            <a:ext cx="35766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483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6100" y="1427163"/>
            <a:ext cx="83058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52400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"/>
          <p:cNvSpPr txBox="1"/>
          <p:nvPr/>
        </p:nvSpPr>
        <p:spPr bwMode="auto">
          <a:xfrm>
            <a:off x="550863" y="85248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2788" y="1416050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1166813"/>
            <a:ext cx="8101012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标题 2"/>
          <p:cNvSpPr txBox="1"/>
          <p:nvPr/>
        </p:nvSpPr>
        <p:spPr bwMode="auto">
          <a:xfrm>
            <a:off x="419100" y="260350"/>
            <a:ext cx="35766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0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76338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6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7671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7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550863" y="85248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2788" y="1416050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550863" y="852488"/>
            <a:ext cx="31321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12788" y="1416050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08100" y="1552575"/>
            <a:ext cx="5894388" cy="4616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Aggie: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What are you doing, Alice?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Alice: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I'm singing.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Aggie: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Shh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… The baby is sleeping.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Aggie: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What are the girls doing?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They are listening to music.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Aggie: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How about the boys?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i="1" dirty="0">
                <a:solidFill>
                  <a:srgbClr val="0000FF"/>
                </a:solidFill>
              </a:rPr>
              <a:t>Toby: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They are drawing pictures.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云形 4"/>
          <p:cNvSpPr/>
          <p:nvPr/>
        </p:nvSpPr>
        <p:spPr bwMode="auto">
          <a:xfrm>
            <a:off x="6921500" y="1125538"/>
            <a:ext cx="1944688" cy="698500"/>
          </a:xfrm>
          <a:prstGeom prst="cloud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34" name="文本框 19"/>
          <p:cNvSpPr txBox="1">
            <a:spLocks noChangeArrowheads="1"/>
          </p:cNvSpPr>
          <p:nvPr/>
        </p:nvSpPr>
        <p:spPr bwMode="auto">
          <a:xfrm>
            <a:off x="7202488" y="1136650"/>
            <a:ext cx="1381125" cy="527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0B0F0"/>
                </a:solidFill>
                <a:latin typeface="Comic Sans MS" panose="030F0702030302020204" pitchFamily="66" charset="0"/>
              </a:rPr>
              <a:t>Read and imitate</a:t>
            </a:r>
            <a:endParaRPr lang="zh-CN" altLang="en-US" sz="2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5" name="标题 2"/>
          <p:cNvSpPr txBox="1"/>
          <p:nvPr/>
        </p:nvSpPr>
        <p:spPr bwMode="auto">
          <a:xfrm>
            <a:off x="419100" y="260350"/>
            <a:ext cx="35766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749425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359025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967038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66236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271963"/>
            <a:ext cx="403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908550"/>
            <a:ext cx="4159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56418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824413" y="1536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555" name="Oval 9"/>
          <p:cNvSpPr>
            <a:spLocks noChangeArrowheads="1"/>
          </p:cNvSpPr>
          <p:nvPr/>
        </p:nvSpPr>
        <p:spPr bwMode="auto">
          <a:xfrm>
            <a:off x="5080000" y="17954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2700" y="1125538"/>
            <a:ext cx="5813425" cy="9525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自读课文一分钟。</a:t>
            </a:r>
          </a:p>
        </p:txBody>
      </p:sp>
      <p:grpSp>
        <p:nvGrpSpPr>
          <p:cNvPr id="23557" name="Group 3"/>
          <p:cNvGrpSpPr/>
          <p:nvPr/>
        </p:nvGrpSpPr>
        <p:grpSpPr bwMode="auto">
          <a:xfrm>
            <a:off x="407988" y="2249488"/>
            <a:ext cx="4379912" cy="3676650"/>
            <a:chOff x="-103" y="181"/>
            <a:chExt cx="3127" cy="1345"/>
          </a:xfrm>
        </p:grpSpPr>
        <p:sp>
          <p:nvSpPr>
            <p:cNvPr id="4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6098062" y="5857081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3559" name="WordArt 18"/>
          <p:cNvSpPr>
            <a:spLocks noChangeArrowheads="1" noChangeShapeType="1"/>
          </p:cNvSpPr>
          <p:nvPr/>
        </p:nvSpPr>
        <p:spPr bwMode="auto">
          <a:xfrm>
            <a:off x="5746750" y="1347788"/>
            <a:ext cx="2357438" cy="434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18100" y="1822450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" name="Group 21"/>
          <p:cNvGrpSpPr/>
          <p:nvPr/>
        </p:nvGrpSpPr>
        <p:grpSpPr bwMode="auto">
          <a:xfrm>
            <a:off x="6745288" y="2039938"/>
            <a:ext cx="150812" cy="3206750"/>
            <a:chOff x="0" y="0"/>
            <a:chExt cx="364" cy="1451"/>
          </a:xfrm>
        </p:grpSpPr>
        <p:sp>
          <p:nvSpPr>
            <p:cNvPr id="2357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357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3562" name="Oval 24"/>
          <p:cNvSpPr>
            <a:spLocks noChangeArrowheads="1"/>
          </p:cNvSpPr>
          <p:nvPr/>
        </p:nvSpPr>
        <p:spPr bwMode="auto">
          <a:xfrm>
            <a:off x="6496050" y="3481388"/>
            <a:ext cx="681038" cy="70485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8204200" y="2424113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8258175" y="40814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3565" name="Text Box 27"/>
          <p:cNvSpPr txBox="1">
            <a:spLocks noChangeArrowheads="1"/>
          </p:cNvSpPr>
          <p:nvPr/>
        </p:nvSpPr>
        <p:spPr bwMode="auto">
          <a:xfrm>
            <a:off x="6600825" y="1487488"/>
            <a:ext cx="6492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3566" name="Text Box 28"/>
          <p:cNvSpPr txBox="1">
            <a:spLocks noChangeArrowheads="1"/>
          </p:cNvSpPr>
          <p:nvPr/>
        </p:nvSpPr>
        <p:spPr bwMode="auto">
          <a:xfrm>
            <a:off x="6562725" y="53308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3567" name="Text Box 29"/>
          <p:cNvSpPr txBox="1">
            <a:spLocks noChangeArrowheads="1"/>
          </p:cNvSpPr>
          <p:nvPr/>
        </p:nvSpPr>
        <p:spPr bwMode="auto">
          <a:xfrm>
            <a:off x="4818063" y="4079875"/>
            <a:ext cx="55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3568" name="Text Box 30"/>
          <p:cNvSpPr txBox="1">
            <a:spLocks noChangeArrowheads="1"/>
          </p:cNvSpPr>
          <p:nvPr/>
        </p:nvSpPr>
        <p:spPr bwMode="auto">
          <a:xfrm>
            <a:off x="4945063" y="2424113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23569" name="标题 2"/>
          <p:cNvSpPr txBox="1"/>
          <p:nvPr/>
        </p:nvSpPr>
        <p:spPr bwMode="auto">
          <a:xfrm>
            <a:off x="323850" y="195263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510</Words>
  <Application>Microsoft Office PowerPoint</Application>
  <PresentationFormat>全屏显示(4:3)</PresentationFormat>
  <Paragraphs>106</Paragraphs>
  <Slides>17</Slides>
  <Notes>10</Notes>
  <HiddenSlides>0</HiddenSlides>
  <MMClips>15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黑体</vt:lpstr>
      <vt:lpstr>华文行楷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Unit2 I’m Cooking in the Kitchen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2023-01-16T21:44:09Z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2280296B2D8F4D81AFE81E421EE15728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