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7A8CA"/>
    <a:srgbClr val="1F4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5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图片 4" descr="lianjie"/>
          <p:cNvPicPr>
            <a:picLocks noChangeAspect="1"/>
          </p:cNvPicPr>
          <p:nvPr/>
        </p:nvPicPr>
        <p:blipFill>
          <a:blip r:embed="rId3" cstate="screen"/>
          <a:stretch>
            <a:fillRect/>
          </a:stretch>
        </p:blipFill>
        <p:spPr>
          <a:xfrm>
            <a:off x="3802380" y="933450"/>
            <a:ext cx="4537075" cy="4537075"/>
          </a:xfrm>
          <a:prstGeom prst="rect">
            <a:avLst/>
          </a:prstGeom>
          <a:effectLst>
            <a:outerShdw blurRad="50800" dist="38100" dir="2700000" algn="tl" rotWithShape="0">
              <a:prstClr val="black">
                <a:alpha val="40000"/>
              </a:prstClr>
            </a:outerShdw>
          </a:effectLst>
        </p:spPr>
      </p:pic>
      <p:sp>
        <p:nvSpPr>
          <p:cNvPr id="45" name="TextBox 7"/>
          <p:cNvSpPr>
            <a:spLocks noChangeArrowheads="1"/>
          </p:cNvSpPr>
          <p:nvPr/>
        </p:nvSpPr>
        <p:spPr bwMode="auto">
          <a:xfrm flipH="1">
            <a:off x="5207000" y="3144520"/>
            <a:ext cx="407670" cy="216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fontAlgn="auto">
              <a:spcBef>
                <a:spcPts val="0"/>
              </a:spcBef>
              <a:spcAft>
                <a:spcPts val="0"/>
              </a:spcAft>
              <a:defRPr/>
            </a:pPr>
            <a:r>
              <a:rPr lang="en-US" altLang="zh-CN" sz="2500" dirty="0">
                <a:solidFill>
                  <a:srgbClr val="C00000"/>
                </a:solidFill>
                <a:latin typeface="微软雅黑" panose="020B0503020204020204" charset="-122"/>
                <a:ea typeface="微软雅黑" panose="020B0503020204020204" charset="-122"/>
                <a:cs typeface="LilyUPC" panose="020B0604020202020204" pitchFamily="34" charset="-34"/>
                <a:sym typeface="微软雅黑" panose="020B0503020204020204" charset="-122"/>
              </a:rPr>
              <a:t>【清正廉洁】</a:t>
            </a:r>
          </a:p>
        </p:txBody>
      </p:sp>
      <p:sp>
        <p:nvSpPr>
          <p:cNvPr id="6" name="TextBox 7"/>
          <p:cNvSpPr>
            <a:spLocks noChangeArrowheads="1"/>
          </p:cNvSpPr>
          <p:nvPr/>
        </p:nvSpPr>
        <p:spPr bwMode="auto">
          <a:xfrm flipH="1">
            <a:off x="6897370" y="1653540"/>
            <a:ext cx="321310" cy="124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fontAlgn="auto">
              <a:lnSpc>
                <a:spcPct val="90000"/>
              </a:lnSpc>
              <a:spcBef>
                <a:spcPts val="0"/>
              </a:spcBef>
              <a:spcAft>
                <a:spcPts val="0"/>
              </a:spcAft>
              <a:defRPr/>
            </a:pPr>
            <a:r>
              <a:rPr lang="en-US" altLang="zh-CN" sz="2000" dirty="0">
                <a:solidFill>
                  <a:schemeClr val="tx1"/>
                </a:solidFill>
                <a:latin typeface="微软雅黑" panose="020B0503020204020204" charset="-122"/>
                <a:ea typeface="微软雅黑" panose="020B0503020204020204" charset="-122"/>
                <a:cs typeface="LilyUPC" panose="020B0604020202020204" pitchFamily="34" charset="-34"/>
                <a:sym typeface="微软雅黑" panose="020B0503020204020204" charset="-122"/>
              </a:rPr>
              <a:t>LIANJIE</a:t>
            </a:r>
          </a:p>
        </p:txBody>
      </p:sp>
      <p:sp>
        <p:nvSpPr>
          <p:cNvPr id="2" name="文本框 1"/>
          <p:cNvSpPr txBox="1"/>
          <p:nvPr/>
        </p:nvSpPr>
        <p:spPr>
          <a:xfrm>
            <a:off x="7488978" y="4140926"/>
            <a:ext cx="492443" cy="2544927"/>
          </a:xfrm>
          <a:prstGeom prst="rect">
            <a:avLst/>
          </a:prstGeom>
          <a:noFill/>
        </p:spPr>
        <p:txBody>
          <a:bodyPr vert="eaVert" wrap="none" rtlCol="0">
            <a:spAutoFit/>
          </a:bodyPr>
          <a:lstStyle/>
          <a:p>
            <a:r>
              <a:rPr lang="en-US" altLang="zh-CN" sz="2000" smtClean="0">
                <a:solidFill>
                  <a:srgbClr val="C00000"/>
                </a:solidFill>
                <a:latin typeface="微软雅黑" panose="020B0503020204020204" charset="-122"/>
                <a:ea typeface="微软雅黑" panose="020B0503020204020204" charset="-122"/>
              </a:rPr>
              <a:t>【</a:t>
            </a:r>
            <a:r>
              <a:rPr lang="zh-CN" altLang="en-US" sz="2000" smtClean="0">
                <a:solidFill>
                  <a:srgbClr val="C00000"/>
                </a:solidFill>
                <a:latin typeface="微软雅黑" panose="020B0503020204020204" charset="-122"/>
                <a:ea typeface="微软雅黑" panose="020B0503020204020204" charset="-122"/>
              </a:rPr>
              <a:t>汇报人：</a:t>
            </a:r>
            <a:r>
              <a:rPr lang="en-US" altLang="zh-CN" sz="2000" smtClean="0">
                <a:solidFill>
                  <a:srgbClr val="C00000"/>
                </a:solidFill>
                <a:latin typeface="微软雅黑" panose="020B0503020204020204" charset="-122"/>
                <a:ea typeface="微软雅黑" panose="020B0503020204020204" charset="-122"/>
              </a:rPr>
              <a:t>PPT818】</a:t>
            </a:r>
            <a:endParaRPr lang="en-US" altLang="zh-CN" sz="2000" dirty="0">
              <a:solidFill>
                <a:srgbClr val="C00000"/>
              </a:solidFill>
              <a:latin typeface="微软雅黑" panose="020B0503020204020204" charset="-122"/>
              <a:ea typeface="微软雅黑" panose="020B0503020204020204" charset="-122"/>
            </a:endParaRPr>
          </a:p>
        </p:txBody>
      </p:sp>
    </p:spTree>
  </p:cSld>
  <p:clrMapOvr>
    <a:masterClrMapping/>
  </p:clrMapOvr>
  <p:transition advTm="2621">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38" presetClass="entr" presetSubtype="0" accel="50000" fill="hold" grpId="0" nodeType="withEffect">
                                  <p:stCondLst>
                                    <p:cond delay="0"/>
                                  </p:stCondLst>
                                  <p:iterate type="lt">
                                    <p:tmPct val="50000"/>
                                  </p:iterate>
                                  <p:childTnLst>
                                    <p:set>
                                      <p:cBhvr>
                                        <p:cTn id="11" dur="1" fill="hold">
                                          <p:stCondLst>
                                            <p:cond delay="0"/>
                                          </p:stCondLst>
                                        </p:cTn>
                                        <p:tgtEl>
                                          <p:spTgt spid="45"/>
                                        </p:tgtEl>
                                        <p:attrNameLst>
                                          <p:attrName>style.visibility</p:attrName>
                                        </p:attrNameLst>
                                      </p:cBhvr>
                                      <p:to>
                                        <p:strVal val="visible"/>
                                      </p:to>
                                    </p:set>
                                    <p:set>
                                      <p:cBhvr>
                                        <p:cTn id="12" dur="114" fill="hold">
                                          <p:stCondLst>
                                            <p:cond delay="0"/>
                                          </p:stCondLst>
                                        </p:cTn>
                                        <p:tgtEl>
                                          <p:spTgt spid="45"/>
                                        </p:tgtEl>
                                        <p:attrNameLst>
                                          <p:attrName>style.rotation</p:attrName>
                                        </p:attrNameLst>
                                      </p:cBhvr>
                                      <p:to>
                                        <p:strVal val="-45.0"/>
                                      </p:to>
                                    </p:set>
                                    <p:anim calcmode="lin" valueType="num">
                                      <p:cBhvr>
                                        <p:cTn id="13" dur="114" fill="hold">
                                          <p:stCondLst>
                                            <p:cond delay="114"/>
                                          </p:stCondLst>
                                        </p:cTn>
                                        <p:tgtEl>
                                          <p:spTgt spid="45"/>
                                        </p:tgtEl>
                                        <p:attrNameLst>
                                          <p:attrName>style.rotation</p:attrName>
                                        </p:attrNameLst>
                                      </p:cBhvr>
                                      <p:tavLst>
                                        <p:tav tm="0">
                                          <p:val>
                                            <p:fltVal val="-45"/>
                                          </p:val>
                                        </p:tav>
                                        <p:tav tm="69900">
                                          <p:val>
                                            <p:fltVal val="45"/>
                                          </p:val>
                                        </p:tav>
                                        <p:tav tm="100000">
                                          <p:val>
                                            <p:fltVal val="0"/>
                                          </p:val>
                                        </p:tav>
                                      </p:tavLst>
                                    </p:anim>
                                    <p:anim calcmode="lin" valueType="num">
                                      <p:cBhvr>
                                        <p:cTn id="14" dur="114" fill="hold">
                                          <p:stCondLst>
                                            <p:cond delay="0"/>
                                          </p:stCondLst>
                                        </p:cTn>
                                        <p:tgtEl>
                                          <p:spTgt spid="45"/>
                                        </p:tgtEl>
                                        <p:attrNameLst>
                                          <p:attrName>ppt_y</p:attrName>
                                        </p:attrNameLst>
                                      </p:cBhvr>
                                      <p:tavLst>
                                        <p:tav tm="0">
                                          <p:val>
                                            <p:strVal val="#ppt_y-1"/>
                                          </p:val>
                                        </p:tav>
                                        <p:tav tm="100000">
                                          <p:val>
                                            <p:strVal val="#ppt_y-(0.354*#ppt_w-0.172*#ppt_h)"/>
                                          </p:val>
                                        </p:tav>
                                      </p:tavLst>
                                    </p:anim>
                                    <p:anim calcmode="lin" valueType="num">
                                      <p:cBhvr>
                                        <p:cTn id="15" dur="39" decel="50000" autoRev="1" fill="hold">
                                          <p:stCondLst>
                                            <p:cond delay="114"/>
                                          </p:stCondLst>
                                        </p:cTn>
                                        <p:tgtEl>
                                          <p:spTgt spid="45"/>
                                        </p:tgtEl>
                                        <p:attrNameLst>
                                          <p:attrName>ppt_y</p:attrName>
                                        </p:attrNameLst>
                                      </p:cBhvr>
                                      <p:tavLst>
                                        <p:tav tm="0">
                                          <p:val>
                                            <p:strVal val="#ppt_y-(0.354*#ppt_w-0.172*#ppt_h)"/>
                                          </p:val>
                                        </p:tav>
                                        <p:tav tm="100000">
                                          <p:val>
                                            <p:strVal val="#ppt_y-(0.354*#ppt_w-0.172*#ppt_h)-#ppt_h/2"/>
                                          </p:val>
                                        </p:tav>
                                      </p:tavLst>
                                    </p:anim>
                                    <p:anim calcmode="lin" valueType="num">
                                      <p:cBhvr>
                                        <p:cTn id="16" dur="34" fill="hold">
                                          <p:stCondLst>
                                            <p:cond delay="216"/>
                                          </p:stCondLst>
                                        </p:cTn>
                                        <p:tgtEl>
                                          <p:spTgt spid="45"/>
                                        </p:tgtEl>
                                        <p:attrNameLst>
                                          <p:attrName>ppt_y</p:attrName>
                                        </p:attrNameLst>
                                      </p:cBhvr>
                                      <p:tavLst>
                                        <p:tav tm="0">
                                          <p:val>
                                            <p:strVal val="#ppt_y-(0.354*#ppt_w-0.172*#ppt_h)"/>
                                          </p:val>
                                        </p:tav>
                                        <p:tav tm="100000">
                                          <p:val>
                                            <p:strVal val="#ppt_y"/>
                                          </p:val>
                                        </p:tav>
                                      </p:tavLst>
                                    </p:anim>
                                  </p:childTnLst>
                                </p:cTn>
                              </p:par>
                              <p:par>
                                <p:cTn id="17" presetID="38" presetClass="entr" presetSubtype="0" accel="50000" fill="hold" grpId="0" nodeType="with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set>
                                      <p:cBhvr>
                                        <p:cTn id="19" dur="114" fill="hold">
                                          <p:stCondLst>
                                            <p:cond delay="0"/>
                                          </p:stCondLst>
                                        </p:cTn>
                                        <p:tgtEl>
                                          <p:spTgt spid="6"/>
                                        </p:tgtEl>
                                        <p:attrNameLst>
                                          <p:attrName>style.rotation</p:attrName>
                                        </p:attrNameLst>
                                      </p:cBhvr>
                                      <p:to>
                                        <p:strVal val="-45.0"/>
                                      </p:to>
                                    </p:set>
                                    <p:anim calcmode="lin" valueType="num">
                                      <p:cBhvr>
                                        <p:cTn id="20" dur="114" fill="hold">
                                          <p:stCondLst>
                                            <p:cond delay="114"/>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1" dur="114"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2" dur="39" decel="50000" autoRev="1" fill="hold">
                                          <p:stCondLst>
                                            <p:cond delay="114"/>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3" dur="34" fill="hold">
                                          <p:stCondLst>
                                            <p:cond delay="216"/>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iterate type="lt">
                                    <p:tmPct val="0"/>
                                  </p:iterate>
                                  <p:childTnLst>
                                    <p:set>
                                      <p:cBhvr>
                                        <p:cTn id="27" dur="1" fill="hold">
                                          <p:stCondLst>
                                            <p:cond delay="0"/>
                                          </p:stCondLst>
                                        </p:cTn>
                                        <p:tgtEl>
                                          <p:spTgt spid="2"/>
                                        </p:tgtEl>
                                        <p:attrNameLst>
                                          <p:attrName>style.visibility</p:attrName>
                                        </p:attrNameLst>
                                      </p:cBhvr>
                                      <p:to>
                                        <p:strVal val="visible"/>
                                      </p:to>
                                    </p:set>
                                    <p:animEffect transition="in" filter="wipe(down)">
                                      <p:cBhvr>
                                        <p:cTn id="28" dur="580">
                                          <p:stCondLst>
                                            <p:cond delay="0"/>
                                          </p:stCondLst>
                                        </p:cTn>
                                        <p:tgtEl>
                                          <p:spTgt spid="2"/>
                                        </p:tgtEl>
                                      </p:cBhvr>
                                    </p:animEffect>
                                    <p:anim calcmode="lin" valueType="num">
                                      <p:cBhvr>
                                        <p:cTn id="2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4" dur="26">
                                          <p:stCondLst>
                                            <p:cond delay="650"/>
                                          </p:stCondLst>
                                        </p:cTn>
                                        <p:tgtEl>
                                          <p:spTgt spid="2"/>
                                        </p:tgtEl>
                                      </p:cBhvr>
                                      <p:to x="100000" y="60000"/>
                                    </p:animScale>
                                    <p:animScale>
                                      <p:cBhvr>
                                        <p:cTn id="35" dur="166" decel="50000">
                                          <p:stCondLst>
                                            <p:cond delay="676"/>
                                          </p:stCondLst>
                                        </p:cTn>
                                        <p:tgtEl>
                                          <p:spTgt spid="2"/>
                                        </p:tgtEl>
                                      </p:cBhvr>
                                      <p:to x="100000" y="100000"/>
                                    </p:animScale>
                                    <p:animScale>
                                      <p:cBhvr>
                                        <p:cTn id="36" dur="26">
                                          <p:stCondLst>
                                            <p:cond delay="1312"/>
                                          </p:stCondLst>
                                        </p:cTn>
                                        <p:tgtEl>
                                          <p:spTgt spid="2"/>
                                        </p:tgtEl>
                                      </p:cBhvr>
                                      <p:to x="100000" y="80000"/>
                                    </p:animScale>
                                    <p:animScale>
                                      <p:cBhvr>
                                        <p:cTn id="37" dur="166" decel="50000">
                                          <p:stCondLst>
                                            <p:cond delay="1338"/>
                                          </p:stCondLst>
                                        </p:cTn>
                                        <p:tgtEl>
                                          <p:spTgt spid="2"/>
                                        </p:tgtEl>
                                      </p:cBhvr>
                                      <p:to x="100000" y="100000"/>
                                    </p:animScale>
                                    <p:animScale>
                                      <p:cBhvr>
                                        <p:cTn id="38" dur="26">
                                          <p:stCondLst>
                                            <p:cond delay="1642"/>
                                          </p:stCondLst>
                                        </p:cTn>
                                        <p:tgtEl>
                                          <p:spTgt spid="2"/>
                                        </p:tgtEl>
                                      </p:cBhvr>
                                      <p:to x="100000" y="90000"/>
                                    </p:animScale>
                                    <p:animScale>
                                      <p:cBhvr>
                                        <p:cTn id="39" dur="166" decel="50000">
                                          <p:stCondLst>
                                            <p:cond delay="1668"/>
                                          </p:stCondLst>
                                        </p:cTn>
                                        <p:tgtEl>
                                          <p:spTgt spid="2"/>
                                        </p:tgtEl>
                                      </p:cBhvr>
                                      <p:to x="100000" y="100000"/>
                                    </p:animScale>
                                    <p:animScale>
                                      <p:cBhvr>
                                        <p:cTn id="40" dur="26">
                                          <p:stCondLst>
                                            <p:cond delay="1808"/>
                                          </p:stCondLst>
                                        </p:cTn>
                                        <p:tgtEl>
                                          <p:spTgt spid="2"/>
                                        </p:tgtEl>
                                      </p:cBhvr>
                                      <p:to x="100000" y="95000"/>
                                    </p:animScale>
                                    <p:animScale>
                                      <p:cBhvr>
                                        <p:cTn id="41" dur="166" decel="50000">
                                          <p:stCondLst>
                                            <p:cond delay="1834"/>
                                          </p:stCondLst>
                                        </p:cTn>
                                        <p:tgtEl>
                                          <p:spTgt spid="2"/>
                                        </p:tgtEl>
                                      </p:cBhvr>
                                      <p:to x="100000" y="100000"/>
                                    </p:animScale>
                                  </p:childTnLst>
                                </p:cTn>
                              </p:par>
                            </p:childTnLst>
                          </p:cTn>
                        </p:par>
                        <p:par>
                          <p:cTn id="42" fill="hold">
                            <p:stCondLst>
                              <p:cond delay="2000"/>
                            </p:stCondLst>
                            <p:childTnLst>
                              <p:par>
                                <p:cTn id="43" presetID="38" presetClass="entr" presetSubtype="0" accel="50000" fill="hold" grpId="1" nodeType="afterEffect">
                                  <p:stCondLst>
                                    <p:cond delay="0"/>
                                  </p:stCondLst>
                                  <p:iterate type="lt">
                                    <p:tmPct val="50000"/>
                                  </p:iterate>
                                  <p:childTnLst>
                                    <p:set>
                                      <p:cBhvr>
                                        <p:cTn id="44" dur="1" fill="hold">
                                          <p:stCondLst>
                                            <p:cond delay="0"/>
                                          </p:stCondLst>
                                        </p:cTn>
                                        <p:tgtEl>
                                          <p:spTgt spid="2"/>
                                        </p:tgtEl>
                                        <p:attrNameLst>
                                          <p:attrName>style.visibility</p:attrName>
                                        </p:attrNameLst>
                                      </p:cBhvr>
                                      <p:to>
                                        <p:strVal val="visible"/>
                                      </p:to>
                                    </p:set>
                                    <p:set>
                                      <p:cBhvr>
                                        <p:cTn id="45" dur="455" fill="hold">
                                          <p:stCondLst>
                                            <p:cond delay="0"/>
                                          </p:stCondLst>
                                        </p:cTn>
                                        <p:tgtEl>
                                          <p:spTgt spid="2"/>
                                        </p:tgtEl>
                                        <p:attrNameLst>
                                          <p:attrName>style.rotation</p:attrName>
                                        </p:attrNameLst>
                                      </p:cBhvr>
                                      <p:to>
                                        <p:strVal val="-45.0"/>
                                      </p:to>
                                    </p:set>
                                    <p:anim calcmode="lin" valueType="num">
                                      <p:cBhvr>
                                        <p:cTn id="46"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 grpId="0"/>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cxnSp>
        <p:nvCxnSpPr>
          <p:cNvPr id="62" name="Straight Connector 31"/>
          <p:cNvCxnSpPr/>
          <p:nvPr/>
        </p:nvCxnSpPr>
        <p:spPr>
          <a:xfrm>
            <a:off x="1338324" y="2683044"/>
            <a:ext cx="9516552" cy="0"/>
          </a:xfrm>
          <a:prstGeom prst="line">
            <a:avLst/>
          </a:prstGeom>
          <a:ln w="12700">
            <a:solidFill>
              <a:schemeClr val="tx1"/>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66" name="Title 13"/>
          <p:cNvSpPr txBox="1"/>
          <p:nvPr/>
        </p:nvSpPr>
        <p:spPr>
          <a:xfrm>
            <a:off x="1627740" y="4074688"/>
            <a:ext cx="2793037" cy="51371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2400" dirty="0">
                <a:solidFill>
                  <a:prstClr val="black"/>
                </a:solidFill>
                <a:latin typeface="微软雅黑" panose="020B0503020204020204" charset="-122"/>
              </a:rPr>
              <a:t>标题</a:t>
            </a:r>
            <a:r>
              <a:rPr lang="en-US" altLang="zh-CN" sz="2400" dirty="0">
                <a:solidFill>
                  <a:prstClr val="black"/>
                </a:solidFill>
                <a:latin typeface="微软雅黑" panose="020B0503020204020204" charset="-122"/>
              </a:rPr>
              <a:t>01</a:t>
            </a:r>
            <a:endParaRPr lang="en-US" sz="2400" dirty="0">
              <a:solidFill>
                <a:prstClr val="black"/>
              </a:solidFill>
              <a:latin typeface="微软雅黑" panose="020B0503020204020204" charset="-122"/>
            </a:endParaRPr>
          </a:p>
        </p:txBody>
      </p:sp>
      <p:sp>
        <p:nvSpPr>
          <p:cNvPr id="67" name="Title 13"/>
          <p:cNvSpPr txBox="1"/>
          <p:nvPr/>
        </p:nvSpPr>
        <p:spPr>
          <a:xfrm>
            <a:off x="4688472" y="4074688"/>
            <a:ext cx="2793037" cy="51371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2400" dirty="0">
                <a:solidFill>
                  <a:prstClr val="black"/>
                </a:solidFill>
                <a:latin typeface="微软雅黑" panose="020B0503020204020204" charset="-122"/>
              </a:rPr>
              <a:t>标题</a:t>
            </a:r>
            <a:r>
              <a:rPr lang="en-US" altLang="zh-CN" sz="2400" dirty="0">
                <a:solidFill>
                  <a:prstClr val="black"/>
                </a:solidFill>
                <a:latin typeface="微软雅黑" panose="020B0503020204020204" charset="-122"/>
              </a:rPr>
              <a:t>02</a:t>
            </a:r>
            <a:endParaRPr lang="en-US" sz="2400" dirty="0">
              <a:solidFill>
                <a:prstClr val="black"/>
              </a:solidFill>
              <a:latin typeface="微软雅黑" panose="020B0503020204020204" charset="-122"/>
            </a:endParaRPr>
          </a:p>
        </p:txBody>
      </p:sp>
      <p:sp>
        <p:nvSpPr>
          <p:cNvPr id="68" name="Title 13"/>
          <p:cNvSpPr txBox="1"/>
          <p:nvPr/>
        </p:nvSpPr>
        <p:spPr>
          <a:xfrm>
            <a:off x="7744863" y="4074688"/>
            <a:ext cx="2793037" cy="51371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2400" dirty="0">
                <a:solidFill>
                  <a:prstClr val="black"/>
                </a:solidFill>
                <a:latin typeface="微软雅黑" panose="020B0503020204020204" charset="-122"/>
              </a:rPr>
              <a:t>标题</a:t>
            </a:r>
            <a:r>
              <a:rPr lang="en-US" altLang="zh-CN" sz="2400" dirty="0">
                <a:solidFill>
                  <a:prstClr val="black"/>
                </a:solidFill>
                <a:latin typeface="微软雅黑" panose="020B0503020204020204" charset="-122"/>
              </a:rPr>
              <a:t>03</a:t>
            </a:r>
            <a:endParaRPr lang="en-US" sz="2400" dirty="0">
              <a:solidFill>
                <a:prstClr val="black"/>
              </a:solidFill>
              <a:latin typeface="微软雅黑" panose="020B0503020204020204" charset="-122"/>
            </a:endParaRPr>
          </a:p>
        </p:txBody>
      </p:sp>
      <p:grpSp>
        <p:nvGrpSpPr>
          <p:cNvPr id="69" name="Group 32"/>
          <p:cNvGrpSpPr/>
          <p:nvPr/>
        </p:nvGrpSpPr>
        <p:grpSpPr>
          <a:xfrm>
            <a:off x="2106622" y="1773459"/>
            <a:ext cx="1867175" cy="1870951"/>
            <a:chOff x="2106021" y="2086164"/>
            <a:chExt cx="1867174" cy="1870950"/>
          </a:xfrm>
        </p:grpSpPr>
        <p:grpSp>
          <p:nvGrpSpPr>
            <p:cNvPr id="70" name="Group 10"/>
            <p:cNvGrpSpPr/>
            <p:nvPr/>
          </p:nvGrpSpPr>
          <p:grpSpPr>
            <a:xfrm>
              <a:off x="2106021" y="2086164"/>
              <a:ext cx="1867174" cy="1870950"/>
              <a:chOff x="3692576" y="1742634"/>
              <a:chExt cx="2790379" cy="2796023"/>
            </a:xfrm>
          </p:grpSpPr>
          <p:grpSp>
            <p:nvGrpSpPr>
              <p:cNvPr id="73" name="组合 79"/>
              <p:cNvGrpSpPr/>
              <p:nvPr/>
            </p:nvGrpSpPr>
            <p:grpSpPr bwMode="auto">
              <a:xfrm>
                <a:off x="3692576" y="1742634"/>
                <a:ext cx="2790379" cy="2796023"/>
                <a:chOff x="6379729" y="2488774"/>
                <a:chExt cx="2513016" cy="2513016"/>
              </a:xfrm>
            </p:grpSpPr>
            <p:sp>
              <p:nvSpPr>
                <p:cNvPr id="12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2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19" name="椭圆 80"/>
              <p:cNvSpPr/>
              <p:nvPr/>
            </p:nvSpPr>
            <p:spPr bwMode="auto">
              <a:xfrm>
                <a:off x="4101618" y="2137562"/>
                <a:ext cx="2016471" cy="2020558"/>
              </a:xfrm>
              <a:prstGeom prst="ellipse">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72" name="Rectangle 28"/>
            <p:cNvSpPr/>
            <p:nvPr/>
          </p:nvSpPr>
          <p:spPr>
            <a:xfrm>
              <a:off x="2366232" y="2564904"/>
              <a:ext cx="1346753" cy="932815"/>
            </a:xfrm>
            <a:prstGeom prst="rect">
              <a:avLst/>
            </a:prstGeom>
          </p:spPr>
          <p:txBody>
            <a:bodyPr wrap="square">
              <a:spAutoFit/>
            </a:bodyPr>
            <a:lstStyle/>
            <a:p>
              <a:pPr algn="ctr"/>
              <a:r>
                <a:rPr lang="zh-CN" altLang="en-US" sz="2665" b="1" dirty="0">
                  <a:solidFill>
                    <a:prstClr val="white"/>
                  </a:solidFill>
                  <a:latin typeface="微软雅黑" panose="020B0503020204020204" charset="-122"/>
                  <a:ea typeface="微软雅黑" panose="020B0503020204020204" charset="-122"/>
                </a:rPr>
                <a:t>添加标题</a:t>
              </a:r>
            </a:p>
          </p:txBody>
        </p:sp>
      </p:grpSp>
      <p:grpSp>
        <p:nvGrpSpPr>
          <p:cNvPr id="122" name="Group 34"/>
          <p:cNvGrpSpPr/>
          <p:nvPr/>
        </p:nvGrpSpPr>
        <p:grpSpPr>
          <a:xfrm>
            <a:off x="4855192" y="1412776"/>
            <a:ext cx="2418708" cy="2423599"/>
            <a:chOff x="4854592" y="1725481"/>
            <a:chExt cx="2418708" cy="2423599"/>
          </a:xfrm>
        </p:grpSpPr>
        <p:grpSp>
          <p:nvGrpSpPr>
            <p:cNvPr id="123" name="Group 15"/>
            <p:cNvGrpSpPr/>
            <p:nvPr/>
          </p:nvGrpSpPr>
          <p:grpSpPr>
            <a:xfrm>
              <a:off x="4854592" y="1725481"/>
              <a:ext cx="2418708" cy="2423599"/>
              <a:chOff x="3692576" y="1742634"/>
              <a:chExt cx="2790379" cy="2796023"/>
            </a:xfrm>
          </p:grpSpPr>
          <p:grpSp>
            <p:nvGrpSpPr>
              <p:cNvPr id="128" name="组合 79"/>
              <p:cNvGrpSpPr/>
              <p:nvPr/>
            </p:nvGrpSpPr>
            <p:grpSpPr bwMode="auto">
              <a:xfrm>
                <a:off x="3692576" y="1742634"/>
                <a:ext cx="2790379" cy="2796023"/>
                <a:chOff x="6379729" y="2488774"/>
                <a:chExt cx="2513016" cy="2513016"/>
              </a:xfrm>
            </p:grpSpPr>
            <p:sp>
              <p:nvSpPr>
                <p:cNvPr id="13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3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29" name="椭圆 80"/>
              <p:cNvSpPr/>
              <p:nvPr/>
            </p:nvSpPr>
            <p:spPr bwMode="auto">
              <a:xfrm>
                <a:off x="4101618" y="2137562"/>
                <a:ext cx="2016471" cy="2020558"/>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27" name="Rectangle 29"/>
            <p:cNvSpPr/>
            <p:nvPr/>
          </p:nvSpPr>
          <p:spPr>
            <a:xfrm>
              <a:off x="5327915" y="2372882"/>
              <a:ext cx="1443448" cy="1144905"/>
            </a:xfrm>
            <a:prstGeom prst="rect">
              <a:avLst/>
            </a:prstGeom>
          </p:spPr>
          <p:txBody>
            <a:bodyPr wrap="square">
              <a:spAutoFit/>
            </a:bodyPr>
            <a:lstStyle/>
            <a:p>
              <a:pPr algn="ctr"/>
              <a:r>
                <a:rPr lang="zh-CN" altLang="en-US" sz="3335" b="1" dirty="0">
                  <a:solidFill>
                    <a:prstClr val="white"/>
                  </a:solidFill>
                  <a:latin typeface="微软雅黑" panose="020B0503020204020204" charset="-122"/>
                  <a:ea typeface="微软雅黑" panose="020B0503020204020204" charset="-122"/>
                </a:rPr>
                <a:t>添加标题</a:t>
              </a:r>
            </a:p>
          </p:txBody>
        </p:sp>
      </p:grpSp>
      <p:grpSp>
        <p:nvGrpSpPr>
          <p:cNvPr id="132" name="Group 35"/>
          <p:cNvGrpSpPr/>
          <p:nvPr/>
        </p:nvGrpSpPr>
        <p:grpSpPr>
          <a:xfrm>
            <a:off x="8239502" y="1768545"/>
            <a:ext cx="1867175" cy="1870951"/>
            <a:chOff x="8238901" y="2081251"/>
            <a:chExt cx="1867174" cy="1870950"/>
          </a:xfrm>
        </p:grpSpPr>
        <p:grpSp>
          <p:nvGrpSpPr>
            <p:cNvPr id="133" name="Group 20"/>
            <p:cNvGrpSpPr/>
            <p:nvPr/>
          </p:nvGrpSpPr>
          <p:grpSpPr>
            <a:xfrm>
              <a:off x="8238901" y="2081251"/>
              <a:ext cx="1867174" cy="1870950"/>
              <a:chOff x="3692576" y="1742634"/>
              <a:chExt cx="2790379" cy="2796023"/>
            </a:xfrm>
          </p:grpSpPr>
          <p:grpSp>
            <p:nvGrpSpPr>
              <p:cNvPr id="136" name="组合 79"/>
              <p:cNvGrpSpPr/>
              <p:nvPr/>
            </p:nvGrpSpPr>
            <p:grpSpPr bwMode="auto">
              <a:xfrm>
                <a:off x="3692576" y="1742634"/>
                <a:ext cx="2790379" cy="2796023"/>
                <a:chOff x="6379729" y="2488774"/>
                <a:chExt cx="2513016" cy="2513016"/>
              </a:xfrm>
            </p:grpSpPr>
            <p:sp>
              <p:nvSpPr>
                <p:cNvPr id="13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13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37" name="椭圆 80"/>
              <p:cNvSpPr/>
              <p:nvPr/>
            </p:nvSpPr>
            <p:spPr bwMode="auto">
              <a:xfrm>
                <a:off x="4101618" y="2137562"/>
                <a:ext cx="2016471" cy="2020558"/>
              </a:xfrm>
              <a:prstGeom prst="ellipse">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35" name="Rectangle 30"/>
            <p:cNvSpPr/>
            <p:nvPr/>
          </p:nvSpPr>
          <p:spPr>
            <a:xfrm>
              <a:off x="8630712" y="2564904"/>
              <a:ext cx="1100910" cy="932815"/>
            </a:xfrm>
            <a:prstGeom prst="rect">
              <a:avLst/>
            </a:prstGeom>
          </p:spPr>
          <p:txBody>
            <a:bodyPr wrap="square">
              <a:spAutoFit/>
            </a:bodyPr>
            <a:lstStyle/>
            <a:p>
              <a:pPr algn="ctr"/>
              <a:r>
                <a:rPr lang="zh-CN" altLang="en-US" sz="2665" b="1" dirty="0">
                  <a:solidFill>
                    <a:prstClr val="white"/>
                  </a:solidFill>
                  <a:latin typeface="微软雅黑" panose="020B0503020204020204" charset="-122"/>
                  <a:ea typeface="微软雅黑" panose="020B0503020204020204" charset="-122"/>
                </a:rPr>
                <a:t>添加标题</a:t>
              </a:r>
            </a:p>
          </p:txBody>
        </p:sp>
      </p:grpSp>
      <p:grpSp>
        <p:nvGrpSpPr>
          <p:cNvPr id="140" name="组合 139"/>
          <p:cNvGrpSpPr/>
          <p:nvPr/>
        </p:nvGrpSpPr>
        <p:grpSpPr>
          <a:xfrm>
            <a:off x="1787480" y="4577767"/>
            <a:ext cx="8628752" cy="1866265"/>
            <a:chOff x="1340160" y="3667854"/>
            <a:chExt cx="6471564" cy="1399699"/>
          </a:xfrm>
        </p:grpSpPr>
        <p:sp>
          <p:nvSpPr>
            <p:cNvPr id="141" name="矩形 140"/>
            <p:cNvSpPr/>
            <p:nvPr/>
          </p:nvSpPr>
          <p:spPr>
            <a:xfrm>
              <a:off x="1340160" y="3667854"/>
              <a:ext cx="1864716" cy="1399699"/>
            </a:xfrm>
            <a:prstGeom prst="rect">
              <a:avLst/>
            </a:prstGeom>
          </p:spPr>
          <p:txBody>
            <a:bodyPr wrap="square" lIns="91440" tIns="45720" rIns="91440" bIns="45720">
              <a:spAutoFit/>
            </a:bodyPr>
            <a:lstStyle/>
            <a:p>
              <a:pPr>
                <a:lnSpc>
                  <a:spcPct val="150000"/>
                </a:lnSpc>
                <a:spcBef>
                  <a:spcPts val="750"/>
                </a:spcBef>
                <a:buFont typeface="Arial" panose="020B0604020202020204" pitchFamily="34" charset="0"/>
                <a:buChar char="•"/>
              </a:pPr>
              <a:r>
                <a:rPr lang="zh-CN" altLang="en-US" sz="1465" dirty="0">
                  <a:solidFill>
                    <a:prstClr val="black"/>
                  </a:solidFill>
                  <a:latin typeface="微软雅黑" panose="020B0503020204020204" charset="-122"/>
                  <a:cs typeface="宋体" panose="02010600030101010101" pitchFamily="2" charset="-122"/>
                </a:rPr>
                <a:t>单击此处添加段落文本单击此处添加段落文本单击此处添加段落文本点击此处添加</a:t>
              </a:r>
            </a:p>
            <a:p>
              <a:pPr>
                <a:lnSpc>
                  <a:spcPct val="150000"/>
                </a:lnSpc>
                <a:spcBef>
                  <a:spcPts val="750"/>
                </a:spcBef>
                <a:buFont typeface="Arial" panose="020B0604020202020204" pitchFamily="34" charset="0"/>
                <a:buChar char="•"/>
              </a:pPr>
              <a:endParaRPr lang="zh-CN" altLang="en-US" sz="1465" dirty="0">
                <a:solidFill>
                  <a:prstClr val="black"/>
                </a:solidFill>
                <a:latin typeface="微软雅黑" panose="020B0503020204020204" charset="-122"/>
                <a:cs typeface="宋体" panose="02010600030101010101" pitchFamily="2" charset="-122"/>
              </a:endParaRPr>
            </a:p>
          </p:txBody>
        </p:sp>
        <p:sp>
          <p:nvSpPr>
            <p:cNvPr id="142" name="矩形 141"/>
            <p:cNvSpPr/>
            <p:nvPr/>
          </p:nvSpPr>
          <p:spPr>
            <a:xfrm>
              <a:off x="3656710" y="3667854"/>
              <a:ext cx="1864716" cy="1399699"/>
            </a:xfrm>
            <a:prstGeom prst="rect">
              <a:avLst/>
            </a:prstGeom>
          </p:spPr>
          <p:txBody>
            <a:bodyPr wrap="square" lIns="91440" tIns="45720" rIns="91440" bIns="45720">
              <a:spAutoFit/>
            </a:bodyPr>
            <a:lstStyle/>
            <a:p>
              <a:pPr>
                <a:lnSpc>
                  <a:spcPct val="150000"/>
                </a:lnSpc>
                <a:spcBef>
                  <a:spcPts val="750"/>
                </a:spcBef>
                <a:buFont typeface="Arial" panose="020B0604020202020204" pitchFamily="34" charset="0"/>
                <a:buChar char="•"/>
              </a:pPr>
              <a:r>
                <a:rPr lang="zh-CN" altLang="en-US" sz="1465" dirty="0">
                  <a:solidFill>
                    <a:prstClr val="black"/>
                  </a:solidFill>
                  <a:latin typeface="微软雅黑" panose="020B0503020204020204" charset="-122"/>
                  <a:cs typeface="宋体" panose="02010600030101010101" pitchFamily="2" charset="-122"/>
                </a:rPr>
                <a:t>单击此处添加段落文本单击此处添加段落文本单击此处添加段落文本点击此处添加</a:t>
              </a:r>
            </a:p>
            <a:p>
              <a:pPr>
                <a:lnSpc>
                  <a:spcPct val="150000"/>
                </a:lnSpc>
                <a:spcBef>
                  <a:spcPts val="750"/>
                </a:spcBef>
                <a:buFont typeface="Arial" panose="020B0604020202020204" pitchFamily="34" charset="0"/>
                <a:buChar char="•"/>
              </a:pPr>
              <a:endParaRPr lang="zh-CN" altLang="en-US" sz="1465" dirty="0">
                <a:solidFill>
                  <a:prstClr val="black"/>
                </a:solidFill>
                <a:latin typeface="微软雅黑" panose="020B0503020204020204" charset="-122"/>
                <a:cs typeface="宋体" panose="02010600030101010101" pitchFamily="2" charset="-122"/>
              </a:endParaRPr>
            </a:p>
          </p:txBody>
        </p:sp>
        <p:sp>
          <p:nvSpPr>
            <p:cNvPr id="143" name="矩形 142"/>
            <p:cNvSpPr/>
            <p:nvPr/>
          </p:nvSpPr>
          <p:spPr>
            <a:xfrm>
              <a:off x="5947008" y="3667854"/>
              <a:ext cx="1864716" cy="1399699"/>
            </a:xfrm>
            <a:prstGeom prst="rect">
              <a:avLst/>
            </a:prstGeom>
          </p:spPr>
          <p:txBody>
            <a:bodyPr wrap="square" lIns="91440" tIns="45720" rIns="91440" bIns="45720">
              <a:spAutoFit/>
            </a:bodyPr>
            <a:lstStyle/>
            <a:p>
              <a:pPr>
                <a:lnSpc>
                  <a:spcPct val="150000"/>
                </a:lnSpc>
                <a:spcBef>
                  <a:spcPts val="750"/>
                </a:spcBef>
                <a:buFont typeface="Arial" panose="020B0604020202020204" pitchFamily="34" charset="0"/>
                <a:buChar char="•"/>
              </a:pPr>
              <a:r>
                <a:rPr lang="zh-CN" altLang="en-US" sz="1465" dirty="0">
                  <a:solidFill>
                    <a:prstClr val="black"/>
                  </a:solidFill>
                  <a:latin typeface="微软雅黑" panose="020B0503020204020204" charset="-122"/>
                  <a:cs typeface="宋体" panose="02010600030101010101" pitchFamily="2" charset="-122"/>
                </a:rPr>
                <a:t>单击此处添加段落文本单击此处添加段落文本单击此处添加段落文本点击此处添加</a:t>
              </a:r>
            </a:p>
            <a:p>
              <a:pPr>
                <a:lnSpc>
                  <a:spcPct val="150000"/>
                </a:lnSpc>
                <a:spcBef>
                  <a:spcPts val="750"/>
                </a:spcBef>
                <a:buFont typeface="Arial" panose="020B0604020202020204" pitchFamily="34" charset="0"/>
                <a:buChar char="•"/>
              </a:pPr>
              <a:endParaRPr lang="zh-CN" altLang="en-US" sz="1465" dirty="0">
                <a:solidFill>
                  <a:prstClr val="black"/>
                </a:solidFill>
                <a:latin typeface="微软雅黑" panose="020B0503020204020204" charset="-122"/>
                <a:cs typeface="宋体" panose="02010600030101010101" pitchFamily="2" charset="-122"/>
              </a:endParaRPr>
            </a:p>
          </p:txBody>
        </p:sp>
      </p:grpSp>
    </p:spTree>
  </p:cSld>
  <p:clrMapOvr>
    <a:masterClrMapping/>
  </p:clrMapOvr>
  <p:transition advTm="6506">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p:cTn id="18" dur="500" fill="hold"/>
                                        <p:tgtEl>
                                          <p:spTgt spid="122"/>
                                        </p:tgtEl>
                                        <p:attrNameLst>
                                          <p:attrName>ppt_w</p:attrName>
                                        </p:attrNameLst>
                                      </p:cBhvr>
                                      <p:tavLst>
                                        <p:tav tm="0">
                                          <p:val>
                                            <p:fltVal val="0"/>
                                          </p:val>
                                        </p:tav>
                                        <p:tav tm="100000">
                                          <p:val>
                                            <p:strVal val="#ppt_w"/>
                                          </p:val>
                                        </p:tav>
                                      </p:tavLst>
                                    </p:anim>
                                    <p:anim calcmode="lin" valueType="num">
                                      <p:cBhvr>
                                        <p:cTn id="19" dur="500" fill="hold"/>
                                        <p:tgtEl>
                                          <p:spTgt spid="122"/>
                                        </p:tgtEl>
                                        <p:attrNameLst>
                                          <p:attrName>ppt_h</p:attrName>
                                        </p:attrNameLst>
                                      </p:cBhvr>
                                      <p:tavLst>
                                        <p:tav tm="0">
                                          <p:val>
                                            <p:fltVal val="0"/>
                                          </p:val>
                                        </p:tav>
                                        <p:tav tm="100000">
                                          <p:val>
                                            <p:strVal val="#ppt_h"/>
                                          </p:val>
                                        </p:tav>
                                      </p:tavLst>
                                    </p:anim>
                                    <p:animEffect transition="in" filter="fade">
                                      <p:cBhvr>
                                        <p:cTn id="20" dur="500"/>
                                        <p:tgtEl>
                                          <p:spTgt spid="12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32"/>
                                        </p:tgtEl>
                                        <p:attrNameLst>
                                          <p:attrName>style.visibility</p:attrName>
                                        </p:attrNameLst>
                                      </p:cBhvr>
                                      <p:to>
                                        <p:strVal val="visible"/>
                                      </p:to>
                                    </p:set>
                                    <p:anim calcmode="lin" valueType="num">
                                      <p:cBhvr>
                                        <p:cTn id="24" dur="500" fill="hold"/>
                                        <p:tgtEl>
                                          <p:spTgt spid="132"/>
                                        </p:tgtEl>
                                        <p:attrNameLst>
                                          <p:attrName>ppt_w</p:attrName>
                                        </p:attrNameLst>
                                      </p:cBhvr>
                                      <p:tavLst>
                                        <p:tav tm="0">
                                          <p:val>
                                            <p:fltVal val="0"/>
                                          </p:val>
                                        </p:tav>
                                        <p:tav tm="100000">
                                          <p:val>
                                            <p:strVal val="#ppt_w"/>
                                          </p:val>
                                        </p:tav>
                                      </p:tavLst>
                                    </p:anim>
                                    <p:anim calcmode="lin" valueType="num">
                                      <p:cBhvr>
                                        <p:cTn id="25" dur="500" fill="hold"/>
                                        <p:tgtEl>
                                          <p:spTgt spid="132"/>
                                        </p:tgtEl>
                                        <p:attrNameLst>
                                          <p:attrName>ppt_h</p:attrName>
                                        </p:attrNameLst>
                                      </p:cBhvr>
                                      <p:tavLst>
                                        <p:tav tm="0">
                                          <p:val>
                                            <p:fltVal val="0"/>
                                          </p:val>
                                        </p:tav>
                                        <p:tav tm="100000">
                                          <p:val>
                                            <p:strVal val="#ppt_h"/>
                                          </p:val>
                                        </p:tav>
                                      </p:tavLst>
                                    </p:anim>
                                    <p:animEffect transition="in" filter="fade">
                                      <p:cBhvr>
                                        <p:cTn id="26" dur="500"/>
                                        <p:tgtEl>
                                          <p:spTgt spid="132"/>
                                        </p:tgtEl>
                                      </p:cBhvr>
                                    </p:animEffect>
                                  </p:childTnLst>
                                </p:cTn>
                              </p:par>
                            </p:childTnLst>
                          </p:cTn>
                        </p:par>
                        <p:par>
                          <p:cTn id="27" fill="hold">
                            <p:stCondLst>
                              <p:cond delay="2000"/>
                            </p:stCondLst>
                            <p:childTnLst>
                              <p:par>
                                <p:cTn id="28" presetID="16" presetClass="entr" presetSubtype="37"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barn(outVertical)">
                                      <p:cBhvr>
                                        <p:cTn id="30" dur="1500"/>
                                        <p:tgtEl>
                                          <p:spTgt spid="62"/>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childTnLst>
                                </p:cTn>
                              </p:par>
                            </p:childTnLst>
                          </p:cTn>
                        </p:par>
                        <p:par>
                          <p:cTn id="43" fill="hold">
                            <p:stCondLst>
                              <p:cond delay="5000"/>
                            </p:stCondLst>
                            <p:childTnLst>
                              <p:par>
                                <p:cTn id="44" presetID="47" presetClass="entr" presetSubtype="0" fill="hold" nodeType="afterEffect">
                                  <p:stCondLst>
                                    <p:cond delay="0"/>
                                  </p:stCondLst>
                                  <p:childTnLst>
                                    <p:set>
                                      <p:cBhvr>
                                        <p:cTn id="45" dur="1" fill="hold">
                                          <p:stCondLst>
                                            <p:cond delay="0"/>
                                          </p:stCondLst>
                                        </p:cTn>
                                        <p:tgtEl>
                                          <p:spTgt spid="140"/>
                                        </p:tgtEl>
                                        <p:attrNameLst>
                                          <p:attrName>style.visibility</p:attrName>
                                        </p:attrNameLst>
                                      </p:cBhvr>
                                      <p:to>
                                        <p:strVal val="visible"/>
                                      </p:to>
                                    </p:set>
                                    <p:animEffect transition="in" filter="fade">
                                      <p:cBhvr>
                                        <p:cTn id="46" dur="500"/>
                                        <p:tgtEl>
                                          <p:spTgt spid="140"/>
                                        </p:tgtEl>
                                      </p:cBhvr>
                                    </p:animEffect>
                                    <p:anim calcmode="lin" valueType="num">
                                      <p:cBhvr>
                                        <p:cTn id="47" dur="500" fill="hold"/>
                                        <p:tgtEl>
                                          <p:spTgt spid="140"/>
                                        </p:tgtEl>
                                        <p:attrNameLst>
                                          <p:attrName>ppt_x</p:attrName>
                                        </p:attrNameLst>
                                      </p:cBhvr>
                                      <p:tavLst>
                                        <p:tav tm="0">
                                          <p:val>
                                            <p:strVal val="#ppt_x"/>
                                          </p:val>
                                        </p:tav>
                                        <p:tav tm="100000">
                                          <p:val>
                                            <p:strVal val="#ppt_x"/>
                                          </p:val>
                                        </p:tav>
                                      </p:tavLst>
                                    </p:anim>
                                    <p:anim calcmode="lin" valueType="num">
                                      <p:cBhvr>
                                        <p:cTn id="48" dur="500" fill="hold"/>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grpSp>
        <p:nvGrpSpPr>
          <p:cNvPr id="82" name="组合 81"/>
          <p:cNvGrpSpPr/>
          <p:nvPr/>
        </p:nvGrpSpPr>
        <p:grpSpPr>
          <a:xfrm>
            <a:off x="5825918" y="1808640"/>
            <a:ext cx="4700545" cy="1774905"/>
            <a:chOff x="4111813" y="1461255"/>
            <a:chExt cx="3525409" cy="1331179"/>
          </a:xfrm>
        </p:grpSpPr>
        <p:sp>
          <p:nvSpPr>
            <p:cNvPr id="83" name="TextBox 12"/>
            <p:cNvSpPr txBox="1"/>
            <p:nvPr/>
          </p:nvSpPr>
          <p:spPr>
            <a:xfrm>
              <a:off x="4111813" y="1461255"/>
              <a:ext cx="1301003" cy="297180"/>
            </a:xfrm>
            <a:prstGeom prst="rect">
              <a:avLst/>
            </a:prstGeom>
            <a:noFill/>
          </p:spPr>
          <p:txBody>
            <a:bodyPr wrap="square" lIns="91440" tIns="45720" rIns="91440" bIns="45720" rtlCol="0">
              <a:spAutoFit/>
            </a:bodyPr>
            <a:lstStyle/>
            <a:p>
              <a:r>
                <a:rPr lang="zh-CN" altLang="en-US" sz="2000" b="1" dirty="0">
                  <a:solidFill>
                    <a:prstClr val="black"/>
                  </a:solidFill>
                  <a:latin typeface="Arial Black" panose="020B0A04020102020204"/>
                </a:rPr>
                <a:t>标题文字</a:t>
              </a:r>
              <a:endParaRPr lang="en-US" sz="2000" b="1" dirty="0">
                <a:solidFill>
                  <a:prstClr val="black"/>
                </a:solidFill>
                <a:latin typeface="Arial Black" panose="020B0A04020102020204"/>
              </a:endParaRPr>
            </a:p>
          </p:txBody>
        </p:sp>
        <p:sp>
          <p:nvSpPr>
            <p:cNvPr id="84" name="TextBox 13"/>
            <p:cNvSpPr txBox="1"/>
            <p:nvPr/>
          </p:nvSpPr>
          <p:spPr>
            <a:xfrm>
              <a:off x="4131691" y="1761338"/>
              <a:ext cx="1063999" cy="236220"/>
            </a:xfrm>
            <a:prstGeom prst="rect">
              <a:avLst/>
            </a:prstGeom>
            <a:noFill/>
          </p:spPr>
          <p:txBody>
            <a:bodyPr wrap="square" lIns="91440" tIns="45720" rIns="91440" bIns="45720" rtlCol="0">
              <a:spAutoFit/>
            </a:bodyPr>
            <a:lstStyle/>
            <a:p>
              <a:r>
                <a:rPr lang="zh-CN" altLang="en-US" sz="1465" dirty="0">
                  <a:solidFill>
                    <a:prstClr val="black"/>
                  </a:solidFill>
                </a:rPr>
                <a:t>标题文字</a:t>
              </a:r>
              <a:endParaRPr lang="en-US" sz="1465" dirty="0">
                <a:solidFill>
                  <a:prstClr val="black"/>
                </a:solidFill>
              </a:endParaRPr>
            </a:p>
          </p:txBody>
        </p:sp>
        <p:sp>
          <p:nvSpPr>
            <p:cNvPr id="85" name="TextBox 14"/>
            <p:cNvSpPr txBox="1"/>
            <p:nvPr/>
          </p:nvSpPr>
          <p:spPr>
            <a:xfrm>
              <a:off x="4131691" y="2028505"/>
              <a:ext cx="1063999" cy="236220"/>
            </a:xfrm>
            <a:prstGeom prst="rect">
              <a:avLst/>
            </a:prstGeom>
            <a:noFill/>
          </p:spPr>
          <p:txBody>
            <a:bodyPr wrap="square" lIns="91440" tIns="45720" rIns="91440" bIns="45720" rtlCol="0">
              <a:spAutoFit/>
            </a:bodyPr>
            <a:lstStyle/>
            <a:p>
              <a:r>
                <a:rPr lang="zh-CN" altLang="en-US" sz="1465" dirty="0">
                  <a:solidFill>
                    <a:prstClr val="black"/>
                  </a:solidFill>
                </a:rPr>
                <a:t>标题文字</a:t>
              </a:r>
              <a:endParaRPr lang="en-US" sz="1465" dirty="0">
                <a:solidFill>
                  <a:prstClr val="black"/>
                </a:solidFill>
              </a:endParaRPr>
            </a:p>
          </p:txBody>
        </p:sp>
        <p:sp>
          <p:nvSpPr>
            <p:cNvPr id="86" name="TextBox 15"/>
            <p:cNvSpPr txBox="1"/>
            <p:nvPr/>
          </p:nvSpPr>
          <p:spPr>
            <a:xfrm>
              <a:off x="4131690" y="2302299"/>
              <a:ext cx="1063999" cy="236220"/>
            </a:xfrm>
            <a:prstGeom prst="rect">
              <a:avLst/>
            </a:prstGeom>
            <a:noFill/>
          </p:spPr>
          <p:txBody>
            <a:bodyPr wrap="square" lIns="91440" tIns="45720" rIns="91440" bIns="45720" rtlCol="0">
              <a:spAutoFit/>
            </a:bodyPr>
            <a:lstStyle/>
            <a:p>
              <a:r>
                <a:rPr lang="zh-CN" altLang="en-US" sz="1465" dirty="0">
                  <a:solidFill>
                    <a:prstClr val="black"/>
                  </a:solidFill>
                </a:rPr>
                <a:t>标题文字</a:t>
              </a:r>
              <a:endParaRPr lang="en-US" altLang="zh-CN" sz="1465" dirty="0">
                <a:solidFill>
                  <a:prstClr val="black"/>
                </a:solidFill>
              </a:endParaRPr>
            </a:p>
          </p:txBody>
        </p:sp>
        <p:sp>
          <p:nvSpPr>
            <p:cNvPr id="93" name="TextBox 16"/>
            <p:cNvSpPr txBox="1"/>
            <p:nvPr/>
          </p:nvSpPr>
          <p:spPr>
            <a:xfrm>
              <a:off x="4131690" y="2556214"/>
              <a:ext cx="1063999" cy="236220"/>
            </a:xfrm>
            <a:prstGeom prst="rect">
              <a:avLst/>
            </a:prstGeom>
            <a:noFill/>
          </p:spPr>
          <p:txBody>
            <a:bodyPr wrap="square" lIns="91440" tIns="45720" rIns="91440" bIns="45720" rtlCol="0">
              <a:spAutoFit/>
            </a:bodyPr>
            <a:lstStyle/>
            <a:p>
              <a:r>
                <a:rPr lang="zh-CN" altLang="en-US" sz="1465" dirty="0">
                  <a:solidFill>
                    <a:prstClr val="black"/>
                  </a:solidFill>
                </a:rPr>
                <a:t>标题文字</a:t>
              </a:r>
              <a:endParaRPr lang="en-US" altLang="zh-CN" sz="1465" dirty="0">
                <a:solidFill>
                  <a:prstClr val="black"/>
                </a:solidFill>
              </a:endParaRPr>
            </a:p>
          </p:txBody>
        </p:sp>
        <p:sp>
          <p:nvSpPr>
            <p:cNvPr id="94" name="Rounded Rectangle 17"/>
            <p:cNvSpPr/>
            <p:nvPr/>
          </p:nvSpPr>
          <p:spPr>
            <a:xfrm>
              <a:off x="4951524" y="1824636"/>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96" name="Rounded Rectangle 19"/>
            <p:cNvSpPr/>
            <p:nvPr/>
          </p:nvSpPr>
          <p:spPr>
            <a:xfrm>
              <a:off x="4951524" y="2370541"/>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02" name="Rounded Rectangle 21"/>
            <p:cNvSpPr/>
            <p:nvPr/>
          </p:nvSpPr>
          <p:spPr>
            <a:xfrm>
              <a:off x="4951525" y="2618262"/>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03" name="Rounded Rectangle 23"/>
            <p:cNvSpPr/>
            <p:nvPr/>
          </p:nvSpPr>
          <p:spPr>
            <a:xfrm>
              <a:off x="4951525" y="2109798"/>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grpSp>
      <p:sp>
        <p:nvSpPr>
          <p:cNvPr id="104" name="Rectangle 11"/>
          <p:cNvSpPr/>
          <p:nvPr/>
        </p:nvSpPr>
        <p:spPr>
          <a:xfrm>
            <a:off x="1903959" y="1857137"/>
            <a:ext cx="3125648" cy="1754897"/>
          </a:xfrm>
          <a:prstGeom prst="rect">
            <a:avLst/>
          </a:prstGeom>
          <a:blipFill rotWithShape="1">
            <a:blip r:embed="rId2" cstate="email">
              <a:extLst>
                <a:ext uri="{BEBA8EAE-BF5A-486C-A8C5-ECC9F3942E4B}">
                  <a14:imgProps xmlns:a14="http://schemas.microsoft.com/office/drawing/2010/main">
                    <a14:imgLayer r:embed="rId3">
                      <a14:imgEffect>
                        <a14:colorTemperature colorTemp="88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vi-VN" sz="2400">
              <a:solidFill>
                <a:prstClr val="white"/>
              </a:solidFill>
            </a:endParaRPr>
          </a:p>
        </p:txBody>
      </p:sp>
      <p:sp>
        <p:nvSpPr>
          <p:cNvPr id="105" name="Rounded Rectangle 18"/>
          <p:cNvSpPr/>
          <p:nvPr/>
        </p:nvSpPr>
        <p:spPr>
          <a:xfrm>
            <a:off x="6945534" y="2293148"/>
            <a:ext cx="2451559" cy="163539"/>
          </a:xfrm>
          <a:prstGeom prst="roundRect">
            <a:avLst/>
          </a:prstGeom>
          <a:solidFill>
            <a:srgbClr val="1F4F45"/>
          </a:solidFill>
          <a:ln w="127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06" name="Rounded Rectangle 20"/>
          <p:cNvSpPr/>
          <p:nvPr/>
        </p:nvSpPr>
        <p:spPr>
          <a:xfrm>
            <a:off x="6945534" y="3021021"/>
            <a:ext cx="1432371" cy="163539"/>
          </a:xfrm>
          <a:prstGeom prst="roundRect">
            <a:avLst/>
          </a:prstGeom>
          <a:solidFill>
            <a:srgbClr val="1F4F45"/>
          </a:solidFill>
          <a:ln w="127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19" name="Rounded Rectangle 22"/>
          <p:cNvSpPr/>
          <p:nvPr/>
        </p:nvSpPr>
        <p:spPr>
          <a:xfrm>
            <a:off x="6945532" y="3351316"/>
            <a:ext cx="2969689" cy="163539"/>
          </a:xfrm>
          <a:prstGeom prst="roundRect">
            <a:avLst/>
          </a:prstGeom>
          <a:solidFill>
            <a:srgbClr val="1F4F45"/>
          </a:solidFill>
          <a:ln w="127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20" name="Rounded Rectangle 24"/>
          <p:cNvSpPr/>
          <p:nvPr/>
        </p:nvSpPr>
        <p:spPr>
          <a:xfrm>
            <a:off x="6945532" y="2673365"/>
            <a:ext cx="2809652" cy="163539"/>
          </a:xfrm>
          <a:prstGeom prst="roundRect">
            <a:avLst/>
          </a:prstGeom>
          <a:solidFill>
            <a:srgbClr val="1F4F45"/>
          </a:solidFill>
          <a:ln w="127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grpSp>
        <p:nvGrpSpPr>
          <p:cNvPr id="121" name="Group 10"/>
          <p:cNvGrpSpPr/>
          <p:nvPr/>
        </p:nvGrpSpPr>
        <p:grpSpPr>
          <a:xfrm>
            <a:off x="1556583" y="1582735"/>
            <a:ext cx="644869" cy="646173"/>
            <a:chOff x="3692576" y="1742634"/>
            <a:chExt cx="2790379" cy="2796023"/>
          </a:xfrm>
        </p:grpSpPr>
        <p:grpSp>
          <p:nvGrpSpPr>
            <p:cNvPr id="122" name="组合 79"/>
            <p:cNvGrpSpPr/>
            <p:nvPr/>
          </p:nvGrpSpPr>
          <p:grpSpPr bwMode="auto">
            <a:xfrm>
              <a:off x="3692576" y="1742634"/>
              <a:ext cx="2790379" cy="2796023"/>
              <a:chOff x="6379729" y="2488774"/>
              <a:chExt cx="2513016" cy="2513016"/>
            </a:xfrm>
          </p:grpSpPr>
          <p:sp>
            <p:nvSpPr>
              <p:cNvPr id="12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12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123" name="椭圆 80"/>
            <p:cNvSpPr/>
            <p:nvPr/>
          </p:nvSpPr>
          <p:spPr bwMode="auto">
            <a:xfrm>
              <a:off x="4101618" y="2137562"/>
              <a:ext cx="2016471" cy="2020558"/>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665" kern="0" dirty="0">
                  <a:solidFill>
                    <a:srgbClr val="FFFFFF"/>
                  </a:solidFill>
                  <a:latin typeface="微软雅黑" panose="020B0503020204020204" charset="-122"/>
                  <a:ea typeface="微软雅黑" panose="020B0503020204020204" charset="-122"/>
                </a:rPr>
                <a:t>1</a:t>
              </a:r>
              <a:endParaRPr lang="zh-CN" altLang="en-US" sz="2665" kern="0" dirty="0">
                <a:solidFill>
                  <a:srgbClr val="FFFFFF"/>
                </a:solidFill>
                <a:latin typeface="微软雅黑" panose="020B0503020204020204" charset="-122"/>
                <a:ea typeface="微软雅黑" panose="020B0503020204020204" charset="-122"/>
              </a:endParaRPr>
            </a:p>
          </p:txBody>
        </p:sp>
      </p:grpSp>
      <p:grpSp>
        <p:nvGrpSpPr>
          <p:cNvPr id="176" name="组合 175"/>
          <p:cNvGrpSpPr/>
          <p:nvPr/>
        </p:nvGrpSpPr>
        <p:grpSpPr>
          <a:xfrm>
            <a:off x="5825918" y="4221640"/>
            <a:ext cx="4700545" cy="1774905"/>
            <a:chOff x="4111813" y="1461255"/>
            <a:chExt cx="3525409" cy="1331179"/>
          </a:xfrm>
        </p:grpSpPr>
        <p:sp>
          <p:nvSpPr>
            <p:cNvPr id="177" name="TextBox 12"/>
            <p:cNvSpPr txBox="1"/>
            <p:nvPr/>
          </p:nvSpPr>
          <p:spPr>
            <a:xfrm>
              <a:off x="4111813" y="1461255"/>
              <a:ext cx="1301003" cy="297180"/>
            </a:xfrm>
            <a:prstGeom prst="rect">
              <a:avLst/>
            </a:prstGeom>
            <a:noFill/>
          </p:spPr>
          <p:txBody>
            <a:bodyPr wrap="square" lIns="91440" tIns="45720" rIns="91440" bIns="45720" rtlCol="0">
              <a:spAutoFit/>
            </a:bodyPr>
            <a:lstStyle/>
            <a:p>
              <a:r>
                <a:rPr lang="zh-CN" altLang="en-US" sz="2000" b="1" dirty="0">
                  <a:solidFill>
                    <a:prstClr val="black"/>
                  </a:solidFill>
                  <a:latin typeface="Arial Black" panose="020B0A04020102020204"/>
                </a:rPr>
                <a:t>标题文字</a:t>
              </a:r>
              <a:endParaRPr lang="en-US" sz="2000" b="1" dirty="0">
                <a:solidFill>
                  <a:prstClr val="black"/>
                </a:solidFill>
                <a:latin typeface="Arial Black" panose="020B0A04020102020204"/>
              </a:endParaRPr>
            </a:p>
          </p:txBody>
        </p:sp>
        <p:sp>
          <p:nvSpPr>
            <p:cNvPr id="178" name="TextBox 13"/>
            <p:cNvSpPr txBox="1"/>
            <p:nvPr/>
          </p:nvSpPr>
          <p:spPr>
            <a:xfrm>
              <a:off x="4131691" y="1761338"/>
              <a:ext cx="1063999" cy="236220"/>
            </a:xfrm>
            <a:prstGeom prst="rect">
              <a:avLst/>
            </a:prstGeom>
            <a:noFill/>
          </p:spPr>
          <p:txBody>
            <a:bodyPr wrap="square" lIns="91440" tIns="45720" rIns="91440" bIns="45720" rtlCol="0">
              <a:spAutoFit/>
            </a:bodyPr>
            <a:lstStyle/>
            <a:p>
              <a:r>
                <a:rPr lang="zh-CN" altLang="en-US" sz="1465" dirty="0">
                  <a:solidFill>
                    <a:prstClr val="black"/>
                  </a:solidFill>
                </a:rPr>
                <a:t>标题文字</a:t>
              </a:r>
              <a:endParaRPr lang="en-US" sz="1465" dirty="0">
                <a:solidFill>
                  <a:prstClr val="black"/>
                </a:solidFill>
              </a:endParaRPr>
            </a:p>
          </p:txBody>
        </p:sp>
        <p:sp>
          <p:nvSpPr>
            <p:cNvPr id="179" name="TextBox 14"/>
            <p:cNvSpPr txBox="1"/>
            <p:nvPr/>
          </p:nvSpPr>
          <p:spPr>
            <a:xfrm>
              <a:off x="4131691" y="2028505"/>
              <a:ext cx="1063999" cy="236220"/>
            </a:xfrm>
            <a:prstGeom prst="rect">
              <a:avLst/>
            </a:prstGeom>
            <a:noFill/>
          </p:spPr>
          <p:txBody>
            <a:bodyPr wrap="square" lIns="91440" tIns="45720" rIns="91440" bIns="45720" rtlCol="0">
              <a:spAutoFit/>
            </a:bodyPr>
            <a:lstStyle/>
            <a:p>
              <a:r>
                <a:rPr lang="zh-CN" altLang="en-US" sz="1465" dirty="0">
                  <a:solidFill>
                    <a:prstClr val="black"/>
                  </a:solidFill>
                </a:rPr>
                <a:t>标题文字</a:t>
              </a:r>
              <a:endParaRPr lang="en-US" sz="1465" dirty="0">
                <a:solidFill>
                  <a:prstClr val="black"/>
                </a:solidFill>
              </a:endParaRPr>
            </a:p>
          </p:txBody>
        </p:sp>
        <p:sp>
          <p:nvSpPr>
            <p:cNvPr id="180" name="TextBox 15"/>
            <p:cNvSpPr txBox="1"/>
            <p:nvPr/>
          </p:nvSpPr>
          <p:spPr>
            <a:xfrm>
              <a:off x="4131690" y="2302299"/>
              <a:ext cx="1063999" cy="236220"/>
            </a:xfrm>
            <a:prstGeom prst="rect">
              <a:avLst/>
            </a:prstGeom>
            <a:noFill/>
          </p:spPr>
          <p:txBody>
            <a:bodyPr wrap="square" lIns="91440" tIns="45720" rIns="91440" bIns="45720" rtlCol="0">
              <a:spAutoFit/>
            </a:bodyPr>
            <a:lstStyle/>
            <a:p>
              <a:r>
                <a:rPr lang="zh-CN" altLang="en-US" sz="1465" dirty="0">
                  <a:solidFill>
                    <a:prstClr val="black"/>
                  </a:solidFill>
                </a:rPr>
                <a:t>标题文字</a:t>
              </a:r>
              <a:endParaRPr lang="en-US" altLang="zh-CN" sz="1465" dirty="0">
                <a:solidFill>
                  <a:prstClr val="black"/>
                </a:solidFill>
              </a:endParaRPr>
            </a:p>
          </p:txBody>
        </p:sp>
        <p:sp>
          <p:nvSpPr>
            <p:cNvPr id="181" name="TextBox 16"/>
            <p:cNvSpPr txBox="1"/>
            <p:nvPr/>
          </p:nvSpPr>
          <p:spPr>
            <a:xfrm>
              <a:off x="4131690" y="2556214"/>
              <a:ext cx="1063999" cy="236220"/>
            </a:xfrm>
            <a:prstGeom prst="rect">
              <a:avLst/>
            </a:prstGeom>
            <a:noFill/>
          </p:spPr>
          <p:txBody>
            <a:bodyPr wrap="square" lIns="91440" tIns="45720" rIns="91440" bIns="45720" rtlCol="0">
              <a:spAutoFit/>
            </a:bodyPr>
            <a:lstStyle/>
            <a:p>
              <a:r>
                <a:rPr lang="zh-CN" altLang="en-US" sz="1465" dirty="0">
                  <a:solidFill>
                    <a:prstClr val="black"/>
                  </a:solidFill>
                </a:rPr>
                <a:t>标题文字</a:t>
              </a:r>
              <a:endParaRPr lang="en-US" altLang="zh-CN" sz="1465" dirty="0">
                <a:solidFill>
                  <a:prstClr val="black"/>
                </a:solidFill>
              </a:endParaRPr>
            </a:p>
          </p:txBody>
        </p:sp>
        <p:sp>
          <p:nvSpPr>
            <p:cNvPr id="182" name="Rounded Rectangle 17"/>
            <p:cNvSpPr/>
            <p:nvPr/>
          </p:nvSpPr>
          <p:spPr>
            <a:xfrm>
              <a:off x="4951524" y="1824636"/>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83" name="Rounded Rectangle 19"/>
            <p:cNvSpPr/>
            <p:nvPr/>
          </p:nvSpPr>
          <p:spPr>
            <a:xfrm>
              <a:off x="4951524" y="2370541"/>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84" name="Rounded Rectangle 21"/>
            <p:cNvSpPr/>
            <p:nvPr/>
          </p:nvSpPr>
          <p:spPr>
            <a:xfrm>
              <a:off x="4951525" y="2618262"/>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85" name="Rounded Rectangle 23"/>
            <p:cNvSpPr/>
            <p:nvPr/>
          </p:nvSpPr>
          <p:spPr>
            <a:xfrm>
              <a:off x="4951525" y="2109798"/>
              <a:ext cx="2685697" cy="122654"/>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grpSp>
      <p:sp>
        <p:nvSpPr>
          <p:cNvPr id="186" name="Rectangle 11"/>
          <p:cNvSpPr/>
          <p:nvPr/>
        </p:nvSpPr>
        <p:spPr>
          <a:xfrm>
            <a:off x="1903959" y="4270137"/>
            <a:ext cx="3125648" cy="1754897"/>
          </a:xfrm>
          <a:prstGeom prst="rect">
            <a:avLst/>
          </a:prstGeom>
          <a:blipFill rotWithShape="1">
            <a:blip r:embed="rId2" cstate="email">
              <a:extLst>
                <a:ext uri="{BEBA8EAE-BF5A-486C-A8C5-ECC9F3942E4B}">
                  <a14:imgProps xmlns:a14="http://schemas.microsoft.com/office/drawing/2010/main">
                    <a14:imgLayer r:embed="rId3">
                      <a14:imgEffect>
                        <a14:colorTemperature colorTemp="88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vi-VN" sz="2400">
              <a:solidFill>
                <a:prstClr val="white"/>
              </a:solidFill>
            </a:endParaRPr>
          </a:p>
        </p:txBody>
      </p:sp>
      <p:sp>
        <p:nvSpPr>
          <p:cNvPr id="187" name="Rounded Rectangle 18"/>
          <p:cNvSpPr/>
          <p:nvPr/>
        </p:nvSpPr>
        <p:spPr>
          <a:xfrm>
            <a:off x="6945534" y="4706148"/>
            <a:ext cx="2451559" cy="163539"/>
          </a:xfrm>
          <a:prstGeom prst="roundRect">
            <a:avLst/>
          </a:prstGeom>
          <a:solidFill>
            <a:srgbClr val="E7A8CA"/>
          </a:solidFill>
          <a:ln w="127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88" name="Rounded Rectangle 20"/>
          <p:cNvSpPr/>
          <p:nvPr/>
        </p:nvSpPr>
        <p:spPr>
          <a:xfrm>
            <a:off x="6945534" y="5434021"/>
            <a:ext cx="1432371" cy="163539"/>
          </a:xfrm>
          <a:prstGeom prst="roundRect">
            <a:avLst/>
          </a:prstGeom>
          <a:solidFill>
            <a:srgbClr val="E7A8CA"/>
          </a:solidFill>
          <a:ln w="127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89" name="Rounded Rectangle 22"/>
          <p:cNvSpPr/>
          <p:nvPr/>
        </p:nvSpPr>
        <p:spPr>
          <a:xfrm>
            <a:off x="6945532" y="5764316"/>
            <a:ext cx="2969689" cy="163539"/>
          </a:xfrm>
          <a:prstGeom prst="roundRect">
            <a:avLst/>
          </a:prstGeom>
          <a:solidFill>
            <a:srgbClr val="E7A8CA"/>
          </a:solidFill>
          <a:ln w="127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190" name="Rounded Rectangle 24"/>
          <p:cNvSpPr/>
          <p:nvPr/>
        </p:nvSpPr>
        <p:spPr>
          <a:xfrm>
            <a:off x="6945532" y="5086365"/>
            <a:ext cx="2809652" cy="163539"/>
          </a:xfrm>
          <a:prstGeom prst="roundRect">
            <a:avLst/>
          </a:prstGeom>
          <a:solidFill>
            <a:srgbClr val="E7A8CA"/>
          </a:solidFill>
          <a:ln w="12700">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grpSp>
        <p:nvGrpSpPr>
          <p:cNvPr id="191" name="Group 10"/>
          <p:cNvGrpSpPr/>
          <p:nvPr/>
        </p:nvGrpSpPr>
        <p:grpSpPr>
          <a:xfrm>
            <a:off x="1556583" y="3995735"/>
            <a:ext cx="644869" cy="646173"/>
            <a:chOff x="3692576" y="1742634"/>
            <a:chExt cx="2790379" cy="2796023"/>
          </a:xfrm>
        </p:grpSpPr>
        <p:grpSp>
          <p:nvGrpSpPr>
            <p:cNvPr id="192" name="组合 79"/>
            <p:cNvGrpSpPr/>
            <p:nvPr/>
          </p:nvGrpSpPr>
          <p:grpSpPr bwMode="auto">
            <a:xfrm>
              <a:off x="3692576" y="1742634"/>
              <a:ext cx="2790379" cy="2796023"/>
              <a:chOff x="6379729" y="2488774"/>
              <a:chExt cx="2513016" cy="2513016"/>
            </a:xfrm>
          </p:grpSpPr>
          <p:sp>
            <p:nvSpPr>
              <p:cNvPr id="19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19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193" name="椭圆 80"/>
            <p:cNvSpPr/>
            <p:nvPr/>
          </p:nvSpPr>
          <p:spPr bwMode="auto">
            <a:xfrm>
              <a:off x="4101618" y="2137562"/>
              <a:ext cx="2016471" cy="2020558"/>
            </a:xfrm>
            <a:prstGeom prst="ellipse">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665" kern="0" dirty="0">
                  <a:solidFill>
                    <a:srgbClr val="FFFFFF"/>
                  </a:solidFill>
                  <a:latin typeface="微软雅黑" panose="020B0503020204020204" charset="-122"/>
                  <a:ea typeface="微软雅黑" panose="020B0503020204020204" charset="-122"/>
                </a:rPr>
                <a:t>2</a:t>
              </a:r>
              <a:endParaRPr lang="zh-CN" altLang="en-US" sz="2665" kern="0" dirty="0">
                <a:solidFill>
                  <a:srgbClr val="FFFFFF"/>
                </a:solidFill>
                <a:latin typeface="微软雅黑" panose="020B0503020204020204" charset="-122"/>
                <a:ea typeface="微软雅黑" panose="020B0503020204020204" charset="-122"/>
              </a:endParaRPr>
            </a:p>
          </p:txBody>
        </p:sp>
      </p:grpSp>
    </p:spTree>
  </p:cSld>
  <p:clrMapOvr>
    <a:masterClrMapping/>
  </p:clrMapOvr>
  <p:transition advTm="1024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additive="base">
                                        <p:cTn id="12" dur="500" fill="hold"/>
                                        <p:tgtEl>
                                          <p:spTgt spid="104"/>
                                        </p:tgtEl>
                                        <p:attrNameLst>
                                          <p:attrName>ppt_x</p:attrName>
                                        </p:attrNameLst>
                                      </p:cBhvr>
                                      <p:tavLst>
                                        <p:tav tm="0">
                                          <p:val>
                                            <p:strVal val="0-#ppt_w/2"/>
                                          </p:val>
                                        </p:tav>
                                        <p:tav tm="100000">
                                          <p:val>
                                            <p:strVal val="#ppt_x"/>
                                          </p:val>
                                        </p:tav>
                                      </p:tavLst>
                                    </p:anim>
                                    <p:anim calcmode="lin" valueType="num">
                                      <p:cBhvr additive="base">
                                        <p:cTn id="13" dur="500" fill="hold"/>
                                        <p:tgtEl>
                                          <p:spTgt spid="10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21"/>
                                        </p:tgtEl>
                                        <p:attrNameLst>
                                          <p:attrName>style.visibility</p:attrName>
                                        </p:attrNameLst>
                                      </p:cBhvr>
                                      <p:to>
                                        <p:strVal val="visible"/>
                                      </p:to>
                                    </p:set>
                                    <p:anim calcmode="lin" valueType="num">
                                      <p:cBhvr>
                                        <p:cTn id="17" dur="500" fill="hold"/>
                                        <p:tgtEl>
                                          <p:spTgt spid="121"/>
                                        </p:tgtEl>
                                        <p:attrNameLst>
                                          <p:attrName>ppt_w</p:attrName>
                                        </p:attrNameLst>
                                      </p:cBhvr>
                                      <p:tavLst>
                                        <p:tav tm="0">
                                          <p:val>
                                            <p:fltVal val="0"/>
                                          </p:val>
                                        </p:tav>
                                        <p:tav tm="100000">
                                          <p:val>
                                            <p:strVal val="#ppt_w"/>
                                          </p:val>
                                        </p:tav>
                                      </p:tavLst>
                                    </p:anim>
                                    <p:anim calcmode="lin" valueType="num">
                                      <p:cBhvr>
                                        <p:cTn id="18" dur="500" fill="hold"/>
                                        <p:tgtEl>
                                          <p:spTgt spid="121"/>
                                        </p:tgtEl>
                                        <p:attrNameLst>
                                          <p:attrName>ppt_h</p:attrName>
                                        </p:attrNameLst>
                                      </p:cBhvr>
                                      <p:tavLst>
                                        <p:tav tm="0">
                                          <p:val>
                                            <p:fltVal val="0"/>
                                          </p:val>
                                        </p:tav>
                                        <p:tav tm="100000">
                                          <p:val>
                                            <p:strVal val="#ppt_h"/>
                                          </p:val>
                                        </p:tav>
                                      </p:tavLst>
                                    </p:anim>
                                    <p:animEffect transition="in" filter="fade">
                                      <p:cBhvr>
                                        <p:cTn id="19" dur="500"/>
                                        <p:tgtEl>
                                          <p:spTgt spid="121"/>
                                        </p:tgtEl>
                                      </p:cBhvr>
                                    </p:animEffect>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500" fill="hold"/>
                                        <p:tgtEl>
                                          <p:spTgt spid="82"/>
                                        </p:tgtEl>
                                        <p:attrNameLst>
                                          <p:attrName>ppt_x</p:attrName>
                                        </p:attrNameLst>
                                      </p:cBhvr>
                                      <p:tavLst>
                                        <p:tav tm="0">
                                          <p:val>
                                            <p:strVal val="1+#ppt_w/2"/>
                                          </p:val>
                                        </p:tav>
                                        <p:tav tm="100000">
                                          <p:val>
                                            <p:strVal val="#ppt_x"/>
                                          </p:val>
                                        </p:tav>
                                      </p:tavLst>
                                    </p:anim>
                                    <p:anim calcmode="lin" valueType="num">
                                      <p:cBhvr additive="base">
                                        <p:cTn id="24" dur="500" fill="hold"/>
                                        <p:tgtEl>
                                          <p:spTgt spid="8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wipe(left)">
                                      <p:cBhvr>
                                        <p:cTn id="28" dur="750"/>
                                        <p:tgtEl>
                                          <p:spTgt spid="105"/>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20"/>
                                        </p:tgtEl>
                                        <p:attrNameLst>
                                          <p:attrName>style.visibility</p:attrName>
                                        </p:attrNameLst>
                                      </p:cBhvr>
                                      <p:to>
                                        <p:strVal val="visible"/>
                                      </p:to>
                                    </p:set>
                                    <p:animEffect transition="in" filter="wipe(left)">
                                      <p:cBhvr>
                                        <p:cTn id="32" dur="750"/>
                                        <p:tgtEl>
                                          <p:spTgt spid="120"/>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childTnLst>
                          </p:cTn>
                        </p:par>
                        <p:par>
                          <p:cTn id="37" fill="hold">
                            <p:stCondLst>
                              <p:cond delay="5000"/>
                            </p:stCondLst>
                            <p:childTnLst>
                              <p:par>
                                <p:cTn id="38" presetID="22" presetClass="entr" presetSubtype="8" fill="hold" grpId="0" nodeType="after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left)">
                                      <p:cBhvr>
                                        <p:cTn id="40" dur="750"/>
                                        <p:tgtEl>
                                          <p:spTgt spid="119"/>
                                        </p:tgtEl>
                                      </p:cBhvr>
                                    </p:animEffect>
                                  </p:childTnLst>
                                </p:cTn>
                              </p:par>
                            </p:childTnLst>
                          </p:cTn>
                        </p:par>
                        <p:par>
                          <p:cTn id="41" fill="hold">
                            <p:stCondLst>
                              <p:cond delay="6000"/>
                            </p:stCondLst>
                            <p:childTnLst>
                              <p:par>
                                <p:cTn id="42" presetID="2" presetClass="entr" presetSubtype="8" fill="hold" grpId="0" nodeType="afterEffect">
                                  <p:stCondLst>
                                    <p:cond delay="0"/>
                                  </p:stCondLst>
                                  <p:childTnLst>
                                    <p:set>
                                      <p:cBhvr>
                                        <p:cTn id="43" dur="1" fill="hold">
                                          <p:stCondLst>
                                            <p:cond delay="0"/>
                                          </p:stCondLst>
                                        </p:cTn>
                                        <p:tgtEl>
                                          <p:spTgt spid="186"/>
                                        </p:tgtEl>
                                        <p:attrNameLst>
                                          <p:attrName>style.visibility</p:attrName>
                                        </p:attrNameLst>
                                      </p:cBhvr>
                                      <p:to>
                                        <p:strVal val="visible"/>
                                      </p:to>
                                    </p:set>
                                    <p:anim calcmode="lin" valueType="num">
                                      <p:cBhvr additive="base">
                                        <p:cTn id="44" dur="500" fill="hold"/>
                                        <p:tgtEl>
                                          <p:spTgt spid="186"/>
                                        </p:tgtEl>
                                        <p:attrNameLst>
                                          <p:attrName>ppt_x</p:attrName>
                                        </p:attrNameLst>
                                      </p:cBhvr>
                                      <p:tavLst>
                                        <p:tav tm="0">
                                          <p:val>
                                            <p:strVal val="0-#ppt_w/2"/>
                                          </p:val>
                                        </p:tav>
                                        <p:tav tm="100000">
                                          <p:val>
                                            <p:strVal val="#ppt_x"/>
                                          </p:val>
                                        </p:tav>
                                      </p:tavLst>
                                    </p:anim>
                                    <p:anim calcmode="lin" valueType="num">
                                      <p:cBhvr additive="base">
                                        <p:cTn id="45" dur="500" fill="hold"/>
                                        <p:tgtEl>
                                          <p:spTgt spid="186"/>
                                        </p:tgtEl>
                                        <p:attrNameLst>
                                          <p:attrName>ppt_y</p:attrName>
                                        </p:attrNameLst>
                                      </p:cBhvr>
                                      <p:tavLst>
                                        <p:tav tm="0">
                                          <p:val>
                                            <p:strVal val="#ppt_y"/>
                                          </p:val>
                                        </p:tav>
                                        <p:tav tm="100000">
                                          <p:val>
                                            <p:strVal val="#ppt_y"/>
                                          </p:val>
                                        </p:tav>
                                      </p:tavLst>
                                    </p:anim>
                                  </p:childTnLst>
                                </p:cTn>
                              </p:par>
                            </p:childTnLst>
                          </p:cTn>
                        </p:par>
                        <p:par>
                          <p:cTn id="46" fill="hold">
                            <p:stCondLst>
                              <p:cond delay="6500"/>
                            </p:stCondLst>
                            <p:childTnLst>
                              <p:par>
                                <p:cTn id="47" presetID="53" presetClass="entr" presetSubtype="16" fill="hold" nodeType="afterEffect">
                                  <p:stCondLst>
                                    <p:cond delay="0"/>
                                  </p:stCondLst>
                                  <p:childTnLst>
                                    <p:set>
                                      <p:cBhvr>
                                        <p:cTn id="48" dur="1" fill="hold">
                                          <p:stCondLst>
                                            <p:cond delay="0"/>
                                          </p:stCondLst>
                                        </p:cTn>
                                        <p:tgtEl>
                                          <p:spTgt spid="191"/>
                                        </p:tgtEl>
                                        <p:attrNameLst>
                                          <p:attrName>style.visibility</p:attrName>
                                        </p:attrNameLst>
                                      </p:cBhvr>
                                      <p:to>
                                        <p:strVal val="visible"/>
                                      </p:to>
                                    </p:set>
                                    <p:anim calcmode="lin" valueType="num">
                                      <p:cBhvr>
                                        <p:cTn id="49" dur="500" fill="hold"/>
                                        <p:tgtEl>
                                          <p:spTgt spid="191"/>
                                        </p:tgtEl>
                                        <p:attrNameLst>
                                          <p:attrName>ppt_w</p:attrName>
                                        </p:attrNameLst>
                                      </p:cBhvr>
                                      <p:tavLst>
                                        <p:tav tm="0">
                                          <p:val>
                                            <p:fltVal val="0"/>
                                          </p:val>
                                        </p:tav>
                                        <p:tav tm="100000">
                                          <p:val>
                                            <p:strVal val="#ppt_w"/>
                                          </p:val>
                                        </p:tav>
                                      </p:tavLst>
                                    </p:anim>
                                    <p:anim calcmode="lin" valueType="num">
                                      <p:cBhvr>
                                        <p:cTn id="50" dur="500" fill="hold"/>
                                        <p:tgtEl>
                                          <p:spTgt spid="191"/>
                                        </p:tgtEl>
                                        <p:attrNameLst>
                                          <p:attrName>ppt_h</p:attrName>
                                        </p:attrNameLst>
                                      </p:cBhvr>
                                      <p:tavLst>
                                        <p:tav tm="0">
                                          <p:val>
                                            <p:fltVal val="0"/>
                                          </p:val>
                                        </p:tav>
                                        <p:tav tm="100000">
                                          <p:val>
                                            <p:strVal val="#ppt_h"/>
                                          </p:val>
                                        </p:tav>
                                      </p:tavLst>
                                    </p:anim>
                                    <p:animEffect transition="in" filter="fade">
                                      <p:cBhvr>
                                        <p:cTn id="51" dur="500"/>
                                        <p:tgtEl>
                                          <p:spTgt spid="191"/>
                                        </p:tgtEl>
                                      </p:cBhvr>
                                    </p:animEffect>
                                  </p:childTnLst>
                                </p:cTn>
                              </p:par>
                            </p:childTnLst>
                          </p:cTn>
                        </p:par>
                        <p:par>
                          <p:cTn id="52" fill="hold">
                            <p:stCondLst>
                              <p:cond delay="7000"/>
                            </p:stCondLst>
                            <p:childTnLst>
                              <p:par>
                                <p:cTn id="53" presetID="2" presetClass="entr" presetSubtype="2" fill="hold" nodeType="afterEffect">
                                  <p:stCondLst>
                                    <p:cond delay="0"/>
                                  </p:stCondLst>
                                  <p:childTnLst>
                                    <p:set>
                                      <p:cBhvr>
                                        <p:cTn id="54" dur="1" fill="hold">
                                          <p:stCondLst>
                                            <p:cond delay="0"/>
                                          </p:stCondLst>
                                        </p:cTn>
                                        <p:tgtEl>
                                          <p:spTgt spid="176"/>
                                        </p:tgtEl>
                                        <p:attrNameLst>
                                          <p:attrName>style.visibility</p:attrName>
                                        </p:attrNameLst>
                                      </p:cBhvr>
                                      <p:to>
                                        <p:strVal val="visible"/>
                                      </p:to>
                                    </p:set>
                                    <p:anim calcmode="lin" valueType="num">
                                      <p:cBhvr additive="base">
                                        <p:cTn id="55" dur="500" fill="hold"/>
                                        <p:tgtEl>
                                          <p:spTgt spid="176"/>
                                        </p:tgtEl>
                                        <p:attrNameLst>
                                          <p:attrName>ppt_x</p:attrName>
                                        </p:attrNameLst>
                                      </p:cBhvr>
                                      <p:tavLst>
                                        <p:tav tm="0">
                                          <p:val>
                                            <p:strVal val="1+#ppt_w/2"/>
                                          </p:val>
                                        </p:tav>
                                        <p:tav tm="100000">
                                          <p:val>
                                            <p:strVal val="#ppt_x"/>
                                          </p:val>
                                        </p:tav>
                                      </p:tavLst>
                                    </p:anim>
                                    <p:anim calcmode="lin" valueType="num">
                                      <p:cBhvr additive="base">
                                        <p:cTn id="56" dur="500" fill="hold"/>
                                        <p:tgtEl>
                                          <p:spTgt spid="176"/>
                                        </p:tgtEl>
                                        <p:attrNameLst>
                                          <p:attrName>ppt_y</p:attrName>
                                        </p:attrNameLst>
                                      </p:cBhvr>
                                      <p:tavLst>
                                        <p:tav tm="0">
                                          <p:val>
                                            <p:strVal val="#ppt_y"/>
                                          </p:val>
                                        </p:tav>
                                        <p:tav tm="100000">
                                          <p:val>
                                            <p:strVal val="#ppt_y"/>
                                          </p:val>
                                        </p:tav>
                                      </p:tavLst>
                                    </p:anim>
                                  </p:childTnLst>
                                </p:cTn>
                              </p:par>
                            </p:childTnLst>
                          </p:cTn>
                        </p:par>
                        <p:par>
                          <p:cTn id="57" fill="hold">
                            <p:stCondLst>
                              <p:cond delay="7500"/>
                            </p:stCondLst>
                            <p:childTnLst>
                              <p:par>
                                <p:cTn id="58" presetID="22" presetClass="entr" presetSubtype="8" fill="hold" grpId="0" nodeType="afterEffect">
                                  <p:stCondLst>
                                    <p:cond delay="0"/>
                                  </p:stCondLst>
                                  <p:childTnLst>
                                    <p:set>
                                      <p:cBhvr>
                                        <p:cTn id="59" dur="1" fill="hold">
                                          <p:stCondLst>
                                            <p:cond delay="0"/>
                                          </p:stCondLst>
                                        </p:cTn>
                                        <p:tgtEl>
                                          <p:spTgt spid="187"/>
                                        </p:tgtEl>
                                        <p:attrNameLst>
                                          <p:attrName>style.visibility</p:attrName>
                                        </p:attrNameLst>
                                      </p:cBhvr>
                                      <p:to>
                                        <p:strVal val="visible"/>
                                      </p:to>
                                    </p:set>
                                    <p:animEffect transition="in" filter="wipe(left)">
                                      <p:cBhvr>
                                        <p:cTn id="60" dur="750"/>
                                        <p:tgtEl>
                                          <p:spTgt spid="187"/>
                                        </p:tgtEl>
                                      </p:cBhvr>
                                    </p:animEffect>
                                  </p:childTnLst>
                                </p:cTn>
                              </p:par>
                            </p:childTnLst>
                          </p:cTn>
                        </p:par>
                        <p:par>
                          <p:cTn id="61" fill="hold">
                            <p:stCondLst>
                              <p:cond delay="8500"/>
                            </p:stCondLst>
                            <p:childTnLst>
                              <p:par>
                                <p:cTn id="62" presetID="22" presetClass="entr" presetSubtype="8" fill="hold" grpId="0" nodeType="afterEffect">
                                  <p:stCondLst>
                                    <p:cond delay="0"/>
                                  </p:stCondLst>
                                  <p:childTnLst>
                                    <p:set>
                                      <p:cBhvr>
                                        <p:cTn id="63" dur="1" fill="hold">
                                          <p:stCondLst>
                                            <p:cond delay="0"/>
                                          </p:stCondLst>
                                        </p:cTn>
                                        <p:tgtEl>
                                          <p:spTgt spid="190"/>
                                        </p:tgtEl>
                                        <p:attrNameLst>
                                          <p:attrName>style.visibility</p:attrName>
                                        </p:attrNameLst>
                                      </p:cBhvr>
                                      <p:to>
                                        <p:strVal val="visible"/>
                                      </p:to>
                                    </p:set>
                                    <p:animEffect transition="in" filter="wipe(left)">
                                      <p:cBhvr>
                                        <p:cTn id="64" dur="750"/>
                                        <p:tgtEl>
                                          <p:spTgt spid="190"/>
                                        </p:tgtEl>
                                      </p:cBhvr>
                                    </p:animEffect>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188"/>
                                        </p:tgtEl>
                                        <p:attrNameLst>
                                          <p:attrName>style.visibility</p:attrName>
                                        </p:attrNameLst>
                                      </p:cBhvr>
                                      <p:to>
                                        <p:strVal val="visible"/>
                                      </p:to>
                                    </p:set>
                                    <p:animEffect transition="in" filter="wipe(left)">
                                      <p:cBhvr>
                                        <p:cTn id="68" dur="750"/>
                                        <p:tgtEl>
                                          <p:spTgt spid="188"/>
                                        </p:tgtEl>
                                      </p:cBhvr>
                                    </p:animEffect>
                                  </p:childTnLst>
                                </p:cTn>
                              </p:par>
                            </p:childTnLst>
                          </p:cTn>
                        </p:par>
                        <p:par>
                          <p:cTn id="69" fill="hold">
                            <p:stCondLst>
                              <p:cond delay="10500"/>
                            </p:stCondLst>
                            <p:childTnLst>
                              <p:par>
                                <p:cTn id="70" presetID="22" presetClass="entr" presetSubtype="8" fill="hold" grpId="0" nodeType="afterEffect">
                                  <p:stCondLst>
                                    <p:cond delay="0"/>
                                  </p:stCondLst>
                                  <p:childTnLst>
                                    <p:set>
                                      <p:cBhvr>
                                        <p:cTn id="71" dur="1" fill="hold">
                                          <p:stCondLst>
                                            <p:cond delay="0"/>
                                          </p:stCondLst>
                                        </p:cTn>
                                        <p:tgtEl>
                                          <p:spTgt spid="189"/>
                                        </p:tgtEl>
                                        <p:attrNameLst>
                                          <p:attrName>style.visibility</p:attrName>
                                        </p:attrNameLst>
                                      </p:cBhvr>
                                      <p:to>
                                        <p:strVal val="visible"/>
                                      </p:to>
                                    </p:set>
                                    <p:animEffect transition="in" filter="wipe(left)">
                                      <p:cBhvr>
                                        <p:cTn id="72" dur="75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bldLvl="0" animBg="1"/>
      <p:bldP spid="105" grpId="0" bldLvl="0" animBg="1"/>
      <p:bldP spid="106" grpId="0" bldLvl="0" animBg="1"/>
      <p:bldP spid="119" grpId="0" bldLvl="0" animBg="1"/>
      <p:bldP spid="120" grpId="0" bldLvl="0" animBg="1"/>
      <p:bldP spid="186" grpId="0" bldLvl="0" animBg="1"/>
      <p:bldP spid="187" grpId="0" bldLvl="0" animBg="1"/>
      <p:bldP spid="188" grpId="0" bldLvl="0" animBg="1"/>
      <p:bldP spid="189" grpId="0" bldLvl="0" animBg="1"/>
      <p:bldP spid="19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grpSp>
        <p:nvGrpSpPr>
          <p:cNvPr id="46" name="Group 10"/>
          <p:cNvGrpSpPr/>
          <p:nvPr/>
        </p:nvGrpSpPr>
        <p:grpSpPr>
          <a:xfrm>
            <a:off x="5141363" y="1571077"/>
            <a:ext cx="1787528" cy="1791143"/>
            <a:chOff x="3692576" y="1742634"/>
            <a:chExt cx="2790379" cy="2796023"/>
          </a:xfrm>
        </p:grpSpPr>
        <p:grpSp>
          <p:nvGrpSpPr>
            <p:cNvPr id="47" name="组合 79"/>
            <p:cNvGrpSpPr/>
            <p:nvPr/>
          </p:nvGrpSpPr>
          <p:grpSpPr bwMode="auto">
            <a:xfrm>
              <a:off x="3692576" y="1742634"/>
              <a:ext cx="2790379" cy="2796023"/>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8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48" name="椭圆 80"/>
            <p:cNvSpPr/>
            <p:nvPr/>
          </p:nvSpPr>
          <p:spPr bwMode="auto">
            <a:xfrm>
              <a:off x="4101618" y="2137562"/>
              <a:ext cx="2016471" cy="2020558"/>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4400" kern="0" dirty="0">
                  <a:solidFill>
                    <a:srgbClr val="FFFFFF"/>
                  </a:solidFill>
                  <a:latin typeface="+mj-ea"/>
                  <a:ea typeface="+mj-ea"/>
                </a:rPr>
                <a:t>1</a:t>
              </a:r>
              <a:endParaRPr lang="zh-CN" altLang="en-US" sz="4400" kern="0" dirty="0">
                <a:solidFill>
                  <a:srgbClr val="FFFFFF"/>
                </a:solidFill>
                <a:latin typeface="+mj-ea"/>
                <a:ea typeface="+mj-ea"/>
              </a:endParaRPr>
            </a:p>
          </p:txBody>
        </p:sp>
      </p:grpSp>
      <p:grpSp>
        <p:nvGrpSpPr>
          <p:cNvPr id="83" name="Group 10"/>
          <p:cNvGrpSpPr/>
          <p:nvPr/>
        </p:nvGrpSpPr>
        <p:grpSpPr>
          <a:xfrm>
            <a:off x="5058111" y="4296247"/>
            <a:ext cx="1787528" cy="1791143"/>
            <a:chOff x="3692576" y="1742634"/>
            <a:chExt cx="2790379" cy="2796023"/>
          </a:xfrm>
        </p:grpSpPr>
        <p:grpSp>
          <p:nvGrpSpPr>
            <p:cNvPr id="84" name="组合 79"/>
            <p:cNvGrpSpPr/>
            <p:nvPr/>
          </p:nvGrpSpPr>
          <p:grpSpPr bwMode="auto">
            <a:xfrm>
              <a:off x="3692576" y="1742634"/>
              <a:ext cx="2790379" cy="2796023"/>
              <a:chOff x="6379729" y="2488774"/>
              <a:chExt cx="2513016" cy="2513016"/>
            </a:xfrm>
          </p:grpSpPr>
          <p:sp>
            <p:nvSpPr>
              <p:cNvPr id="8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9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85" name="椭圆 80"/>
            <p:cNvSpPr/>
            <p:nvPr/>
          </p:nvSpPr>
          <p:spPr bwMode="auto">
            <a:xfrm>
              <a:off x="4101618" y="2137562"/>
              <a:ext cx="2016471" cy="2020558"/>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4400" kern="0" dirty="0">
                  <a:solidFill>
                    <a:srgbClr val="FFFFFF"/>
                  </a:solidFill>
                  <a:latin typeface="+mj-ea"/>
                  <a:ea typeface="+mj-ea"/>
                </a:rPr>
                <a:t>2</a:t>
              </a:r>
              <a:endParaRPr lang="zh-CN" altLang="en-US" sz="4400" kern="0" dirty="0">
                <a:solidFill>
                  <a:srgbClr val="FFFFFF"/>
                </a:solidFill>
                <a:latin typeface="+mj-ea"/>
                <a:ea typeface="+mj-ea"/>
              </a:endParaRPr>
            </a:p>
          </p:txBody>
        </p:sp>
      </p:grpSp>
      <p:grpSp>
        <p:nvGrpSpPr>
          <p:cNvPr id="92" name="Group 10"/>
          <p:cNvGrpSpPr/>
          <p:nvPr/>
        </p:nvGrpSpPr>
        <p:grpSpPr>
          <a:xfrm>
            <a:off x="3722896" y="2913345"/>
            <a:ext cx="1787528" cy="1791143"/>
            <a:chOff x="3692576" y="1742634"/>
            <a:chExt cx="2790379" cy="2796023"/>
          </a:xfrm>
        </p:grpSpPr>
        <p:grpSp>
          <p:nvGrpSpPr>
            <p:cNvPr id="93" name="组合 79"/>
            <p:cNvGrpSpPr/>
            <p:nvPr/>
          </p:nvGrpSpPr>
          <p:grpSpPr bwMode="auto">
            <a:xfrm>
              <a:off x="3692576" y="1742634"/>
              <a:ext cx="2790379" cy="2796023"/>
              <a:chOff x="6379729" y="2488774"/>
              <a:chExt cx="2513016" cy="2513016"/>
            </a:xfrm>
          </p:grpSpPr>
          <p:sp>
            <p:nvSpPr>
              <p:cNvPr id="9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9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94" name="椭圆 80"/>
            <p:cNvSpPr/>
            <p:nvPr/>
          </p:nvSpPr>
          <p:spPr bwMode="auto">
            <a:xfrm>
              <a:off x="4101618" y="2137562"/>
              <a:ext cx="2016471" cy="2020558"/>
            </a:xfrm>
            <a:prstGeom prst="ellipse">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4400" kern="0" dirty="0">
                  <a:solidFill>
                    <a:srgbClr val="FFFFFF"/>
                  </a:solidFill>
                  <a:latin typeface="+mj-ea"/>
                  <a:ea typeface="+mj-ea"/>
                </a:rPr>
                <a:t>3</a:t>
              </a:r>
              <a:endParaRPr lang="zh-CN" altLang="en-US" sz="4400" kern="0" dirty="0">
                <a:solidFill>
                  <a:srgbClr val="FFFFFF"/>
                </a:solidFill>
                <a:latin typeface="+mj-ea"/>
                <a:ea typeface="+mj-ea"/>
              </a:endParaRPr>
            </a:p>
          </p:txBody>
        </p:sp>
      </p:grpSp>
      <p:grpSp>
        <p:nvGrpSpPr>
          <p:cNvPr id="97" name="Group 10"/>
          <p:cNvGrpSpPr/>
          <p:nvPr/>
        </p:nvGrpSpPr>
        <p:grpSpPr>
          <a:xfrm>
            <a:off x="6541782" y="3008589"/>
            <a:ext cx="1787528" cy="1791143"/>
            <a:chOff x="3692576" y="1742634"/>
            <a:chExt cx="2790379" cy="2796023"/>
          </a:xfrm>
        </p:grpSpPr>
        <p:grpSp>
          <p:nvGrpSpPr>
            <p:cNvPr id="98" name="组合 79"/>
            <p:cNvGrpSpPr/>
            <p:nvPr/>
          </p:nvGrpSpPr>
          <p:grpSpPr bwMode="auto">
            <a:xfrm>
              <a:off x="3692576" y="1742634"/>
              <a:ext cx="2790379" cy="2796023"/>
              <a:chOff x="6379729" y="2488774"/>
              <a:chExt cx="2513016" cy="2513016"/>
            </a:xfrm>
          </p:grpSpPr>
          <p:sp>
            <p:nvSpPr>
              <p:cNvPr id="10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10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99" name="椭圆 80"/>
            <p:cNvSpPr/>
            <p:nvPr/>
          </p:nvSpPr>
          <p:spPr bwMode="auto">
            <a:xfrm>
              <a:off x="4101618" y="2137562"/>
              <a:ext cx="2016471" cy="2020558"/>
            </a:xfrm>
            <a:prstGeom prst="ellipse">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4400" kern="0" dirty="0">
                  <a:solidFill>
                    <a:srgbClr val="FFFFFF"/>
                  </a:solidFill>
                  <a:latin typeface="+mj-ea"/>
                  <a:ea typeface="+mj-ea"/>
                </a:rPr>
                <a:t>4</a:t>
              </a:r>
              <a:endParaRPr lang="zh-CN" altLang="en-US" sz="4400" kern="0" dirty="0">
                <a:solidFill>
                  <a:srgbClr val="FFFFFF"/>
                </a:solidFill>
                <a:latin typeface="+mj-ea"/>
                <a:ea typeface="+mj-ea"/>
              </a:endParaRPr>
            </a:p>
          </p:txBody>
        </p:sp>
      </p:grpSp>
      <p:grpSp>
        <p:nvGrpSpPr>
          <p:cNvPr id="102" name="组合 101"/>
          <p:cNvGrpSpPr/>
          <p:nvPr/>
        </p:nvGrpSpPr>
        <p:grpSpPr>
          <a:xfrm>
            <a:off x="8222748" y="2516295"/>
            <a:ext cx="3397425" cy="1173691"/>
            <a:chOff x="5770504" y="2725131"/>
            <a:chExt cx="2548069" cy="880268"/>
          </a:xfrm>
        </p:grpSpPr>
        <p:grpSp>
          <p:nvGrpSpPr>
            <p:cNvPr id="103" name="组合 44"/>
            <p:cNvGrpSpPr/>
            <p:nvPr/>
          </p:nvGrpSpPr>
          <p:grpSpPr bwMode="auto">
            <a:xfrm flipH="1">
              <a:off x="6042252" y="3141849"/>
              <a:ext cx="2184400" cy="385286"/>
              <a:chOff x="-362770" y="3102960"/>
              <a:chExt cx="2183514" cy="385286"/>
            </a:xfrm>
          </p:grpSpPr>
          <p:sp>
            <p:nvSpPr>
              <p:cNvPr id="106" name="TextBox 11"/>
              <p:cNvSpPr txBox="1">
                <a:spLocks noChangeArrowheads="1"/>
              </p:cNvSpPr>
              <p:nvPr/>
            </p:nvSpPr>
            <p:spPr bwMode="auto">
              <a:xfrm>
                <a:off x="675034" y="3102960"/>
                <a:ext cx="1145710" cy="3852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rPr>
                  <a:t>点击添加文本    </a:t>
                </a:r>
                <a:endParaRPr kumimoji="0" lang="en-US" altLang="zh-CN" sz="1335"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rPr>
                  <a:t>点击添加文本</a:t>
                </a:r>
                <a:endParaRPr kumimoji="0" lang="en-US" altLang="zh-CN" sz="1335"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endParaRPr>
              </a:p>
            </p:txBody>
          </p:sp>
          <p:sp>
            <p:nvSpPr>
              <p:cNvPr id="107" name="TextBox 11"/>
              <p:cNvSpPr txBox="1">
                <a:spLocks noChangeArrowheads="1"/>
              </p:cNvSpPr>
              <p:nvPr/>
            </p:nvSpPr>
            <p:spPr bwMode="auto">
              <a:xfrm>
                <a:off x="-362770" y="3102960"/>
                <a:ext cx="1145710" cy="3852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rPr>
                  <a:t>点击添加文本    </a:t>
                </a:r>
                <a:endParaRPr kumimoji="0" lang="en-US" altLang="zh-CN" sz="1335"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rPr>
                  <a:t>点击添加文本</a:t>
                </a:r>
                <a:endParaRPr kumimoji="0" lang="en-US" altLang="zh-CN" sz="1335"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charset="-122"/>
                  <a:ea typeface="微软雅黑" panose="020B0503020204020204" charset="-122"/>
                </a:endParaRPr>
              </a:p>
            </p:txBody>
          </p:sp>
        </p:grpSp>
        <p:sp>
          <p:nvSpPr>
            <p:cNvPr id="104" name="TextBox 11"/>
            <p:cNvSpPr txBox="1">
              <a:spLocks noChangeArrowheads="1"/>
            </p:cNvSpPr>
            <p:nvPr/>
          </p:nvSpPr>
          <p:spPr bwMode="auto">
            <a:xfrm flipH="1">
              <a:off x="6064607" y="2725131"/>
              <a:ext cx="1456585" cy="33004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ln>
                    <a:noFill/>
                  </a:ln>
                  <a:effectLst/>
                  <a:uLnTx/>
                  <a:uFillTx/>
                  <a:latin typeface="微软雅黑" panose="020B0503020204020204" charset="-122"/>
                  <a:ea typeface="微软雅黑" panose="020B0503020204020204" charset="-122"/>
                </a:rPr>
                <a:t>点击添加文本    </a:t>
              </a:r>
              <a:endParaRPr kumimoji="0" lang="en-US" altLang="zh-CN" sz="2135" b="1" i="0" u="none" strike="noStrike" kern="0" cap="none" spc="0" normalizeH="0" baseline="0" noProof="0" dirty="0">
                <a:ln>
                  <a:noFill/>
                </a:ln>
                <a:effectLst/>
                <a:uLnTx/>
                <a:uFillTx/>
                <a:latin typeface="微软雅黑" panose="020B0503020204020204" charset="-122"/>
                <a:ea typeface="微软雅黑" panose="020B0503020204020204" charset="-122"/>
              </a:endParaRPr>
            </a:p>
          </p:txBody>
        </p:sp>
        <p:cxnSp>
          <p:nvCxnSpPr>
            <p:cNvPr id="105" name="直接连接符 104"/>
            <p:cNvCxnSpPr/>
            <p:nvPr/>
          </p:nvCxnSpPr>
          <p:spPr>
            <a:xfrm flipH="1">
              <a:off x="5770504" y="3605399"/>
              <a:ext cx="2548069" cy="0"/>
            </a:xfrm>
            <a:prstGeom prst="line">
              <a:avLst/>
            </a:prstGeom>
            <a:noFill/>
            <a:ln w="12700" cap="flat" cmpd="sng" algn="ctr">
              <a:solidFill>
                <a:schemeClr val="tx1"/>
              </a:solidFill>
              <a:prstDash val="sysDot"/>
              <a:headEnd type="oval"/>
              <a:tailEnd type="oval"/>
            </a:ln>
            <a:effectLst/>
          </p:spPr>
        </p:cxnSp>
      </p:grpSp>
      <p:grpSp>
        <p:nvGrpSpPr>
          <p:cNvPr id="108" name="组合 107"/>
          <p:cNvGrpSpPr/>
          <p:nvPr/>
        </p:nvGrpSpPr>
        <p:grpSpPr>
          <a:xfrm>
            <a:off x="848568" y="3348537"/>
            <a:ext cx="3519977" cy="1173691"/>
            <a:chOff x="821899" y="3716534"/>
            <a:chExt cx="2639983" cy="880268"/>
          </a:xfrm>
        </p:grpSpPr>
        <p:grpSp>
          <p:nvGrpSpPr>
            <p:cNvPr id="109" name="组合 44"/>
            <p:cNvGrpSpPr/>
            <p:nvPr/>
          </p:nvGrpSpPr>
          <p:grpSpPr bwMode="auto">
            <a:xfrm flipH="1">
              <a:off x="821899" y="4133252"/>
              <a:ext cx="2184400" cy="385286"/>
              <a:chOff x="-362770" y="3102960"/>
              <a:chExt cx="2183514" cy="385286"/>
            </a:xfrm>
          </p:grpSpPr>
          <p:sp>
            <p:nvSpPr>
              <p:cNvPr id="112" name="TextBox 11"/>
              <p:cNvSpPr txBox="1">
                <a:spLocks noChangeArrowheads="1"/>
              </p:cNvSpPr>
              <p:nvPr/>
            </p:nvSpPr>
            <p:spPr bwMode="auto">
              <a:xfrm>
                <a:off x="675034" y="3102960"/>
                <a:ext cx="1145710" cy="3852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effectLst/>
                    <a:uLnTx/>
                    <a:uFillTx/>
                    <a:latin typeface="微软雅黑" panose="020B0503020204020204" charset="-122"/>
                    <a:ea typeface="微软雅黑" panose="020B0503020204020204" charset="-122"/>
                  </a:rPr>
                  <a:t>点击添加文本    </a:t>
                </a:r>
                <a:endParaRPr kumimoji="0" lang="en-US" altLang="zh-CN" sz="1335" b="0" i="0" u="none" strike="noStrike" kern="0" cap="none" spc="0" normalizeH="0" baseline="0" noProof="0" dirty="0">
                  <a:ln>
                    <a:noFill/>
                  </a:ln>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effectLst/>
                    <a:uLnTx/>
                    <a:uFillTx/>
                    <a:latin typeface="微软雅黑" panose="020B0503020204020204" charset="-122"/>
                    <a:ea typeface="微软雅黑" panose="020B0503020204020204" charset="-122"/>
                  </a:rPr>
                  <a:t>点击添加文本</a:t>
                </a:r>
                <a:endParaRPr kumimoji="0" lang="en-US" altLang="zh-CN" sz="1335" b="0" i="0" u="none" strike="noStrike" kern="0" cap="none" spc="0" normalizeH="0" baseline="0" noProof="0" dirty="0">
                  <a:ln>
                    <a:noFill/>
                  </a:ln>
                  <a:effectLst/>
                  <a:uLnTx/>
                  <a:uFillTx/>
                  <a:latin typeface="微软雅黑" panose="020B0503020204020204" charset="-122"/>
                  <a:ea typeface="微软雅黑" panose="020B0503020204020204" charset="-122"/>
                </a:endParaRPr>
              </a:p>
            </p:txBody>
          </p:sp>
          <p:sp>
            <p:nvSpPr>
              <p:cNvPr id="113" name="TextBox 11"/>
              <p:cNvSpPr txBox="1">
                <a:spLocks noChangeArrowheads="1"/>
              </p:cNvSpPr>
              <p:nvPr/>
            </p:nvSpPr>
            <p:spPr bwMode="auto">
              <a:xfrm>
                <a:off x="-362770" y="3102960"/>
                <a:ext cx="1145710" cy="3852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effectLst/>
                    <a:uLnTx/>
                    <a:uFillTx/>
                    <a:latin typeface="微软雅黑" panose="020B0503020204020204" charset="-122"/>
                    <a:ea typeface="微软雅黑" panose="020B0503020204020204" charset="-122"/>
                  </a:rPr>
                  <a:t>点击添加文本    </a:t>
                </a:r>
                <a:endParaRPr kumimoji="0" lang="en-US" altLang="zh-CN" sz="1335" b="0" i="0" u="none" strike="noStrike" kern="0" cap="none" spc="0" normalizeH="0" baseline="0" noProof="0" dirty="0">
                  <a:ln>
                    <a:noFill/>
                  </a:ln>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effectLst/>
                    <a:uLnTx/>
                    <a:uFillTx/>
                    <a:latin typeface="微软雅黑" panose="020B0503020204020204" charset="-122"/>
                    <a:ea typeface="微软雅黑" panose="020B0503020204020204" charset="-122"/>
                  </a:rPr>
                  <a:t>点击添加文本</a:t>
                </a:r>
                <a:endParaRPr kumimoji="0" lang="en-US" altLang="zh-CN" sz="1335" b="0" i="0" u="none" strike="noStrike" kern="0" cap="none" spc="0" normalizeH="0" baseline="0" noProof="0" dirty="0">
                  <a:ln>
                    <a:noFill/>
                  </a:ln>
                  <a:effectLst/>
                  <a:uLnTx/>
                  <a:uFillTx/>
                  <a:latin typeface="微软雅黑" panose="020B0503020204020204" charset="-122"/>
                  <a:ea typeface="微软雅黑" panose="020B0503020204020204" charset="-122"/>
                </a:endParaRPr>
              </a:p>
            </p:txBody>
          </p:sp>
        </p:grpSp>
        <p:sp>
          <p:nvSpPr>
            <p:cNvPr id="110" name="TextBox 11"/>
            <p:cNvSpPr txBox="1">
              <a:spLocks noChangeArrowheads="1"/>
            </p:cNvSpPr>
            <p:nvPr/>
          </p:nvSpPr>
          <p:spPr bwMode="auto">
            <a:xfrm flipH="1">
              <a:off x="844254" y="3716534"/>
              <a:ext cx="1456585" cy="33004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ln>
                    <a:noFill/>
                  </a:ln>
                  <a:effectLst/>
                  <a:uLnTx/>
                  <a:uFillTx/>
                  <a:latin typeface="微软雅黑" panose="020B0503020204020204" charset="-122"/>
                  <a:ea typeface="微软雅黑" panose="020B0503020204020204" charset="-122"/>
                </a:rPr>
                <a:t>点击添加文本    </a:t>
              </a:r>
              <a:endParaRPr kumimoji="0" lang="en-US" altLang="zh-CN" sz="2135" b="1" i="0" u="none" strike="noStrike" kern="0" cap="none" spc="0" normalizeH="0" baseline="0" noProof="0" dirty="0">
                <a:ln>
                  <a:noFill/>
                </a:ln>
                <a:effectLst/>
                <a:uLnTx/>
                <a:uFillTx/>
                <a:latin typeface="微软雅黑" panose="020B0503020204020204" charset="-122"/>
                <a:ea typeface="微软雅黑" panose="020B0503020204020204" charset="-122"/>
              </a:endParaRPr>
            </a:p>
          </p:txBody>
        </p:sp>
        <p:cxnSp>
          <p:nvCxnSpPr>
            <p:cNvPr id="111" name="直接连接符 110"/>
            <p:cNvCxnSpPr/>
            <p:nvPr/>
          </p:nvCxnSpPr>
          <p:spPr>
            <a:xfrm flipH="1">
              <a:off x="868640" y="4596802"/>
              <a:ext cx="2593242" cy="0"/>
            </a:xfrm>
            <a:prstGeom prst="line">
              <a:avLst/>
            </a:prstGeom>
            <a:noFill/>
            <a:ln w="12700" cap="flat" cmpd="sng" algn="ctr">
              <a:solidFill>
                <a:schemeClr val="tx1"/>
              </a:solidFill>
              <a:prstDash val="sysDot"/>
              <a:headEnd type="oval"/>
              <a:tailEnd type="oval"/>
            </a:ln>
            <a:effectLst/>
          </p:spPr>
        </p:cxnSp>
      </p:grpSp>
      <p:grpSp>
        <p:nvGrpSpPr>
          <p:cNvPr id="114" name="组合 113"/>
          <p:cNvGrpSpPr/>
          <p:nvPr/>
        </p:nvGrpSpPr>
        <p:grpSpPr>
          <a:xfrm>
            <a:off x="1694522" y="1283385"/>
            <a:ext cx="3519977" cy="1173691"/>
            <a:chOff x="821899" y="3716534"/>
            <a:chExt cx="2639983" cy="880268"/>
          </a:xfrm>
        </p:grpSpPr>
        <p:grpSp>
          <p:nvGrpSpPr>
            <p:cNvPr id="115" name="组合 44"/>
            <p:cNvGrpSpPr/>
            <p:nvPr/>
          </p:nvGrpSpPr>
          <p:grpSpPr bwMode="auto">
            <a:xfrm flipH="1">
              <a:off x="821899" y="4133252"/>
              <a:ext cx="2184400" cy="385286"/>
              <a:chOff x="-362770" y="3102960"/>
              <a:chExt cx="2183514" cy="385286"/>
            </a:xfrm>
          </p:grpSpPr>
          <p:sp>
            <p:nvSpPr>
              <p:cNvPr id="118" name="TextBox 11"/>
              <p:cNvSpPr txBox="1">
                <a:spLocks noChangeArrowheads="1"/>
              </p:cNvSpPr>
              <p:nvPr/>
            </p:nvSpPr>
            <p:spPr bwMode="auto">
              <a:xfrm>
                <a:off x="675034" y="3102960"/>
                <a:ext cx="1145710" cy="3852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effectLst/>
                    <a:uLnTx/>
                    <a:uFillTx/>
                    <a:latin typeface="微软雅黑" panose="020B0503020204020204" charset="-122"/>
                    <a:ea typeface="微软雅黑" panose="020B0503020204020204" charset="-122"/>
                  </a:rPr>
                  <a:t>点击添加文本    </a:t>
                </a:r>
                <a:endParaRPr kumimoji="0" lang="en-US" altLang="zh-CN" sz="1335" b="0" i="0" u="none" strike="noStrike" kern="0" cap="none" spc="0" normalizeH="0" baseline="0" noProof="0" dirty="0">
                  <a:ln>
                    <a:noFill/>
                  </a:ln>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effectLst/>
                    <a:uLnTx/>
                    <a:uFillTx/>
                    <a:latin typeface="微软雅黑" panose="020B0503020204020204" charset="-122"/>
                    <a:ea typeface="微软雅黑" panose="020B0503020204020204" charset="-122"/>
                  </a:rPr>
                  <a:t>点击添加文本</a:t>
                </a:r>
                <a:endParaRPr kumimoji="0" lang="en-US" altLang="zh-CN" sz="1335" b="0" i="0" u="none" strike="noStrike" kern="0" cap="none" spc="0" normalizeH="0" baseline="0" noProof="0" dirty="0">
                  <a:ln>
                    <a:noFill/>
                  </a:ln>
                  <a:effectLst/>
                  <a:uLnTx/>
                  <a:uFillTx/>
                  <a:latin typeface="微软雅黑" panose="020B0503020204020204" charset="-122"/>
                  <a:ea typeface="微软雅黑" panose="020B0503020204020204" charset="-122"/>
                </a:endParaRPr>
              </a:p>
            </p:txBody>
          </p:sp>
          <p:sp>
            <p:nvSpPr>
              <p:cNvPr id="119" name="TextBox 11"/>
              <p:cNvSpPr txBox="1">
                <a:spLocks noChangeArrowheads="1"/>
              </p:cNvSpPr>
              <p:nvPr/>
            </p:nvSpPr>
            <p:spPr bwMode="auto">
              <a:xfrm>
                <a:off x="-362770" y="3102960"/>
                <a:ext cx="1145710" cy="3852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effectLst/>
                    <a:uLnTx/>
                    <a:uFillTx/>
                    <a:latin typeface="微软雅黑" panose="020B0503020204020204" charset="-122"/>
                    <a:ea typeface="微软雅黑" panose="020B0503020204020204" charset="-122"/>
                  </a:rPr>
                  <a:t>点击添加文本    </a:t>
                </a:r>
                <a:endParaRPr kumimoji="0" lang="en-US" altLang="zh-CN" sz="1335" b="0" i="0" u="none" strike="noStrike" kern="0" cap="none" spc="0" normalizeH="0" baseline="0" noProof="0" dirty="0">
                  <a:ln>
                    <a:noFill/>
                  </a:ln>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effectLst/>
                    <a:uLnTx/>
                    <a:uFillTx/>
                    <a:latin typeface="微软雅黑" panose="020B0503020204020204" charset="-122"/>
                    <a:ea typeface="微软雅黑" panose="020B0503020204020204" charset="-122"/>
                  </a:rPr>
                  <a:t>点击添加文本</a:t>
                </a:r>
                <a:endParaRPr kumimoji="0" lang="en-US" altLang="zh-CN" sz="1335" b="0" i="0" u="none" strike="noStrike" kern="0" cap="none" spc="0" normalizeH="0" baseline="0" noProof="0" dirty="0">
                  <a:ln>
                    <a:noFill/>
                  </a:ln>
                  <a:effectLst/>
                  <a:uLnTx/>
                  <a:uFillTx/>
                  <a:latin typeface="微软雅黑" panose="020B0503020204020204" charset="-122"/>
                  <a:ea typeface="微软雅黑" panose="020B0503020204020204" charset="-122"/>
                </a:endParaRPr>
              </a:p>
            </p:txBody>
          </p:sp>
        </p:grpSp>
        <p:sp>
          <p:nvSpPr>
            <p:cNvPr id="116" name="TextBox 11"/>
            <p:cNvSpPr txBox="1">
              <a:spLocks noChangeArrowheads="1"/>
            </p:cNvSpPr>
            <p:nvPr/>
          </p:nvSpPr>
          <p:spPr bwMode="auto">
            <a:xfrm flipH="1">
              <a:off x="844254" y="3716534"/>
              <a:ext cx="1456585" cy="33004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ln>
                    <a:noFill/>
                  </a:ln>
                  <a:effectLst/>
                  <a:uLnTx/>
                  <a:uFillTx/>
                  <a:latin typeface="微软雅黑" panose="020B0503020204020204" charset="-122"/>
                  <a:ea typeface="微软雅黑" panose="020B0503020204020204" charset="-122"/>
                </a:rPr>
                <a:t>点击添加文本    </a:t>
              </a:r>
              <a:endParaRPr kumimoji="0" lang="en-US" altLang="zh-CN" sz="2135" b="1" i="0" u="none" strike="noStrike" kern="0" cap="none" spc="0" normalizeH="0" baseline="0" noProof="0" dirty="0">
                <a:ln>
                  <a:noFill/>
                </a:ln>
                <a:effectLst/>
                <a:uLnTx/>
                <a:uFillTx/>
                <a:latin typeface="微软雅黑" panose="020B0503020204020204" charset="-122"/>
                <a:ea typeface="微软雅黑" panose="020B0503020204020204" charset="-122"/>
              </a:endParaRPr>
            </a:p>
          </p:txBody>
        </p:sp>
        <p:cxnSp>
          <p:nvCxnSpPr>
            <p:cNvPr id="117" name="直接连接符 116"/>
            <p:cNvCxnSpPr/>
            <p:nvPr/>
          </p:nvCxnSpPr>
          <p:spPr>
            <a:xfrm flipH="1">
              <a:off x="868640" y="4596802"/>
              <a:ext cx="2593242" cy="0"/>
            </a:xfrm>
            <a:prstGeom prst="line">
              <a:avLst/>
            </a:prstGeom>
            <a:noFill/>
            <a:ln w="12700" cap="flat" cmpd="sng" algn="ctr">
              <a:solidFill>
                <a:schemeClr val="tx1"/>
              </a:solidFill>
              <a:prstDash val="sysDot"/>
              <a:headEnd type="oval"/>
              <a:tailEnd type="oval"/>
            </a:ln>
            <a:effectLst/>
          </p:spPr>
        </p:cxnSp>
      </p:grpSp>
      <p:grpSp>
        <p:nvGrpSpPr>
          <p:cNvPr id="120" name="组合 119"/>
          <p:cNvGrpSpPr/>
          <p:nvPr/>
        </p:nvGrpSpPr>
        <p:grpSpPr>
          <a:xfrm>
            <a:off x="6339587" y="5062552"/>
            <a:ext cx="3397425" cy="1026549"/>
            <a:chOff x="5770504" y="2835487"/>
            <a:chExt cx="2548069" cy="769912"/>
          </a:xfrm>
        </p:grpSpPr>
        <p:grpSp>
          <p:nvGrpSpPr>
            <p:cNvPr id="121" name="组合 120"/>
            <p:cNvGrpSpPr/>
            <p:nvPr/>
          </p:nvGrpSpPr>
          <p:grpSpPr bwMode="auto">
            <a:xfrm flipH="1">
              <a:off x="6164532" y="3141849"/>
              <a:ext cx="2062120" cy="385286"/>
              <a:chOff x="-362770" y="3102960"/>
              <a:chExt cx="2061283" cy="385286"/>
            </a:xfrm>
          </p:grpSpPr>
          <p:sp>
            <p:nvSpPr>
              <p:cNvPr id="124" name="TextBox 11"/>
              <p:cNvSpPr txBox="1">
                <a:spLocks noChangeArrowheads="1"/>
              </p:cNvSpPr>
              <p:nvPr/>
            </p:nvSpPr>
            <p:spPr bwMode="auto">
              <a:xfrm>
                <a:off x="552803" y="3102960"/>
                <a:ext cx="1145710" cy="3852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effectLst/>
                    <a:uLnTx/>
                    <a:uFillTx/>
                    <a:latin typeface="微软雅黑" panose="020B0503020204020204" charset="-122"/>
                    <a:ea typeface="微软雅黑" panose="020B0503020204020204" charset="-122"/>
                  </a:rPr>
                  <a:t>点击添加文本    </a:t>
                </a:r>
                <a:endParaRPr kumimoji="0" lang="en-US" altLang="zh-CN" sz="1335" b="0" i="0" u="none" strike="noStrike" kern="0" cap="none" spc="0" normalizeH="0" baseline="0" noProof="0" dirty="0">
                  <a:ln>
                    <a:noFill/>
                  </a:ln>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effectLst/>
                    <a:uLnTx/>
                    <a:uFillTx/>
                    <a:latin typeface="微软雅黑" panose="020B0503020204020204" charset="-122"/>
                    <a:ea typeface="微软雅黑" panose="020B0503020204020204" charset="-122"/>
                  </a:rPr>
                  <a:t>点击添加文本</a:t>
                </a:r>
                <a:endParaRPr kumimoji="0" lang="en-US" altLang="zh-CN" sz="1335" b="0" i="0" u="none" strike="noStrike" kern="0" cap="none" spc="0" normalizeH="0" baseline="0" noProof="0" dirty="0">
                  <a:ln>
                    <a:noFill/>
                  </a:ln>
                  <a:effectLst/>
                  <a:uLnTx/>
                  <a:uFillTx/>
                  <a:latin typeface="微软雅黑" panose="020B0503020204020204" charset="-122"/>
                  <a:ea typeface="微软雅黑" panose="020B0503020204020204" charset="-122"/>
                </a:endParaRPr>
              </a:p>
            </p:txBody>
          </p:sp>
          <p:sp>
            <p:nvSpPr>
              <p:cNvPr id="125" name="TextBox 11"/>
              <p:cNvSpPr txBox="1">
                <a:spLocks noChangeArrowheads="1"/>
              </p:cNvSpPr>
              <p:nvPr/>
            </p:nvSpPr>
            <p:spPr bwMode="auto">
              <a:xfrm>
                <a:off x="-362770" y="3102960"/>
                <a:ext cx="1145710" cy="385286"/>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effectLst/>
                    <a:uLnTx/>
                    <a:uFillTx/>
                    <a:latin typeface="微软雅黑" panose="020B0503020204020204" charset="-122"/>
                    <a:ea typeface="微软雅黑" panose="020B0503020204020204" charset="-122"/>
                  </a:rPr>
                  <a:t>点击添加文本    </a:t>
                </a:r>
                <a:endParaRPr kumimoji="0" lang="en-US" altLang="zh-CN" sz="1335" b="0" i="0" u="none" strike="noStrike" kern="0" cap="none" spc="0" normalizeH="0" baseline="0" noProof="0" dirty="0">
                  <a:ln>
                    <a:noFill/>
                  </a:ln>
                  <a:effectLst/>
                  <a:uLnTx/>
                  <a:uFillTx/>
                  <a:latin typeface="微软雅黑" panose="020B0503020204020204" charset="-122"/>
                  <a:ea typeface="微软雅黑" panose="020B050302020402020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335" b="0" i="0" u="none" strike="noStrike" kern="0" cap="none" spc="0" normalizeH="0" baseline="0" noProof="0" dirty="0">
                    <a:ln>
                      <a:noFill/>
                    </a:ln>
                    <a:effectLst/>
                    <a:uLnTx/>
                    <a:uFillTx/>
                    <a:latin typeface="微软雅黑" panose="020B0503020204020204" charset="-122"/>
                    <a:ea typeface="微软雅黑" panose="020B0503020204020204" charset="-122"/>
                  </a:rPr>
                  <a:t>点击添加文本</a:t>
                </a:r>
                <a:endParaRPr kumimoji="0" lang="en-US" altLang="zh-CN" sz="1335" b="0" i="0" u="none" strike="noStrike" kern="0" cap="none" spc="0" normalizeH="0" baseline="0" noProof="0" dirty="0">
                  <a:ln>
                    <a:noFill/>
                  </a:ln>
                  <a:effectLst/>
                  <a:uLnTx/>
                  <a:uFillTx/>
                  <a:latin typeface="微软雅黑" panose="020B0503020204020204" charset="-122"/>
                  <a:ea typeface="微软雅黑" panose="020B0503020204020204" charset="-122"/>
                </a:endParaRPr>
              </a:p>
            </p:txBody>
          </p:sp>
        </p:grpSp>
        <p:sp>
          <p:nvSpPr>
            <p:cNvPr id="122" name="TextBox 11"/>
            <p:cNvSpPr txBox="1">
              <a:spLocks noChangeArrowheads="1"/>
            </p:cNvSpPr>
            <p:nvPr/>
          </p:nvSpPr>
          <p:spPr bwMode="auto">
            <a:xfrm flipH="1">
              <a:off x="6430186" y="2835487"/>
              <a:ext cx="1456585" cy="330041"/>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135" b="1" i="0" u="none" strike="noStrike" kern="0" cap="none" spc="0" normalizeH="0" baseline="0" noProof="0" dirty="0">
                  <a:ln>
                    <a:noFill/>
                  </a:ln>
                  <a:effectLst/>
                  <a:uLnTx/>
                  <a:uFillTx/>
                  <a:latin typeface="微软雅黑" panose="020B0503020204020204" charset="-122"/>
                  <a:ea typeface="微软雅黑" panose="020B0503020204020204" charset="-122"/>
                </a:rPr>
                <a:t>点击添加文本    </a:t>
              </a:r>
              <a:endParaRPr kumimoji="0" lang="en-US" altLang="zh-CN" sz="2135" b="1" i="0" u="none" strike="noStrike" kern="0" cap="none" spc="0" normalizeH="0" baseline="0" noProof="0" dirty="0">
                <a:ln>
                  <a:noFill/>
                </a:ln>
                <a:effectLst/>
                <a:uLnTx/>
                <a:uFillTx/>
                <a:latin typeface="微软雅黑" panose="020B0503020204020204" charset="-122"/>
                <a:ea typeface="微软雅黑" panose="020B0503020204020204" charset="-122"/>
              </a:endParaRPr>
            </a:p>
          </p:txBody>
        </p:sp>
        <p:cxnSp>
          <p:nvCxnSpPr>
            <p:cNvPr id="123" name="直接连接符 122"/>
            <p:cNvCxnSpPr/>
            <p:nvPr/>
          </p:nvCxnSpPr>
          <p:spPr>
            <a:xfrm flipH="1">
              <a:off x="5770504" y="3605399"/>
              <a:ext cx="2548069" cy="0"/>
            </a:xfrm>
            <a:prstGeom prst="line">
              <a:avLst/>
            </a:prstGeom>
            <a:noFill/>
            <a:ln w="12700" cap="flat" cmpd="sng" algn="ctr">
              <a:solidFill>
                <a:schemeClr val="tx1"/>
              </a:solidFill>
              <a:prstDash val="sysDot"/>
              <a:headEnd type="oval"/>
              <a:tailEnd type="oval"/>
            </a:ln>
            <a:effectLst/>
          </p:spPr>
        </p:cxnSp>
      </p:grpSp>
    </p:spTree>
  </p:cSld>
  <p:clrMapOvr>
    <a:masterClrMapping/>
  </p:clrMapOvr>
  <p:transition advTm="2246">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par>
                                <p:cTn id="20" presetID="53" presetClass="entr" presetSubtype="16" fill="hold" nodeType="withEffect">
                                  <p:stCondLst>
                                    <p:cond delay="0"/>
                                  </p:stCondLst>
                                  <p:childTnLst>
                                    <p:set>
                                      <p:cBhvr>
                                        <p:cTn id="21" dur="1" fill="hold">
                                          <p:stCondLst>
                                            <p:cond delay="0"/>
                                          </p:stCondLst>
                                        </p:cTn>
                                        <p:tgtEl>
                                          <p:spTgt spid="92"/>
                                        </p:tgtEl>
                                        <p:attrNameLst>
                                          <p:attrName>style.visibility</p:attrName>
                                        </p:attrNameLst>
                                      </p:cBhvr>
                                      <p:to>
                                        <p:strVal val="visible"/>
                                      </p:to>
                                    </p:set>
                                    <p:anim calcmode="lin" valueType="num">
                                      <p:cBhvr>
                                        <p:cTn id="22" dur="500" fill="hold"/>
                                        <p:tgtEl>
                                          <p:spTgt spid="92"/>
                                        </p:tgtEl>
                                        <p:attrNameLst>
                                          <p:attrName>ppt_w</p:attrName>
                                        </p:attrNameLst>
                                      </p:cBhvr>
                                      <p:tavLst>
                                        <p:tav tm="0">
                                          <p:val>
                                            <p:fltVal val="0"/>
                                          </p:val>
                                        </p:tav>
                                        <p:tav tm="100000">
                                          <p:val>
                                            <p:strVal val="#ppt_w"/>
                                          </p:val>
                                        </p:tav>
                                      </p:tavLst>
                                    </p:anim>
                                    <p:anim calcmode="lin" valueType="num">
                                      <p:cBhvr>
                                        <p:cTn id="23" dur="500" fill="hold"/>
                                        <p:tgtEl>
                                          <p:spTgt spid="92"/>
                                        </p:tgtEl>
                                        <p:attrNameLst>
                                          <p:attrName>ppt_h</p:attrName>
                                        </p:attrNameLst>
                                      </p:cBhvr>
                                      <p:tavLst>
                                        <p:tav tm="0">
                                          <p:val>
                                            <p:fltVal val="0"/>
                                          </p:val>
                                        </p:tav>
                                        <p:tav tm="100000">
                                          <p:val>
                                            <p:strVal val="#ppt_h"/>
                                          </p:val>
                                        </p:tav>
                                      </p:tavLst>
                                    </p:anim>
                                    <p:animEffect transition="in" filter="fade">
                                      <p:cBhvr>
                                        <p:cTn id="24" dur="500"/>
                                        <p:tgtEl>
                                          <p:spTgt spid="92"/>
                                        </p:tgtEl>
                                      </p:cBhvr>
                                    </p:animEffect>
                                  </p:childTnLst>
                                </p:cTn>
                              </p:par>
                              <p:par>
                                <p:cTn id="25" presetID="53" presetClass="entr" presetSubtype="16"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fltVal val="0"/>
                                          </p:val>
                                        </p:tav>
                                        <p:tav tm="100000">
                                          <p:val>
                                            <p:strVal val="#ppt_w"/>
                                          </p:val>
                                        </p:tav>
                                      </p:tavLst>
                                    </p:anim>
                                    <p:anim calcmode="lin" valueType="num">
                                      <p:cBhvr>
                                        <p:cTn id="28" dur="500" fill="hold"/>
                                        <p:tgtEl>
                                          <p:spTgt spid="97"/>
                                        </p:tgtEl>
                                        <p:attrNameLst>
                                          <p:attrName>ppt_h</p:attrName>
                                        </p:attrNameLst>
                                      </p:cBhvr>
                                      <p:tavLst>
                                        <p:tav tm="0">
                                          <p:val>
                                            <p:fltVal val="0"/>
                                          </p:val>
                                        </p:tav>
                                        <p:tav tm="100000">
                                          <p:val>
                                            <p:strVal val="#ppt_h"/>
                                          </p:val>
                                        </p:tav>
                                      </p:tavLst>
                                    </p:anim>
                                    <p:animEffect transition="in" filter="fade">
                                      <p:cBhvr>
                                        <p:cTn id="29" dur="500"/>
                                        <p:tgtEl>
                                          <p:spTgt spid="97"/>
                                        </p:tgtEl>
                                      </p:cBhvr>
                                    </p:animEffect>
                                  </p:childTnLst>
                                </p:cTn>
                              </p:par>
                            </p:childTnLst>
                          </p:cTn>
                        </p:par>
                        <p:par>
                          <p:cTn id="30" fill="hold">
                            <p:stCondLst>
                              <p:cond delay="1000"/>
                            </p:stCondLst>
                            <p:childTnLst>
                              <p:par>
                                <p:cTn id="31" presetID="12" presetClass="entr" presetSubtype="2" fill="hold" nodeType="after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slide(fromRight)">
                                      <p:cBhvr>
                                        <p:cTn id="33" dur="500"/>
                                        <p:tgtEl>
                                          <p:spTgt spid="102"/>
                                        </p:tgtEl>
                                      </p:cBhvr>
                                    </p:animEffect>
                                  </p:childTnLst>
                                </p:cTn>
                              </p:par>
                              <p:par>
                                <p:cTn id="34" presetID="12" presetClass="entr" presetSubtype="8" fill="hold" nodeType="withEffect">
                                  <p:stCondLst>
                                    <p:cond delay="0"/>
                                  </p:stCondLst>
                                  <p:childTnLst>
                                    <p:set>
                                      <p:cBhvr>
                                        <p:cTn id="35" dur="1" fill="hold">
                                          <p:stCondLst>
                                            <p:cond delay="0"/>
                                          </p:stCondLst>
                                        </p:cTn>
                                        <p:tgtEl>
                                          <p:spTgt spid="108"/>
                                        </p:tgtEl>
                                        <p:attrNameLst>
                                          <p:attrName>style.visibility</p:attrName>
                                        </p:attrNameLst>
                                      </p:cBhvr>
                                      <p:to>
                                        <p:strVal val="visible"/>
                                      </p:to>
                                    </p:set>
                                    <p:animEffect transition="in" filter="slide(fromLeft)">
                                      <p:cBhvr>
                                        <p:cTn id="36" dur="500"/>
                                        <p:tgtEl>
                                          <p:spTgt spid="108"/>
                                        </p:tgtEl>
                                      </p:cBhvr>
                                    </p:animEffect>
                                  </p:childTnLst>
                                </p:cTn>
                              </p:par>
                              <p:par>
                                <p:cTn id="37" presetID="12" presetClass="entr" presetSubtype="8" fill="hold"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slide(fromLeft)">
                                      <p:cBhvr>
                                        <p:cTn id="39" dur="500"/>
                                        <p:tgtEl>
                                          <p:spTgt spid="114"/>
                                        </p:tgtEl>
                                      </p:cBhvr>
                                    </p:animEffect>
                                  </p:childTnLst>
                                </p:cTn>
                              </p:par>
                              <p:par>
                                <p:cTn id="40" presetID="12" presetClass="entr" presetSubtype="2" fill="hold" nodeType="with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slide(fromRight)">
                                      <p:cBhvr>
                                        <p:cTn id="4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sp>
        <p:nvSpPr>
          <p:cNvPr id="42" name="矩形 42"/>
          <p:cNvSpPr>
            <a:spLocks noChangeArrowheads="1"/>
          </p:cNvSpPr>
          <p:nvPr/>
        </p:nvSpPr>
        <p:spPr bwMode="auto">
          <a:xfrm>
            <a:off x="9391494" y="3911272"/>
            <a:ext cx="855601" cy="2095829"/>
          </a:xfrm>
          <a:prstGeom prst="rect">
            <a:avLst/>
          </a:prstGeom>
          <a:solidFill>
            <a:srgbClr val="1F4F45"/>
          </a:solidFill>
          <a:ln w="9525">
            <a:noFill/>
            <a:miter lim="800000"/>
          </a:ln>
        </p:spPr>
        <p:txBody>
          <a:bodyPr lIns="91440" tIns="45720" rIns="91440" bIns="4572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3" name="矩形 46"/>
          <p:cNvSpPr>
            <a:spLocks noChangeAspect="1" noChangeArrowheads="1"/>
          </p:cNvSpPr>
          <p:nvPr/>
        </p:nvSpPr>
        <p:spPr bwMode="auto">
          <a:xfrm>
            <a:off x="1610631" y="3911272"/>
            <a:ext cx="3141780" cy="2095829"/>
          </a:xfrm>
          <a:prstGeom prst="rect">
            <a:avLst/>
          </a:prstGeom>
          <a:blipFill dpi="0" rotWithShape="1">
            <a:blip r:embed="rId2"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4" name="矩形 47"/>
          <p:cNvSpPr>
            <a:spLocks noChangeAspect="1" noChangeArrowheads="1"/>
          </p:cNvSpPr>
          <p:nvPr/>
        </p:nvSpPr>
        <p:spPr bwMode="auto">
          <a:xfrm>
            <a:off x="3835978" y="1685925"/>
            <a:ext cx="3139819" cy="2093867"/>
          </a:xfrm>
          <a:prstGeom prst="rect">
            <a:avLst/>
          </a:prstGeom>
          <a:blipFill dpi="0" rotWithShape="1">
            <a:blip r:embed="rId3" cstate="email"/>
            <a:srcRect/>
            <a:stretch>
              <a:fillRect/>
            </a:stretch>
          </a:blipFill>
          <a:ln>
            <a:noFill/>
          </a:ln>
        </p:spPr>
        <p:txBody>
          <a:bodyPr lIns="91440" tIns="45720" rIns="91440" bIns="4572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45" name="矩形 59"/>
          <p:cNvSpPr>
            <a:spLocks noChangeAspect="1" noChangeArrowheads="1"/>
          </p:cNvSpPr>
          <p:nvPr/>
        </p:nvSpPr>
        <p:spPr bwMode="auto">
          <a:xfrm>
            <a:off x="7105315" y="1685925"/>
            <a:ext cx="3141780" cy="2095829"/>
          </a:xfrm>
          <a:prstGeom prst="rect">
            <a:avLst/>
          </a:prstGeom>
          <a:blipFill dpi="0" rotWithShape="1">
            <a:blip r:embed="rId4"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grpSp>
        <p:nvGrpSpPr>
          <p:cNvPr id="78" name="组合 77"/>
          <p:cNvGrpSpPr/>
          <p:nvPr/>
        </p:nvGrpSpPr>
        <p:grpSpPr>
          <a:xfrm>
            <a:off x="4907442" y="3911272"/>
            <a:ext cx="4327063" cy="2095829"/>
            <a:chOff x="4906841" y="3911271"/>
            <a:chExt cx="4327062" cy="2095829"/>
          </a:xfrm>
        </p:grpSpPr>
        <p:sp>
          <p:nvSpPr>
            <p:cNvPr id="79" name="矩形 37"/>
            <p:cNvSpPr>
              <a:spLocks noChangeArrowheads="1"/>
            </p:cNvSpPr>
            <p:nvPr/>
          </p:nvSpPr>
          <p:spPr bwMode="auto">
            <a:xfrm>
              <a:off x="4906841" y="3911271"/>
              <a:ext cx="4327062" cy="2095829"/>
            </a:xfrm>
            <a:prstGeom prst="rect">
              <a:avLst/>
            </a:prstGeom>
            <a:solidFill>
              <a:srgbClr val="E7A8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4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80" name="矩形 79"/>
            <p:cNvSpPr/>
            <p:nvPr/>
          </p:nvSpPr>
          <p:spPr>
            <a:xfrm>
              <a:off x="5224341" y="4765826"/>
              <a:ext cx="3339805" cy="1194435"/>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sz="1465" dirty="0">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465" dirty="0">
                <a:latin typeface="微软雅黑" panose="020B0503020204020204" charset="-122"/>
                <a:ea typeface="微软雅黑" panose="020B0503020204020204" charset="-122"/>
                <a:cs typeface="宋体" panose="02010600030101010101" pitchFamily="2" charset="-122"/>
              </a:endParaRPr>
            </a:p>
          </p:txBody>
        </p:sp>
        <p:sp>
          <p:nvSpPr>
            <p:cNvPr id="81" name="矩形 80"/>
            <p:cNvSpPr/>
            <p:nvPr/>
          </p:nvSpPr>
          <p:spPr>
            <a:xfrm>
              <a:off x="5224341" y="4275250"/>
              <a:ext cx="3339805" cy="548640"/>
            </a:xfrm>
            <a:prstGeom prst="rect">
              <a:avLst/>
            </a:prstGeom>
          </p:spPr>
          <p:txBody>
            <a:bodyPr wrap="square">
              <a:spAutoFit/>
            </a:bodyPr>
            <a:lstStyle/>
            <a:p>
              <a:pPr>
                <a:lnSpc>
                  <a:spcPct val="150000"/>
                </a:lnSpc>
                <a:spcBef>
                  <a:spcPts val="750"/>
                </a:spcBef>
              </a:pPr>
              <a:r>
                <a:rPr lang="zh-CN" altLang="en-US" sz="2000" b="1" dirty="0">
                  <a:latin typeface="微软雅黑" panose="020B0503020204020204" charset="-122"/>
                  <a:ea typeface="微软雅黑" panose="020B0503020204020204" charset="-122"/>
                  <a:cs typeface="宋体" panose="02010600030101010101" pitchFamily="2" charset="-122"/>
                </a:rPr>
                <a:t>标题内容</a:t>
              </a:r>
            </a:p>
          </p:txBody>
        </p:sp>
      </p:grpSp>
      <p:grpSp>
        <p:nvGrpSpPr>
          <p:cNvPr id="82" name="组合 81"/>
          <p:cNvGrpSpPr/>
          <p:nvPr/>
        </p:nvGrpSpPr>
        <p:grpSpPr>
          <a:xfrm>
            <a:off x="1610632" y="1685925"/>
            <a:ext cx="2095828" cy="2095829"/>
            <a:chOff x="1610032" y="1685925"/>
            <a:chExt cx="2095828" cy="2095829"/>
          </a:xfrm>
        </p:grpSpPr>
        <p:sp>
          <p:nvSpPr>
            <p:cNvPr id="83" name="矩形 1"/>
            <p:cNvSpPr>
              <a:spLocks noChangeArrowheads="1"/>
            </p:cNvSpPr>
            <p:nvPr/>
          </p:nvSpPr>
          <p:spPr bwMode="auto">
            <a:xfrm>
              <a:off x="1610032" y="1685925"/>
              <a:ext cx="2095828" cy="2095829"/>
            </a:xfrm>
            <a:prstGeom prst="rect">
              <a:avLst/>
            </a:prstGeom>
            <a:solidFill>
              <a:srgbClr val="1F4F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400">
                <a:solidFill>
                  <a:srgbClr val="FF8607"/>
                </a:solidFill>
                <a:latin typeface="微软雅黑" panose="020B0503020204020204" charset="-122"/>
                <a:ea typeface="微软雅黑" panose="020B0503020204020204" charset="-122"/>
                <a:sym typeface="微软雅黑" panose="020B0503020204020204" charset="-122"/>
              </a:endParaRPr>
            </a:p>
          </p:txBody>
        </p:sp>
        <p:sp>
          <p:nvSpPr>
            <p:cNvPr id="84" name="矩形 83"/>
            <p:cNvSpPr/>
            <p:nvPr/>
          </p:nvSpPr>
          <p:spPr>
            <a:xfrm>
              <a:off x="1795637" y="2505225"/>
              <a:ext cx="1760364" cy="763270"/>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sz="1465" dirty="0">
                  <a:solidFill>
                    <a:srgbClr val="FDFDFD"/>
                  </a:solidFill>
                  <a:latin typeface="微软雅黑" panose="020B0503020204020204" charset="-122"/>
                  <a:ea typeface="微软雅黑" panose="020B0503020204020204" charset="-122"/>
                  <a:cs typeface="宋体" panose="02010600030101010101" pitchFamily="2" charset="-122"/>
                </a:rPr>
                <a:t>单击此处添加段落文本单击此处</a:t>
              </a:r>
            </a:p>
          </p:txBody>
        </p:sp>
      </p:grpSp>
      <p:sp>
        <p:nvSpPr>
          <p:cNvPr id="85" name="矩形 84"/>
          <p:cNvSpPr/>
          <p:nvPr/>
        </p:nvSpPr>
        <p:spPr>
          <a:xfrm>
            <a:off x="1821636" y="2014649"/>
            <a:ext cx="3339805" cy="548640"/>
          </a:xfrm>
          <a:prstGeom prst="rect">
            <a:avLst/>
          </a:prstGeom>
        </p:spPr>
        <p:txBody>
          <a:bodyPr wrap="square" lIns="91440" tIns="45720" rIns="91440" bIns="45720">
            <a:spAutoFit/>
          </a:bodyPr>
          <a:lstStyle/>
          <a:p>
            <a:pPr>
              <a:lnSpc>
                <a:spcPct val="150000"/>
              </a:lnSpc>
              <a:spcBef>
                <a:spcPts val="750"/>
              </a:spcBef>
            </a:pPr>
            <a:r>
              <a:rPr lang="zh-CN" altLang="en-US" sz="2000" b="1" dirty="0">
                <a:solidFill>
                  <a:srgbClr val="FDFDFD"/>
                </a:solidFill>
                <a:latin typeface="微软雅黑" panose="020B0503020204020204" charset="-122"/>
                <a:ea typeface="微软雅黑" panose="020B0503020204020204" charset="-122"/>
                <a:cs typeface="宋体" panose="02010600030101010101" pitchFamily="2" charset="-122"/>
              </a:rPr>
              <a:t>标题内容</a:t>
            </a:r>
          </a:p>
        </p:txBody>
      </p:sp>
    </p:spTree>
  </p:cSld>
  <p:clrMapOvr>
    <a:masterClrMapping/>
  </p:clrMapOvr>
  <p:transition advTm="1918">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additive="base">
                                        <p:cTn id="12" dur="500" fill="hold"/>
                                        <p:tgtEl>
                                          <p:spTgt spid="85"/>
                                        </p:tgtEl>
                                        <p:attrNameLst>
                                          <p:attrName>ppt_x</p:attrName>
                                        </p:attrNameLst>
                                      </p:cBhvr>
                                      <p:tavLst>
                                        <p:tav tm="0">
                                          <p:val>
                                            <p:strVal val="0-#ppt_w/2"/>
                                          </p:val>
                                        </p:tav>
                                        <p:tav tm="100000">
                                          <p:val>
                                            <p:strVal val="#ppt_x"/>
                                          </p:val>
                                        </p:tav>
                                      </p:tavLst>
                                    </p:anim>
                                    <p:anim calcmode="lin" valueType="num">
                                      <p:cBhvr additive="base">
                                        <p:cTn id="13" dur="500" fill="hold"/>
                                        <p:tgtEl>
                                          <p:spTgt spid="85"/>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500" fill="hold"/>
                                        <p:tgtEl>
                                          <p:spTgt spid="43"/>
                                        </p:tgtEl>
                                        <p:attrNameLst>
                                          <p:attrName>ppt_x</p:attrName>
                                        </p:attrNameLst>
                                      </p:cBhvr>
                                      <p:tavLst>
                                        <p:tav tm="0">
                                          <p:val>
                                            <p:strVal val="0-#ppt_w/2"/>
                                          </p:val>
                                        </p:tav>
                                        <p:tav tm="100000">
                                          <p:val>
                                            <p:strVal val="#ppt_x"/>
                                          </p:val>
                                        </p:tav>
                                      </p:tavLst>
                                    </p:anim>
                                    <p:anim calcmode="lin" valueType="num">
                                      <p:cBhvr additive="base">
                                        <p:cTn id="17" dur="500" fill="hold"/>
                                        <p:tgtEl>
                                          <p:spTgt spid="43"/>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500" fill="hold"/>
                                        <p:tgtEl>
                                          <p:spTgt spid="44"/>
                                        </p:tgtEl>
                                        <p:attrNameLst>
                                          <p:attrName>ppt_x</p:attrName>
                                        </p:attrNameLst>
                                      </p:cBhvr>
                                      <p:tavLst>
                                        <p:tav tm="0">
                                          <p:val>
                                            <p:strVal val="#ppt_x"/>
                                          </p:val>
                                        </p:tav>
                                        <p:tav tm="100000">
                                          <p:val>
                                            <p:strVal val="#ppt_x"/>
                                          </p:val>
                                        </p:tav>
                                      </p:tavLst>
                                    </p:anim>
                                    <p:anim calcmode="lin" valueType="num">
                                      <p:cBhvr additive="base">
                                        <p:cTn id="21" dur="500" fill="hold"/>
                                        <p:tgtEl>
                                          <p:spTgt spid="44"/>
                                        </p:tgtEl>
                                        <p:attrNameLst>
                                          <p:attrName>ppt_y</p:attrName>
                                        </p:attrNameLst>
                                      </p:cBhvr>
                                      <p:tavLst>
                                        <p:tav tm="0">
                                          <p:val>
                                            <p:strVal val="0-#ppt_h/2"/>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1+#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500" fill="hold"/>
                                        <p:tgtEl>
                                          <p:spTgt spid="82"/>
                                        </p:tgtEl>
                                        <p:attrNameLst>
                                          <p:attrName>ppt_x</p:attrName>
                                        </p:attrNameLst>
                                      </p:cBhvr>
                                      <p:tavLst>
                                        <p:tav tm="0">
                                          <p:val>
                                            <p:strVal val="0-#ppt_w/2"/>
                                          </p:val>
                                        </p:tav>
                                        <p:tav tm="100000">
                                          <p:val>
                                            <p:strVal val="#ppt_x"/>
                                          </p:val>
                                        </p:tav>
                                      </p:tavLst>
                                    </p:anim>
                                    <p:anim calcmode="lin" valueType="num">
                                      <p:cBhvr additive="base">
                                        <p:cTn id="33" dur="500" fill="hold"/>
                                        <p:tgtEl>
                                          <p:spTgt spid="82"/>
                                        </p:tgtEl>
                                        <p:attrNameLst>
                                          <p:attrName>ppt_y</p:attrName>
                                        </p:attrNameLst>
                                      </p:cBhvr>
                                      <p:tavLst>
                                        <p:tav tm="0">
                                          <p:val>
                                            <p:strVal val="#ppt_y"/>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fill="hold"/>
                                        <p:tgtEl>
                                          <p:spTgt spid="78"/>
                                        </p:tgtEl>
                                        <p:attrNameLst>
                                          <p:attrName>ppt_x</p:attrName>
                                        </p:attrNameLst>
                                      </p:cBhvr>
                                      <p:tavLst>
                                        <p:tav tm="0">
                                          <p:val>
                                            <p:strVal val="#ppt_x"/>
                                          </p:val>
                                        </p:tav>
                                        <p:tav tm="100000">
                                          <p:val>
                                            <p:strVal val="#ppt_x"/>
                                          </p:val>
                                        </p:tav>
                                      </p:tavLst>
                                    </p:anim>
                                    <p:anim calcmode="lin" valueType="num">
                                      <p:cBhvr additive="base">
                                        <p:cTn id="37"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3" grpId="0" bldLvl="0" animBg="1"/>
      <p:bldP spid="44" grpId="0" bldLvl="0" animBg="1"/>
      <p:bldP spid="45" grpId="0" bldLvl="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矩形 39"/>
          <p:cNvSpPr>
            <a:spLocks noChangeArrowheads="1"/>
          </p:cNvSpPr>
          <p:nvPr/>
        </p:nvSpPr>
        <p:spPr bwMode="auto">
          <a:xfrm>
            <a:off x="4918710" y="2308860"/>
            <a:ext cx="4371975" cy="10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4265" b="1" dirty="0">
                <a:solidFill>
                  <a:srgbClr val="1F4F45"/>
                </a:solidFill>
                <a:latin typeface="微软雅黑" panose="020B0503020204020204" charset="-122"/>
                <a:ea typeface="微软雅黑" panose="020B0503020204020204" charset="-122"/>
                <a:cs typeface="宋体" panose="02010600030101010101" pitchFamily="2" charset="-122"/>
              </a:rPr>
              <a:t>【 </a:t>
            </a:r>
            <a:r>
              <a:rPr lang="zh-CN" altLang="en-US" sz="4265" b="1" dirty="0">
                <a:solidFill>
                  <a:srgbClr val="1F4F45"/>
                </a:solidFill>
                <a:latin typeface="微软雅黑" panose="020B0503020204020204" charset="-122"/>
                <a:ea typeface="微软雅黑" panose="020B0503020204020204" charset="-122"/>
                <a:cs typeface="宋体" panose="02010600030101010101" pitchFamily="2" charset="-122"/>
              </a:rPr>
              <a:t>此处添加标题 </a:t>
            </a:r>
            <a:r>
              <a:rPr lang="en-US" altLang="zh-CN" sz="4265" b="1" dirty="0">
                <a:solidFill>
                  <a:srgbClr val="1F4F45"/>
                </a:solidFill>
                <a:latin typeface="微软雅黑" panose="020B0503020204020204" charset="-122"/>
                <a:ea typeface="微软雅黑" panose="020B0503020204020204" charset="-122"/>
                <a:cs typeface="宋体" panose="02010600030101010101" pitchFamily="2" charset="-122"/>
              </a:rPr>
              <a:t>】</a:t>
            </a:r>
          </a:p>
        </p:txBody>
      </p:sp>
      <p:sp>
        <p:nvSpPr>
          <p:cNvPr id="4" name="矩形 39"/>
          <p:cNvSpPr>
            <a:spLocks noChangeArrowheads="1"/>
          </p:cNvSpPr>
          <p:nvPr/>
        </p:nvSpPr>
        <p:spPr bwMode="auto">
          <a:xfrm>
            <a:off x="5532755" y="3288665"/>
            <a:ext cx="3742055" cy="96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Bef>
                <a:spcPts val="750"/>
              </a:spcBef>
            </a:pPr>
            <a:r>
              <a:rPr lang="zh-CN" altLang="en-US" sz="1465"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rPr>
              <a:t>●单击此处添加标题  ●单击此处添加标题</a:t>
            </a:r>
          </a:p>
          <a:p>
            <a:pPr>
              <a:spcBef>
                <a:spcPts val="750"/>
              </a:spcBef>
            </a:pPr>
            <a:r>
              <a:rPr lang="zh-CN" altLang="en-US" sz="1460"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sym typeface="+mn-ea"/>
              </a:rPr>
              <a:t>●单击此处添加标题  ●单击此处添加标题</a:t>
            </a:r>
            <a:endParaRPr lang="zh-CN" altLang="en-US" sz="1460"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endParaRPr>
          </a:p>
          <a:p>
            <a:pPr>
              <a:spcBef>
                <a:spcPts val="750"/>
              </a:spcBef>
            </a:pPr>
            <a:endParaRPr lang="zh-CN" altLang="en-US" sz="1465"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endParaRPr>
          </a:p>
        </p:txBody>
      </p:sp>
      <p:grpSp>
        <p:nvGrpSpPr>
          <p:cNvPr id="5" name="组合 4"/>
          <p:cNvGrpSpPr/>
          <p:nvPr/>
        </p:nvGrpSpPr>
        <p:grpSpPr>
          <a:xfrm>
            <a:off x="2618422" y="1964983"/>
            <a:ext cx="2329747" cy="2334457"/>
            <a:chOff x="2050520" y="1494216"/>
            <a:chExt cx="1747310" cy="1750843"/>
          </a:xfrm>
        </p:grpSpPr>
        <p:grpSp>
          <p:nvGrpSpPr>
            <p:cNvPr id="6" name="Group 40"/>
            <p:cNvGrpSpPr/>
            <p:nvPr/>
          </p:nvGrpSpPr>
          <p:grpSpPr>
            <a:xfrm>
              <a:off x="2050520" y="1494216"/>
              <a:ext cx="1747310" cy="1750843"/>
              <a:chOff x="3692576" y="1742634"/>
              <a:chExt cx="2790379" cy="2796023"/>
            </a:xfrm>
          </p:grpSpPr>
          <p:grpSp>
            <p:nvGrpSpPr>
              <p:cNvPr id="7" name="组合 79"/>
              <p:cNvGrpSpPr/>
              <p:nvPr/>
            </p:nvGrpSpPr>
            <p:grpSpPr bwMode="auto">
              <a:xfrm>
                <a:off x="3692576" y="1742634"/>
                <a:ext cx="2790379" cy="2796023"/>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9"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0" name="椭圆 80"/>
              <p:cNvSpPr/>
              <p:nvPr/>
            </p:nvSpPr>
            <p:spPr bwMode="auto">
              <a:xfrm>
                <a:off x="4101618" y="2137561"/>
                <a:ext cx="2016471" cy="2020558"/>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1" name="KSO_Shape"/>
            <p:cNvSpPr/>
            <p:nvPr/>
          </p:nvSpPr>
          <p:spPr bwMode="auto">
            <a:xfrm>
              <a:off x="2506004" y="2087000"/>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rgbClr val="FFFFFF"/>
                </a:solidFill>
                <a:ea typeface="微软雅黑" panose="020B0503020204020204" charset="-122"/>
              </a:endParaRPr>
            </a:p>
          </p:txBody>
        </p:sp>
      </p:grpSp>
    </p:spTree>
  </p:cSld>
  <p:clrMapOvr>
    <a:masterClrMapping/>
  </p:clrMapOvr>
  <p:transition advTm="5709">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cxnSp>
        <p:nvCxnSpPr>
          <p:cNvPr id="27" name="Straight Arrow Connector 25"/>
          <p:cNvCxnSpPr/>
          <p:nvPr/>
        </p:nvCxnSpPr>
        <p:spPr bwMode="auto">
          <a:xfrm>
            <a:off x="6550830" y="1792117"/>
            <a:ext cx="2355851" cy="0"/>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bwMode="auto">
          <a:xfrm>
            <a:off x="7282380" y="4425592"/>
            <a:ext cx="1502809" cy="809756"/>
            <a:chOff x="7906533" y="4840050"/>
            <a:chExt cx="1125966" cy="606826"/>
          </a:xfrm>
        </p:grpSpPr>
        <p:cxnSp>
          <p:nvCxnSpPr>
            <p:cNvPr id="29" name="Straight Arrow Connector 42"/>
            <p:cNvCxnSpPr/>
            <p:nvPr/>
          </p:nvCxnSpPr>
          <p:spPr>
            <a:xfrm>
              <a:off x="8636025" y="5446875"/>
              <a:ext cx="396474" cy="0"/>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45"/>
            <p:cNvCxnSpPr/>
            <p:nvPr/>
          </p:nvCxnSpPr>
          <p:spPr>
            <a:xfrm flipH="1" flipV="1">
              <a:off x="7906533" y="4840050"/>
              <a:ext cx="729493" cy="606826"/>
            </a:xfrm>
            <a:prstGeom prst="line">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bwMode="auto">
          <a:xfrm>
            <a:off x="7398558" y="2906467"/>
            <a:ext cx="1506012" cy="744548"/>
            <a:chOff x="7902901" y="3124000"/>
            <a:chExt cx="1129418" cy="558855"/>
          </a:xfrm>
        </p:grpSpPr>
        <p:cxnSp>
          <p:nvCxnSpPr>
            <p:cNvPr id="32" name="Straight Arrow Connector 38"/>
            <p:cNvCxnSpPr/>
            <p:nvPr/>
          </p:nvCxnSpPr>
          <p:spPr>
            <a:xfrm>
              <a:off x="8460865" y="3124000"/>
              <a:ext cx="571454" cy="558855"/>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41"/>
            <p:cNvCxnSpPr/>
            <p:nvPr/>
          </p:nvCxnSpPr>
          <p:spPr>
            <a:xfrm flipH="1" flipV="1">
              <a:off x="7902901" y="3124000"/>
              <a:ext cx="557964" cy="2"/>
            </a:xfrm>
            <a:prstGeom prst="line">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bwMode="auto">
          <a:xfrm>
            <a:off x="3264648" y="1853145"/>
            <a:ext cx="1733551" cy="361951"/>
            <a:chOff x="3181205" y="2010025"/>
            <a:chExt cx="1299921" cy="271166"/>
          </a:xfrm>
        </p:grpSpPr>
        <p:cxnSp>
          <p:nvCxnSpPr>
            <p:cNvPr id="35" name="Straight Arrow Connector 70"/>
            <p:cNvCxnSpPr/>
            <p:nvPr/>
          </p:nvCxnSpPr>
          <p:spPr>
            <a:xfrm flipH="1">
              <a:off x="3181205" y="2010025"/>
              <a:ext cx="780905" cy="0"/>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72"/>
            <p:cNvCxnSpPr/>
            <p:nvPr/>
          </p:nvCxnSpPr>
          <p:spPr>
            <a:xfrm>
              <a:off x="3962110" y="2010025"/>
              <a:ext cx="519016" cy="271166"/>
            </a:xfrm>
            <a:prstGeom prst="line">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bwMode="auto">
          <a:xfrm>
            <a:off x="3371934" y="4293093"/>
            <a:ext cx="1280188" cy="1111577"/>
            <a:chOff x="3243437" y="4210024"/>
            <a:chExt cx="960324" cy="834506"/>
          </a:xfrm>
        </p:grpSpPr>
        <p:cxnSp>
          <p:nvCxnSpPr>
            <p:cNvPr id="38" name="Straight Arrow Connector 57"/>
            <p:cNvCxnSpPr/>
            <p:nvPr/>
          </p:nvCxnSpPr>
          <p:spPr>
            <a:xfrm flipH="1">
              <a:off x="3243437" y="5044530"/>
              <a:ext cx="564561" cy="0"/>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60"/>
            <p:cNvCxnSpPr/>
            <p:nvPr/>
          </p:nvCxnSpPr>
          <p:spPr>
            <a:xfrm flipH="1">
              <a:off x="3816345" y="4210024"/>
              <a:ext cx="387416" cy="834506"/>
            </a:xfrm>
            <a:prstGeom prst="line">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bwMode="auto">
          <a:xfrm>
            <a:off x="3420252" y="3629193"/>
            <a:ext cx="2495816" cy="434571"/>
            <a:chOff x="3279710" y="3713495"/>
            <a:chExt cx="1872464" cy="325928"/>
          </a:xfrm>
        </p:grpSpPr>
        <p:cxnSp>
          <p:nvCxnSpPr>
            <p:cNvPr id="41" name="Straight Arrow Connector 62"/>
            <p:cNvCxnSpPr/>
            <p:nvPr/>
          </p:nvCxnSpPr>
          <p:spPr>
            <a:xfrm flipH="1">
              <a:off x="3279710" y="3713495"/>
              <a:ext cx="1412285" cy="4452"/>
            </a:xfrm>
            <a:prstGeom prst="straightConnector1">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64"/>
            <p:cNvCxnSpPr/>
            <p:nvPr/>
          </p:nvCxnSpPr>
          <p:spPr>
            <a:xfrm flipH="1" flipV="1">
              <a:off x="4690107" y="3717947"/>
              <a:ext cx="462067" cy="321476"/>
            </a:xfrm>
            <a:prstGeom prst="line">
              <a:avLst/>
            </a:prstGeom>
            <a:ln w="12700">
              <a:solidFill>
                <a:schemeClr val="tx1">
                  <a:lumMod val="75000"/>
                  <a:lumOff val="2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sp>
        <p:nvSpPr>
          <p:cNvPr id="43" name="TextBox 42"/>
          <p:cNvSpPr txBox="1">
            <a:spLocks noChangeArrowheads="1"/>
          </p:cNvSpPr>
          <p:nvPr/>
        </p:nvSpPr>
        <p:spPr bwMode="auto">
          <a:xfrm flipH="1">
            <a:off x="664515" y="1644692"/>
            <a:ext cx="2381811" cy="447040"/>
          </a:xfrm>
          <a:prstGeom prst="rect">
            <a:avLst/>
          </a:prstGeom>
          <a:noFill/>
          <a:ln>
            <a:noFill/>
          </a:ln>
        </p:spPr>
        <p:txBody>
          <a:bodyPr wrap="square" lIns="121908" tIns="60954" rIns="121908" bIns="609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ts val="0"/>
              </a:spcBef>
              <a:spcAft>
                <a:spcPts val="0"/>
              </a:spcAft>
              <a:defRPr/>
            </a:pPr>
            <a:r>
              <a:rPr lang="zh-CN" altLang="en-US" sz="2000" dirty="0">
                <a:latin typeface="微软雅黑" panose="020B0503020204020204" charset="-122"/>
                <a:ea typeface="微软雅黑" panose="020B0503020204020204" charset="-122"/>
              </a:rPr>
              <a:t>标题文字内容</a:t>
            </a:r>
            <a:endParaRPr lang="en-US" altLang="ko-KR" sz="2000" dirty="0">
              <a:latin typeface="微软雅黑" panose="020B0503020204020204" charset="-122"/>
              <a:ea typeface="微软雅黑" panose="020B0503020204020204" charset="-122"/>
            </a:endParaRPr>
          </a:p>
        </p:txBody>
      </p:sp>
      <p:sp>
        <p:nvSpPr>
          <p:cNvPr id="44" name="矩形 17"/>
          <p:cNvSpPr>
            <a:spLocks noChangeArrowheads="1"/>
          </p:cNvSpPr>
          <p:nvPr/>
        </p:nvSpPr>
        <p:spPr bwMode="auto">
          <a:xfrm>
            <a:off x="763692" y="2110756"/>
            <a:ext cx="2429933" cy="732790"/>
          </a:xfrm>
          <a:prstGeom prst="rect">
            <a:avLst/>
          </a:prstGeom>
          <a:noFill/>
          <a:ln>
            <a:noFill/>
          </a:ln>
        </p:spPr>
        <p:txBody>
          <a:bodyPr lIns="121908" tIns="60954" rIns="121908" bIns="60954">
            <a:spAutoFit/>
          </a:bodyPr>
          <a:lstStyle/>
          <a:p>
            <a:pPr>
              <a:lnSpc>
                <a:spcPct val="150000"/>
              </a:lnSpc>
              <a:spcBef>
                <a:spcPts val="750"/>
              </a:spcBef>
              <a:buFont typeface="Arial" panose="020B0604020202020204" pitchFamily="34" charset="0"/>
              <a:buChar char="•"/>
            </a:pPr>
            <a:r>
              <a:rPr lang="zh-CN" altLang="en-US" sz="1335" dirty="0">
                <a:latin typeface="微软雅黑" panose="020B0503020204020204" charset="-122"/>
                <a:ea typeface="微软雅黑" panose="020B0503020204020204" charset="-122"/>
                <a:cs typeface="宋体" panose="02010600030101010101" pitchFamily="2" charset="-122"/>
              </a:rPr>
              <a:t>单击此处添加段落文本单击此处添加段落文本单击此处</a:t>
            </a:r>
          </a:p>
        </p:txBody>
      </p:sp>
      <p:sp>
        <p:nvSpPr>
          <p:cNvPr id="45" name="TextBox 59"/>
          <p:cNvSpPr txBox="1">
            <a:spLocks noChangeArrowheads="1"/>
          </p:cNvSpPr>
          <p:nvPr/>
        </p:nvSpPr>
        <p:spPr bwMode="auto">
          <a:xfrm flipH="1">
            <a:off x="664515" y="3410667"/>
            <a:ext cx="2429933" cy="447040"/>
          </a:xfrm>
          <a:prstGeom prst="rect">
            <a:avLst/>
          </a:prstGeom>
          <a:noFill/>
          <a:ln>
            <a:noFill/>
          </a:ln>
        </p:spPr>
        <p:txBody>
          <a:bodyPr wrap="square" lIns="121908" tIns="60954" rIns="121908" bIns="609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ts val="0"/>
              </a:spcBef>
              <a:spcAft>
                <a:spcPts val="0"/>
              </a:spcAft>
              <a:defRPr/>
            </a:pPr>
            <a:r>
              <a:rPr lang="zh-CN" altLang="en-US" sz="2000" dirty="0">
                <a:latin typeface="微软雅黑" panose="020B0503020204020204" charset="-122"/>
                <a:ea typeface="微软雅黑" panose="020B0503020204020204" charset="-122"/>
              </a:rPr>
              <a:t>标题文字内容</a:t>
            </a:r>
            <a:endParaRPr lang="en-US" altLang="ko-KR" sz="2000" dirty="0">
              <a:latin typeface="微软雅黑" panose="020B0503020204020204" charset="-122"/>
              <a:ea typeface="微软雅黑" panose="020B0503020204020204" charset="-122"/>
            </a:endParaRPr>
          </a:p>
        </p:txBody>
      </p:sp>
      <p:sp>
        <p:nvSpPr>
          <p:cNvPr id="46" name="矩形 17"/>
          <p:cNvSpPr>
            <a:spLocks noChangeArrowheads="1"/>
          </p:cNvSpPr>
          <p:nvPr/>
        </p:nvSpPr>
        <p:spPr bwMode="auto">
          <a:xfrm>
            <a:off x="798259" y="3824639"/>
            <a:ext cx="2429933" cy="732790"/>
          </a:xfrm>
          <a:prstGeom prst="rect">
            <a:avLst/>
          </a:prstGeom>
          <a:noFill/>
          <a:ln>
            <a:noFill/>
          </a:ln>
        </p:spPr>
        <p:txBody>
          <a:bodyPr lIns="121908" tIns="60954" rIns="121908" bIns="60954">
            <a:spAutoFit/>
          </a:bodyPr>
          <a:lstStyle/>
          <a:p>
            <a:pPr>
              <a:lnSpc>
                <a:spcPct val="150000"/>
              </a:lnSpc>
              <a:spcBef>
                <a:spcPts val="750"/>
              </a:spcBef>
              <a:buFont typeface="Arial" panose="020B0604020202020204" pitchFamily="34" charset="0"/>
              <a:buChar char="•"/>
            </a:pPr>
            <a:r>
              <a:rPr lang="zh-CN" altLang="en-US" sz="1335" dirty="0">
                <a:latin typeface="微软雅黑" panose="020B0503020204020204" charset="-122"/>
                <a:ea typeface="微软雅黑" panose="020B0503020204020204" charset="-122"/>
                <a:cs typeface="宋体" panose="02010600030101010101" pitchFamily="2" charset="-122"/>
              </a:rPr>
              <a:t>单击此处添加段落文本单击此处添加段落文本单击此处</a:t>
            </a:r>
          </a:p>
        </p:txBody>
      </p:sp>
      <p:sp>
        <p:nvSpPr>
          <p:cNvPr id="47" name="TextBox 59"/>
          <p:cNvSpPr txBox="1">
            <a:spLocks noChangeArrowheads="1"/>
          </p:cNvSpPr>
          <p:nvPr/>
        </p:nvSpPr>
        <p:spPr bwMode="auto">
          <a:xfrm flipH="1">
            <a:off x="664515" y="5218763"/>
            <a:ext cx="2389411" cy="447040"/>
          </a:xfrm>
          <a:prstGeom prst="rect">
            <a:avLst/>
          </a:prstGeom>
          <a:noFill/>
          <a:ln>
            <a:noFill/>
          </a:ln>
        </p:spPr>
        <p:txBody>
          <a:bodyPr wrap="square" lIns="121908" tIns="60954" rIns="121908" bIns="609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ts val="0"/>
              </a:spcBef>
              <a:spcAft>
                <a:spcPts val="0"/>
              </a:spcAft>
              <a:defRPr/>
            </a:pPr>
            <a:r>
              <a:rPr lang="zh-CN" altLang="en-US" sz="2000" dirty="0">
                <a:latin typeface="微软雅黑" panose="020B0503020204020204" charset="-122"/>
                <a:ea typeface="微软雅黑" panose="020B0503020204020204" charset="-122"/>
              </a:rPr>
              <a:t>标题文字内容</a:t>
            </a:r>
            <a:endParaRPr lang="en-US" altLang="ko-KR" sz="2000" dirty="0">
              <a:latin typeface="微软雅黑" panose="020B0503020204020204" charset="-122"/>
              <a:ea typeface="微软雅黑" panose="020B0503020204020204" charset="-122"/>
            </a:endParaRPr>
          </a:p>
        </p:txBody>
      </p:sp>
      <p:sp>
        <p:nvSpPr>
          <p:cNvPr id="48" name="矩形 17"/>
          <p:cNvSpPr>
            <a:spLocks noChangeArrowheads="1"/>
          </p:cNvSpPr>
          <p:nvPr/>
        </p:nvSpPr>
        <p:spPr bwMode="auto">
          <a:xfrm>
            <a:off x="829615" y="5654623"/>
            <a:ext cx="2429933" cy="732790"/>
          </a:xfrm>
          <a:prstGeom prst="rect">
            <a:avLst/>
          </a:prstGeom>
          <a:noFill/>
          <a:ln>
            <a:noFill/>
          </a:ln>
        </p:spPr>
        <p:txBody>
          <a:bodyPr lIns="121908" tIns="60954" rIns="121908" bIns="60954">
            <a:spAutoFit/>
          </a:bodyPr>
          <a:lstStyle/>
          <a:p>
            <a:pPr>
              <a:lnSpc>
                <a:spcPct val="150000"/>
              </a:lnSpc>
              <a:spcBef>
                <a:spcPts val="750"/>
              </a:spcBef>
              <a:buFont typeface="Arial" panose="020B0604020202020204" pitchFamily="34" charset="0"/>
              <a:buChar char="•"/>
            </a:pPr>
            <a:r>
              <a:rPr lang="zh-CN" altLang="en-US" sz="1335" dirty="0">
                <a:latin typeface="微软雅黑" panose="020B0503020204020204" charset="-122"/>
                <a:ea typeface="微软雅黑" panose="020B0503020204020204" charset="-122"/>
                <a:cs typeface="宋体" panose="02010600030101010101" pitchFamily="2" charset="-122"/>
              </a:rPr>
              <a:t>单击此处添加段落文本单击此处添加段落文本单击此处</a:t>
            </a:r>
          </a:p>
        </p:txBody>
      </p:sp>
      <p:sp>
        <p:nvSpPr>
          <p:cNvPr id="49" name="TextBox 59"/>
          <p:cNvSpPr txBox="1">
            <a:spLocks noChangeArrowheads="1"/>
          </p:cNvSpPr>
          <p:nvPr/>
        </p:nvSpPr>
        <p:spPr bwMode="auto">
          <a:xfrm flipH="1">
            <a:off x="9218370" y="1535913"/>
            <a:ext cx="2132993" cy="447040"/>
          </a:xfrm>
          <a:prstGeom prst="rect">
            <a:avLst/>
          </a:prstGeom>
          <a:noFill/>
          <a:ln>
            <a:noFill/>
          </a:ln>
        </p:spPr>
        <p:txBody>
          <a:bodyPr wrap="square" lIns="121908" tIns="60954" rIns="121908" bIns="609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ts val="0"/>
              </a:spcBef>
              <a:spcAft>
                <a:spcPts val="0"/>
              </a:spcAft>
              <a:defRPr/>
            </a:pPr>
            <a:r>
              <a:rPr lang="zh-CN" altLang="en-US" sz="2000" dirty="0">
                <a:latin typeface="微软雅黑" panose="020B0503020204020204" charset="-122"/>
                <a:ea typeface="微软雅黑" panose="020B0503020204020204" charset="-122"/>
              </a:rPr>
              <a:t>标题文字内容</a:t>
            </a:r>
            <a:endParaRPr lang="en-US" altLang="ko-KR" sz="2000" dirty="0">
              <a:latin typeface="微软雅黑" panose="020B0503020204020204" charset="-122"/>
              <a:ea typeface="微软雅黑" panose="020B0503020204020204" charset="-122"/>
            </a:endParaRPr>
          </a:p>
        </p:txBody>
      </p:sp>
      <p:sp>
        <p:nvSpPr>
          <p:cNvPr id="50" name="矩形 17"/>
          <p:cNvSpPr>
            <a:spLocks noChangeArrowheads="1"/>
          </p:cNvSpPr>
          <p:nvPr/>
        </p:nvSpPr>
        <p:spPr bwMode="auto">
          <a:xfrm>
            <a:off x="9218371" y="2001649"/>
            <a:ext cx="2429933" cy="732790"/>
          </a:xfrm>
          <a:prstGeom prst="rect">
            <a:avLst/>
          </a:prstGeom>
          <a:noFill/>
          <a:ln>
            <a:noFill/>
          </a:ln>
        </p:spPr>
        <p:txBody>
          <a:bodyPr lIns="121908" tIns="60954" rIns="121908" bIns="60954">
            <a:spAutoFit/>
          </a:bodyPr>
          <a:lstStyle/>
          <a:p>
            <a:pPr>
              <a:lnSpc>
                <a:spcPct val="150000"/>
              </a:lnSpc>
              <a:spcBef>
                <a:spcPts val="750"/>
              </a:spcBef>
              <a:buFont typeface="Arial" panose="020B0604020202020204" pitchFamily="34" charset="0"/>
              <a:buChar char="•"/>
            </a:pPr>
            <a:r>
              <a:rPr lang="zh-CN" altLang="en-US" sz="1335" dirty="0">
                <a:latin typeface="微软雅黑" panose="020B0503020204020204" charset="-122"/>
                <a:ea typeface="微软雅黑" panose="020B0503020204020204" charset="-122"/>
                <a:cs typeface="宋体" panose="02010600030101010101" pitchFamily="2" charset="-122"/>
              </a:rPr>
              <a:t>单击此处添加段落文本单击此处添加段落文本单击此处</a:t>
            </a:r>
          </a:p>
        </p:txBody>
      </p:sp>
      <p:sp>
        <p:nvSpPr>
          <p:cNvPr id="51" name="TextBox 59"/>
          <p:cNvSpPr txBox="1">
            <a:spLocks noChangeArrowheads="1"/>
          </p:cNvSpPr>
          <p:nvPr/>
        </p:nvSpPr>
        <p:spPr bwMode="auto">
          <a:xfrm flipH="1">
            <a:off x="9218368" y="3456616"/>
            <a:ext cx="2132996" cy="447040"/>
          </a:xfrm>
          <a:prstGeom prst="rect">
            <a:avLst/>
          </a:prstGeom>
          <a:noFill/>
          <a:ln>
            <a:noFill/>
          </a:ln>
        </p:spPr>
        <p:txBody>
          <a:bodyPr wrap="square" lIns="121908" tIns="60954" rIns="121908" bIns="609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ts val="0"/>
              </a:spcBef>
              <a:spcAft>
                <a:spcPts val="0"/>
              </a:spcAft>
              <a:defRPr/>
            </a:pPr>
            <a:r>
              <a:rPr lang="zh-CN" altLang="en-US" sz="2000" dirty="0">
                <a:latin typeface="微软雅黑" panose="020B0503020204020204" charset="-122"/>
                <a:ea typeface="微软雅黑" panose="020B0503020204020204" charset="-122"/>
              </a:rPr>
              <a:t>标题文字内容</a:t>
            </a:r>
            <a:endParaRPr lang="en-US" altLang="ko-KR" sz="2000" dirty="0">
              <a:latin typeface="微软雅黑" panose="020B0503020204020204" charset="-122"/>
              <a:ea typeface="微软雅黑" panose="020B0503020204020204" charset="-122"/>
            </a:endParaRPr>
          </a:p>
        </p:txBody>
      </p:sp>
      <p:sp>
        <p:nvSpPr>
          <p:cNvPr id="52" name="矩形 17"/>
          <p:cNvSpPr>
            <a:spLocks noChangeArrowheads="1"/>
          </p:cNvSpPr>
          <p:nvPr/>
        </p:nvSpPr>
        <p:spPr bwMode="auto">
          <a:xfrm>
            <a:off x="9218371" y="3857756"/>
            <a:ext cx="2429933" cy="732790"/>
          </a:xfrm>
          <a:prstGeom prst="rect">
            <a:avLst/>
          </a:prstGeom>
          <a:noFill/>
          <a:ln>
            <a:noFill/>
          </a:ln>
        </p:spPr>
        <p:txBody>
          <a:bodyPr lIns="121908" tIns="60954" rIns="121908" bIns="60954">
            <a:spAutoFit/>
          </a:bodyPr>
          <a:lstStyle/>
          <a:p>
            <a:pPr>
              <a:lnSpc>
                <a:spcPct val="150000"/>
              </a:lnSpc>
              <a:spcBef>
                <a:spcPts val="750"/>
              </a:spcBef>
              <a:buFont typeface="Arial" panose="020B0604020202020204" pitchFamily="34" charset="0"/>
              <a:buChar char="•"/>
            </a:pPr>
            <a:r>
              <a:rPr lang="zh-CN" altLang="en-US" sz="1335" dirty="0">
                <a:latin typeface="微软雅黑" panose="020B0503020204020204" charset="-122"/>
                <a:ea typeface="微软雅黑" panose="020B0503020204020204" charset="-122"/>
                <a:cs typeface="宋体" panose="02010600030101010101" pitchFamily="2" charset="-122"/>
              </a:rPr>
              <a:t>单击此处添加段落文本单击此处添加段落文本单击此处</a:t>
            </a:r>
          </a:p>
        </p:txBody>
      </p:sp>
      <p:sp>
        <p:nvSpPr>
          <p:cNvPr id="53" name="TextBox 59"/>
          <p:cNvSpPr txBox="1">
            <a:spLocks noChangeArrowheads="1"/>
          </p:cNvSpPr>
          <p:nvPr/>
        </p:nvSpPr>
        <p:spPr bwMode="auto">
          <a:xfrm flipH="1">
            <a:off x="9218370" y="5024280"/>
            <a:ext cx="2132993" cy="447040"/>
          </a:xfrm>
          <a:prstGeom prst="rect">
            <a:avLst/>
          </a:prstGeom>
          <a:noFill/>
          <a:ln>
            <a:noFill/>
          </a:ln>
        </p:spPr>
        <p:txBody>
          <a:bodyPr wrap="square" lIns="121908" tIns="60954" rIns="121908" bIns="609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ts val="0"/>
              </a:spcBef>
              <a:spcAft>
                <a:spcPts val="0"/>
              </a:spcAft>
              <a:defRPr/>
            </a:pPr>
            <a:r>
              <a:rPr lang="zh-CN" altLang="en-US" sz="2000" dirty="0">
                <a:latin typeface="微软雅黑" panose="020B0503020204020204" charset="-122"/>
                <a:ea typeface="微软雅黑" panose="020B0503020204020204" charset="-122"/>
              </a:rPr>
              <a:t>标题文字内容</a:t>
            </a:r>
            <a:endParaRPr lang="en-US" altLang="ko-KR" sz="2000" dirty="0">
              <a:latin typeface="微软雅黑" panose="020B0503020204020204" charset="-122"/>
              <a:ea typeface="微软雅黑" panose="020B0503020204020204" charset="-122"/>
            </a:endParaRPr>
          </a:p>
        </p:txBody>
      </p:sp>
      <p:sp>
        <p:nvSpPr>
          <p:cNvPr id="54" name="矩形 17"/>
          <p:cNvSpPr>
            <a:spLocks noChangeArrowheads="1"/>
          </p:cNvSpPr>
          <p:nvPr/>
        </p:nvSpPr>
        <p:spPr bwMode="auto">
          <a:xfrm>
            <a:off x="9218371" y="5475011"/>
            <a:ext cx="2429933" cy="732790"/>
          </a:xfrm>
          <a:prstGeom prst="rect">
            <a:avLst/>
          </a:prstGeom>
          <a:noFill/>
          <a:ln>
            <a:noFill/>
          </a:ln>
        </p:spPr>
        <p:txBody>
          <a:bodyPr lIns="121908" tIns="60954" rIns="121908" bIns="60954">
            <a:spAutoFit/>
          </a:bodyPr>
          <a:lstStyle/>
          <a:p>
            <a:pPr>
              <a:lnSpc>
                <a:spcPct val="150000"/>
              </a:lnSpc>
              <a:spcBef>
                <a:spcPts val="750"/>
              </a:spcBef>
              <a:buFont typeface="Arial" panose="020B0604020202020204" pitchFamily="34" charset="0"/>
              <a:buChar char="•"/>
            </a:pPr>
            <a:r>
              <a:rPr lang="zh-CN" altLang="en-US" sz="1335" dirty="0">
                <a:latin typeface="微软雅黑" panose="020B0503020204020204" charset="-122"/>
                <a:ea typeface="微软雅黑" panose="020B0503020204020204" charset="-122"/>
                <a:cs typeface="宋体" panose="02010600030101010101" pitchFamily="2" charset="-122"/>
              </a:rPr>
              <a:t>单击此处添加段落文本单击此处添加段落文本单击此处</a:t>
            </a:r>
          </a:p>
        </p:txBody>
      </p:sp>
      <p:sp>
        <p:nvSpPr>
          <p:cNvPr id="55" name="椭圆 54"/>
          <p:cNvSpPr/>
          <p:nvPr/>
        </p:nvSpPr>
        <p:spPr>
          <a:xfrm>
            <a:off x="4415036" y="2342279"/>
            <a:ext cx="183465" cy="183465"/>
          </a:xfrm>
          <a:prstGeom prst="ellipse">
            <a:avLst/>
          </a:prstGeom>
          <a:solidFill>
            <a:srgbClr val="1F4F4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56" name="椭圆 55"/>
          <p:cNvSpPr/>
          <p:nvPr/>
        </p:nvSpPr>
        <p:spPr>
          <a:xfrm>
            <a:off x="7650948" y="3548105"/>
            <a:ext cx="410291" cy="410291"/>
          </a:xfrm>
          <a:prstGeom prst="ellipse">
            <a:avLst/>
          </a:prstGeom>
          <a:solidFill>
            <a:srgbClr val="1F4F4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57" name="椭圆 56"/>
          <p:cNvSpPr/>
          <p:nvPr/>
        </p:nvSpPr>
        <p:spPr>
          <a:xfrm>
            <a:off x="4839726" y="4869159"/>
            <a:ext cx="460452" cy="460452"/>
          </a:xfrm>
          <a:prstGeom prst="ellipse">
            <a:avLst/>
          </a:prstGeom>
          <a:solidFill>
            <a:srgbClr val="1F4F4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58" name="椭圆 57"/>
          <p:cNvSpPr/>
          <p:nvPr/>
        </p:nvSpPr>
        <p:spPr>
          <a:xfrm>
            <a:off x="6262800" y="4130169"/>
            <a:ext cx="281423" cy="281423"/>
          </a:xfrm>
          <a:prstGeom prst="ellipse">
            <a:avLst/>
          </a:prstGeom>
          <a:solidFill>
            <a:srgbClr val="1F4F4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59" name="椭圆 58"/>
          <p:cNvSpPr/>
          <p:nvPr/>
        </p:nvSpPr>
        <p:spPr>
          <a:xfrm>
            <a:off x="3168367" y="1695149"/>
            <a:ext cx="345155" cy="345155"/>
          </a:xfrm>
          <a:prstGeom prst="ellipse">
            <a:avLst/>
          </a:prstGeom>
          <a:solidFill>
            <a:srgbClr val="E7A8C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60" name="椭圆 59"/>
          <p:cNvSpPr/>
          <p:nvPr/>
        </p:nvSpPr>
        <p:spPr>
          <a:xfrm>
            <a:off x="3159059" y="3450519"/>
            <a:ext cx="345155" cy="345155"/>
          </a:xfrm>
          <a:prstGeom prst="ellipse">
            <a:avLst/>
          </a:prstGeom>
          <a:solidFill>
            <a:srgbClr val="1F4F4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61" name="椭圆 60"/>
          <p:cNvSpPr/>
          <p:nvPr/>
        </p:nvSpPr>
        <p:spPr>
          <a:xfrm>
            <a:off x="3157768" y="5232097"/>
            <a:ext cx="345155" cy="345155"/>
          </a:xfrm>
          <a:prstGeom prst="ellipse">
            <a:avLst/>
          </a:prstGeom>
          <a:solidFill>
            <a:srgbClr val="E7A8C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62" name="椭圆 61"/>
          <p:cNvSpPr/>
          <p:nvPr/>
        </p:nvSpPr>
        <p:spPr>
          <a:xfrm>
            <a:off x="8736011" y="1643685"/>
            <a:ext cx="345155" cy="345155"/>
          </a:xfrm>
          <a:prstGeom prst="ellipse">
            <a:avLst/>
          </a:prstGeom>
          <a:solidFill>
            <a:srgbClr val="1F4F4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63" name="椭圆 62"/>
          <p:cNvSpPr/>
          <p:nvPr/>
        </p:nvSpPr>
        <p:spPr>
          <a:xfrm>
            <a:off x="8748864" y="3456616"/>
            <a:ext cx="345155" cy="345155"/>
          </a:xfrm>
          <a:prstGeom prst="ellipse">
            <a:avLst/>
          </a:prstGeom>
          <a:solidFill>
            <a:srgbClr val="E7A8C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64" name="椭圆 63"/>
          <p:cNvSpPr/>
          <p:nvPr/>
        </p:nvSpPr>
        <p:spPr>
          <a:xfrm>
            <a:off x="8736011" y="5059516"/>
            <a:ext cx="345155" cy="345155"/>
          </a:xfrm>
          <a:prstGeom prst="ellipse">
            <a:avLst/>
          </a:prstGeom>
          <a:solidFill>
            <a:srgbClr val="1F4F4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65" name="Group 10"/>
          <p:cNvGrpSpPr/>
          <p:nvPr/>
        </p:nvGrpSpPr>
        <p:grpSpPr>
          <a:xfrm>
            <a:off x="4827026" y="1887747"/>
            <a:ext cx="1503739" cy="1506780"/>
            <a:chOff x="3692576" y="1742634"/>
            <a:chExt cx="2790379" cy="2796023"/>
          </a:xfrm>
        </p:grpSpPr>
        <p:grpSp>
          <p:nvGrpSpPr>
            <p:cNvPr id="66" name="组合 79"/>
            <p:cNvGrpSpPr/>
            <p:nvPr/>
          </p:nvGrpSpPr>
          <p:grpSpPr bwMode="auto">
            <a:xfrm>
              <a:off x="3692576" y="1742634"/>
              <a:ext cx="2790379" cy="2796023"/>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6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67" name="椭圆 80"/>
            <p:cNvSpPr/>
            <p:nvPr/>
          </p:nvSpPr>
          <p:spPr bwMode="auto">
            <a:xfrm>
              <a:off x="4101618" y="2137562"/>
              <a:ext cx="2016471" cy="2020558"/>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mj-ea"/>
                <a:ea typeface="+mj-ea"/>
              </a:endParaRPr>
            </a:p>
          </p:txBody>
        </p:sp>
      </p:grpSp>
      <p:grpSp>
        <p:nvGrpSpPr>
          <p:cNvPr id="70" name="Group 10"/>
          <p:cNvGrpSpPr/>
          <p:nvPr/>
        </p:nvGrpSpPr>
        <p:grpSpPr>
          <a:xfrm>
            <a:off x="6571551" y="2255353"/>
            <a:ext cx="1171277" cy="1173647"/>
            <a:chOff x="3692576" y="1742634"/>
            <a:chExt cx="2790379" cy="2796023"/>
          </a:xfrm>
        </p:grpSpPr>
        <p:grpSp>
          <p:nvGrpSpPr>
            <p:cNvPr id="71" name="组合 79"/>
            <p:cNvGrpSpPr/>
            <p:nvPr/>
          </p:nvGrpSpPr>
          <p:grpSpPr bwMode="auto">
            <a:xfrm>
              <a:off x="3692576" y="1742634"/>
              <a:ext cx="2790379" cy="2796023"/>
              <a:chOff x="6379729" y="2488774"/>
              <a:chExt cx="2513016" cy="2513016"/>
            </a:xfrm>
          </p:grpSpPr>
          <p:sp>
            <p:nvSpPr>
              <p:cNvPr id="7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7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72" name="椭圆 80"/>
            <p:cNvSpPr/>
            <p:nvPr/>
          </p:nvSpPr>
          <p:spPr bwMode="auto">
            <a:xfrm>
              <a:off x="4101618" y="2137562"/>
              <a:ext cx="2016471" cy="2020558"/>
            </a:xfrm>
            <a:prstGeom prst="ellipse">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mj-ea"/>
                <a:ea typeface="+mj-ea"/>
              </a:endParaRPr>
            </a:p>
          </p:txBody>
        </p:sp>
      </p:grpSp>
      <p:sp>
        <p:nvSpPr>
          <p:cNvPr id="75" name="椭圆 74"/>
          <p:cNvSpPr/>
          <p:nvPr/>
        </p:nvSpPr>
        <p:spPr>
          <a:xfrm>
            <a:off x="6358498" y="2782033"/>
            <a:ext cx="358935" cy="358935"/>
          </a:xfrm>
          <a:prstGeom prst="ellipse">
            <a:avLst/>
          </a:prstGeom>
          <a:solidFill>
            <a:srgbClr val="1F4F4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76" name="椭圆 75"/>
          <p:cNvSpPr/>
          <p:nvPr/>
        </p:nvSpPr>
        <p:spPr>
          <a:xfrm>
            <a:off x="4703535" y="3106704"/>
            <a:ext cx="441401" cy="441401"/>
          </a:xfrm>
          <a:prstGeom prst="ellipse">
            <a:avLst/>
          </a:prstGeom>
          <a:solidFill>
            <a:srgbClr val="E7A8CA"/>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77" name="Group 10"/>
          <p:cNvGrpSpPr/>
          <p:nvPr/>
        </p:nvGrpSpPr>
        <p:grpSpPr>
          <a:xfrm>
            <a:off x="6571551" y="3801771"/>
            <a:ext cx="1171277" cy="1173647"/>
            <a:chOff x="3692576" y="1742634"/>
            <a:chExt cx="2790379" cy="2796023"/>
          </a:xfrm>
        </p:grpSpPr>
        <p:grpSp>
          <p:nvGrpSpPr>
            <p:cNvPr id="78" name="组合 79"/>
            <p:cNvGrpSpPr/>
            <p:nvPr/>
          </p:nvGrpSpPr>
          <p:grpSpPr bwMode="auto">
            <a:xfrm>
              <a:off x="3692576" y="1742634"/>
              <a:ext cx="2790379" cy="2796023"/>
              <a:chOff x="6379729" y="2488774"/>
              <a:chExt cx="2513016" cy="2513016"/>
            </a:xfrm>
          </p:grpSpPr>
          <p:sp>
            <p:nvSpPr>
              <p:cNvPr id="8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8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79" name="椭圆 80"/>
            <p:cNvSpPr/>
            <p:nvPr/>
          </p:nvSpPr>
          <p:spPr bwMode="auto">
            <a:xfrm>
              <a:off x="4101618" y="2137562"/>
              <a:ext cx="2016471" cy="2020558"/>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mj-ea"/>
                <a:ea typeface="+mj-ea"/>
              </a:endParaRPr>
            </a:p>
          </p:txBody>
        </p:sp>
      </p:grpSp>
      <p:grpSp>
        <p:nvGrpSpPr>
          <p:cNvPr id="82" name="Group 10"/>
          <p:cNvGrpSpPr/>
          <p:nvPr/>
        </p:nvGrpSpPr>
        <p:grpSpPr>
          <a:xfrm>
            <a:off x="5328988" y="3456616"/>
            <a:ext cx="1048560" cy="1050681"/>
            <a:chOff x="3692576" y="1742634"/>
            <a:chExt cx="2790379" cy="2796023"/>
          </a:xfrm>
        </p:grpSpPr>
        <p:grpSp>
          <p:nvGrpSpPr>
            <p:cNvPr id="83" name="组合 79"/>
            <p:cNvGrpSpPr/>
            <p:nvPr/>
          </p:nvGrpSpPr>
          <p:grpSpPr bwMode="auto">
            <a:xfrm>
              <a:off x="3692576" y="1742634"/>
              <a:ext cx="2790379" cy="2796023"/>
              <a:chOff x="6379729" y="2488774"/>
              <a:chExt cx="2513016" cy="2513016"/>
            </a:xfrm>
          </p:grpSpPr>
          <p:sp>
            <p:nvSpPr>
              <p:cNvPr id="8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8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84" name="椭圆 80"/>
            <p:cNvSpPr/>
            <p:nvPr/>
          </p:nvSpPr>
          <p:spPr bwMode="auto">
            <a:xfrm>
              <a:off x="4101618" y="2137562"/>
              <a:ext cx="2016471" cy="2020558"/>
            </a:xfrm>
            <a:prstGeom prst="ellipse">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mj-ea"/>
                <a:ea typeface="+mj-ea"/>
              </a:endParaRPr>
            </a:p>
          </p:txBody>
        </p:sp>
      </p:grpSp>
      <p:grpSp>
        <p:nvGrpSpPr>
          <p:cNvPr id="87" name="Group 10"/>
          <p:cNvGrpSpPr/>
          <p:nvPr/>
        </p:nvGrpSpPr>
        <p:grpSpPr>
          <a:xfrm>
            <a:off x="4066484" y="3626104"/>
            <a:ext cx="1171277" cy="1173647"/>
            <a:chOff x="3692576" y="1742634"/>
            <a:chExt cx="2790379" cy="2796023"/>
          </a:xfrm>
        </p:grpSpPr>
        <p:grpSp>
          <p:nvGrpSpPr>
            <p:cNvPr id="88" name="组合 79"/>
            <p:cNvGrpSpPr/>
            <p:nvPr/>
          </p:nvGrpSpPr>
          <p:grpSpPr bwMode="auto">
            <a:xfrm>
              <a:off x="3692576" y="1742634"/>
              <a:ext cx="2790379" cy="2796023"/>
              <a:chOff x="6379729" y="2488774"/>
              <a:chExt cx="2513016" cy="2513016"/>
            </a:xfrm>
          </p:grpSpPr>
          <p:sp>
            <p:nvSpPr>
              <p:cNvPr id="9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91"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89" name="椭圆 80"/>
            <p:cNvSpPr/>
            <p:nvPr/>
          </p:nvSpPr>
          <p:spPr bwMode="auto">
            <a:xfrm>
              <a:off x="4101617" y="2137562"/>
              <a:ext cx="2016472" cy="2020559"/>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mj-ea"/>
                <a:ea typeface="+mj-ea"/>
              </a:endParaRPr>
            </a:p>
          </p:txBody>
        </p:sp>
      </p:grpSp>
      <p:grpSp>
        <p:nvGrpSpPr>
          <p:cNvPr id="92" name="Group 10"/>
          <p:cNvGrpSpPr/>
          <p:nvPr/>
        </p:nvGrpSpPr>
        <p:grpSpPr>
          <a:xfrm>
            <a:off x="5879231" y="1266776"/>
            <a:ext cx="1048560" cy="1050681"/>
            <a:chOff x="3692576" y="1742634"/>
            <a:chExt cx="2790379" cy="2796023"/>
          </a:xfrm>
        </p:grpSpPr>
        <p:grpSp>
          <p:nvGrpSpPr>
            <p:cNvPr id="93" name="组合 79"/>
            <p:cNvGrpSpPr/>
            <p:nvPr/>
          </p:nvGrpSpPr>
          <p:grpSpPr bwMode="auto">
            <a:xfrm>
              <a:off x="3692576" y="1742634"/>
              <a:ext cx="2790379" cy="2796023"/>
              <a:chOff x="6379729" y="2488774"/>
              <a:chExt cx="2513016" cy="2513016"/>
            </a:xfrm>
          </p:grpSpPr>
          <p:sp>
            <p:nvSpPr>
              <p:cNvPr id="9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mj-ea"/>
                  <a:ea typeface="+mj-ea"/>
                </a:endParaRPr>
              </a:p>
            </p:txBody>
          </p:sp>
          <p:sp>
            <p:nvSpPr>
              <p:cNvPr id="9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mj-ea"/>
                  <a:ea typeface="+mj-ea"/>
                </a:endParaRPr>
              </a:p>
            </p:txBody>
          </p:sp>
        </p:grpSp>
        <p:sp>
          <p:nvSpPr>
            <p:cNvPr id="94" name="椭圆 80"/>
            <p:cNvSpPr/>
            <p:nvPr/>
          </p:nvSpPr>
          <p:spPr bwMode="auto">
            <a:xfrm>
              <a:off x="4101618" y="2137562"/>
              <a:ext cx="2016471" cy="2020558"/>
            </a:xfrm>
            <a:prstGeom prst="ellipse">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dirty="0">
                <a:solidFill>
                  <a:srgbClr val="FFFFFF"/>
                </a:solidFill>
                <a:latin typeface="+mj-ea"/>
                <a:ea typeface="+mj-ea"/>
              </a:endParaRPr>
            </a:p>
          </p:txBody>
        </p:sp>
      </p:grpSp>
    </p:spTree>
  </p:cSld>
  <p:clrMapOvr>
    <a:masterClrMapping/>
  </p:clrMapOvr>
  <p:transition advTm="8564">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0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nodeType="withEffect">
                                  <p:stCondLst>
                                    <p:cond delay="700"/>
                                  </p:stCondLst>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animEffect transition="in" filter="fade">
                                      <p:cBhvr>
                                        <p:cTn id="18" dur="500"/>
                                        <p:tgtEl>
                                          <p:spTgt spid="70"/>
                                        </p:tgtEl>
                                      </p:cBhvr>
                                    </p:animEffect>
                                  </p:childTnLst>
                                </p:cTn>
                              </p:par>
                              <p:par>
                                <p:cTn id="19" presetID="53" presetClass="entr" presetSubtype="16" fill="hold" nodeType="withEffect">
                                  <p:stCondLst>
                                    <p:cond delay="60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par>
                                <p:cTn id="24" presetID="53" presetClass="entr" presetSubtype="16" fill="hold" nodeType="withEffect">
                                  <p:stCondLst>
                                    <p:cond delay="200"/>
                                  </p:stCondLst>
                                  <p:childTnLst>
                                    <p:set>
                                      <p:cBhvr>
                                        <p:cTn id="25" dur="1" fill="hold">
                                          <p:stCondLst>
                                            <p:cond delay="0"/>
                                          </p:stCondLst>
                                        </p:cTn>
                                        <p:tgtEl>
                                          <p:spTgt spid="77"/>
                                        </p:tgtEl>
                                        <p:attrNameLst>
                                          <p:attrName>style.visibility</p:attrName>
                                        </p:attrNameLst>
                                      </p:cBhvr>
                                      <p:to>
                                        <p:strVal val="visible"/>
                                      </p:to>
                                    </p:set>
                                    <p:anim calcmode="lin" valueType="num">
                                      <p:cBhvr>
                                        <p:cTn id="26" dur="800" fill="hold"/>
                                        <p:tgtEl>
                                          <p:spTgt spid="77"/>
                                        </p:tgtEl>
                                        <p:attrNameLst>
                                          <p:attrName>ppt_w</p:attrName>
                                        </p:attrNameLst>
                                      </p:cBhvr>
                                      <p:tavLst>
                                        <p:tav tm="0">
                                          <p:val>
                                            <p:fltVal val="0"/>
                                          </p:val>
                                        </p:tav>
                                        <p:tav tm="100000">
                                          <p:val>
                                            <p:strVal val="#ppt_w"/>
                                          </p:val>
                                        </p:tav>
                                      </p:tavLst>
                                    </p:anim>
                                    <p:anim calcmode="lin" valueType="num">
                                      <p:cBhvr>
                                        <p:cTn id="27" dur="800" fill="hold"/>
                                        <p:tgtEl>
                                          <p:spTgt spid="77"/>
                                        </p:tgtEl>
                                        <p:attrNameLst>
                                          <p:attrName>ppt_h</p:attrName>
                                        </p:attrNameLst>
                                      </p:cBhvr>
                                      <p:tavLst>
                                        <p:tav tm="0">
                                          <p:val>
                                            <p:fltVal val="0"/>
                                          </p:val>
                                        </p:tav>
                                        <p:tav tm="100000">
                                          <p:val>
                                            <p:strVal val="#ppt_h"/>
                                          </p:val>
                                        </p:tav>
                                      </p:tavLst>
                                    </p:anim>
                                    <p:animEffect transition="in" filter="fade">
                                      <p:cBhvr>
                                        <p:cTn id="28" dur="800"/>
                                        <p:tgtEl>
                                          <p:spTgt spid="77"/>
                                        </p:tgtEl>
                                      </p:cBhvr>
                                    </p:animEffect>
                                  </p:childTnLst>
                                </p:cTn>
                              </p:par>
                              <p:par>
                                <p:cTn id="29" presetID="53" presetClass="entr" presetSubtype="16" fill="hold" grpId="0" nodeType="withEffect">
                                  <p:stCondLst>
                                    <p:cond delay="80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par>
                                <p:cTn id="34" presetID="53" presetClass="entr" presetSubtype="16" fill="hold" nodeType="withEffect">
                                  <p:stCondLst>
                                    <p:cond delay="800"/>
                                  </p:stCondLst>
                                  <p:childTnLst>
                                    <p:set>
                                      <p:cBhvr>
                                        <p:cTn id="35" dur="1" fill="hold">
                                          <p:stCondLst>
                                            <p:cond delay="0"/>
                                          </p:stCondLst>
                                        </p:cTn>
                                        <p:tgtEl>
                                          <p:spTgt spid="92"/>
                                        </p:tgtEl>
                                        <p:attrNameLst>
                                          <p:attrName>style.visibility</p:attrName>
                                        </p:attrNameLst>
                                      </p:cBhvr>
                                      <p:to>
                                        <p:strVal val="visible"/>
                                      </p:to>
                                    </p:set>
                                    <p:anim calcmode="lin" valueType="num">
                                      <p:cBhvr>
                                        <p:cTn id="36" dur="300" fill="hold"/>
                                        <p:tgtEl>
                                          <p:spTgt spid="92"/>
                                        </p:tgtEl>
                                        <p:attrNameLst>
                                          <p:attrName>ppt_w</p:attrName>
                                        </p:attrNameLst>
                                      </p:cBhvr>
                                      <p:tavLst>
                                        <p:tav tm="0">
                                          <p:val>
                                            <p:fltVal val="0"/>
                                          </p:val>
                                        </p:tav>
                                        <p:tav tm="100000">
                                          <p:val>
                                            <p:strVal val="#ppt_w"/>
                                          </p:val>
                                        </p:tav>
                                      </p:tavLst>
                                    </p:anim>
                                    <p:anim calcmode="lin" valueType="num">
                                      <p:cBhvr>
                                        <p:cTn id="37" dur="300" fill="hold"/>
                                        <p:tgtEl>
                                          <p:spTgt spid="92"/>
                                        </p:tgtEl>
                                        <p:attrNameLst>
                                          <p:attrName>ppt_h</p:attrName>
                                        </p:attrNameLst>
                                      </p:cBhvr>
                                      <p:tavLst>
                                        <p:tav tm="0">
                                          <p:val>
                                            <p:fltVal val="0"/>
                                          </p:val>
                                        </p:tav>
                                        <p:tav tm="100000">
                                          <p:val>
                                            <p:strVal val="#ppt_h"/>
                                          </p:val>
                                        </p:tav>
                                      </p:tavLst>
                                    </p:anim>
                                    <p:animEffect transition="in" filter="fade">
                                      <p:cBhvr>
                                        <p:cTn id="38" dur="300"/>
                                        <p:tgtEl>
                                          <p:spTgt spid="92"/>
                                        </p:tgtEl>
                                      </p:cBhvr>
                                    </p:animEffect>
                                  </p:childTnLst>
                                </p:cTn>
                              </p:par>
                              <p:par>
                                <p:cTn id="39" presetID="53" presetClass="entr" presetSubtype="16" fill="hold" grpId="0" nodeType="withEffect">
                                  <p:stCondLst>
                                    <p:cond delay="600"/>
                                  </p:stCondLst>
                                  <p:childTnLst>
                                    <p:set>
                                      <p:cBhvr>
                                        <p:cTn id="40" dur="1" fill="hold">
                                          <p:stCondLst>
                                            <p:cond delay="0"/>
                                          </p:stCondLst>
                                        </p:cTn>
                                        <p:tgtEl>
                                          <p:spTgt spid="55"/>
                                        </p:tgtEl>
                                        <p:attrNameLst>
                                          <p:attrName>style.visibility</p:attrName>
                                        </p:attrNameLst>
                                      </p:cBhvr>
                                      <p:to>
                                        <p:strVal val="visible"/>
                                      </p:to>
                                    </p:set>
                                    <p:anim calcmode="lin" valueType="num">
                                      <p:cBhvr>
                                        <p:cTn id="41" dur="300" fill="hold"/>
                                        <p:tgtEl>
                                          <p:spTgt spid="55"/>
                                        </p:tgtEl>
                                        <p:attrNameLst>
                                          <p:attrName>ppt_w</p:attrName>
                                        </p:attrNameLst>
                                      </p:cBhvr>
                                      <p:tavLst>
                                        <p:tav tm="0">
                                          <p:val>
                                            <p:fltVal val="0"/>
                                          </p:val>
                                        </p:tav>
                                        <p:tav tm="100000">
                                          <p:val>
                                            <p:strVal val="#ppt_w"/>
                                          </p:val>
                                        </p:tav>
                                      </p:tavLst>
                                    </p:anim>
                                    <p:anim calcmode="lin" valueType="num">
                                      <p:cBhvr>
                                        <p:cTn id="42" dur="300" fill="hold"/>
                                        <p:tgtEl>
                                          <p:spTgt spid="55"/>
                                        </p:tgtEl>
                                        <p:attrNameLst>
                                          <p:attrName>ppt_h</p:attrName>
                                        </p:attrNameLst>
                                      </p:cBhvr>
                                      <p:tavLst>
                                        <p:tav tm="0">
                                          <p:val>
                                            <p:fltVal val="0"/>
                                          </p:val>
                                        </p:tav>
                                        <p:tav tm="100000">
                                          <p:val>
                                            <p:strVal val="#ppt_h"/>
                                          </p:val>
                                        </p:tav>
                                      </p:tavLst>
                                    </p:anim>
                                    <p:animEffect transition="in" filter="fade">
                                      <p:cBhvr>
                                        <p:cTn id="43" dur="300"/>
                                        <p:tgtEl>
                                          <p:spTgt spid="55"/>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56"/>
                                        </p:tgtEl>
                                        <p:attrNameLst>
                                          <p:attrName>style.visibility</p:attrName>
                                        </p:attrNameLst>
                                      </p:cBhvr>
                                      <p:to>
                                        <p:strVal val="visible"/>
                                      </p:to>
                                    </p:set>
                                    <p:anim calcmode="lin" valueType="num">
                                      <p:cBhvr>
                                        <p:cTn id="46" dur="600" fill="hold"/>
                                        <p:tgtEl>
                                          <p:spTgt spid="56"/>
                                        </p:tgtEl>
                                        <p:attrNameLst>
                                          <p:attrName>ppt_w</p:attrName>
                                        </p:attrNameLst>
                                      </p:cBhvr>
                                      <p:tavLst>
                                        <p:tav tm="0">
                                          <p:val>
                                            <p:fltVal val="0"/>
                                          </p:val>
                                        </p:tav>
                                        <p:tav tm="100000">
                                          <p:val>
                                            <p:strVal val="#ppt_w"/>
                                          </p:val>
                                        </p:tav>
                                      </p:tavLst>
                                    </p:anim>
                                    <p:anim calcmode="lin" valueType="num">
                                      <p:cBhvr>
                                        <p:cTn id="47" dur="600" fill="hold"/>
                                        <p:tgtEl>
                                          <p:spTgt spid="56"/>
                                        </p:tgtEl>
                                        <p:attrNameLst>
                                          <p:attrName>ppt_h</p:attrName>
                                        </p:attrNameLst>
                                      </p:cBhvr>
                                      <p:tavLst>
                                        <p:tav tm="0">
                                          <p:val>
                                            <p:fltVal val="0"/>
                                          </p:val>
                                        </p:tav>
                                        <p:tav tm="100000">
                                          <p:val>
                                            <p:strVal val="#ppt_h"/>
                                          </p:val>
                                        </p:tav>
                                      </p:tavLst>
                                    </p:anim>
                                    <p:animEffect transition="in" filter="fade">
                                      <p:cBhvr>
                                        <p:cTn id="48" dur="600"/>
                                        <p:tgtEl>
                                          <p:spTgt spid="56"/>
                                        </p:tgtEl>
                                      </p:cBhvr>
                                    </p:animEffect>
                                  </p:childTnLst>
                                </p:cTn>
                              </p:par>
                              <p:par>
                                <p:cTn id="49" presetID="53" presetClass="entr" presetSubtype="16" fill="hold" grpId="0" nodeType="withEffect">
                                  <p:stCondLst>
                                    <p:cond delay="200"/>
                                  </p:stCondLst>
                                  <p:childTnLst>
                                    <p:set>
                                      <p:cBhvr>
                                        <p:cTn id="50" dur="1" fill="hold">
                                          <p:stCondLst>
                                            <p:cond delay="0"/>
                                          </p:stCondLst>
                                        </p:cTn>
                                        <p:tgtEl>
                                          <p:spTgt spid="75"/>
                                        </p:tgtEl>
                                        <p:attrNameLst>
                                          <p:attrName>style.visibility</p:attrName>
                                        </p:attrNameLst>
                                      </p:cBhvr>
                                      <p:to>
                                        <p:strVal val="visible"/>
                                      </p:to>
                                    </p:set>
                                    <p:anim calcmode="lin" valueType="num">
                                      <p:cBhvr>
                                        <p:cTn id="51" dur="500" fill="hold"/>
                                        <p:tgtEl>
                                          <p:spTgt spid="75"/>
                                        </p:tgtEl>
                                        <p:attrNameLst>
                                          <p:attrName>ppt_w</p:attrName>
                                        </p:attrNameLst>
                                      </p:cBhvr>
                                      <p:tavLst>
                                        <p:tav tm="0">
                                          <p:val>
                                            <p:fltVal val="0"/>
                                          </p:val>
                                        </p:tav>
                                        <p:tav tm="100000">
                                          <p:val>
                                            <p:strVal val="#ppt_w"/>
                                          </p:val>
                                        </p:tav>
                                      </p:tavLst>
                                    </p:anim>
                                    <p:anim calcmode="lin" valueType="num">
                                      <p:cBhvr>
                                        <p:cTn id="52" dur="500" fill="hold"/>
                                        <p:tgtEl>
                                          <p:spTgt spid="75"/>
                                        </p:tgtEl>
                                        <p:attrNameLst>
                                          <p:attrName>ppt_h</p:attrName>
                                        </p:attrNameLst>
                                      </p:cBhvr>
                                      <p:tavLst>
                                        <p:tav tm="0">
                                          <p:val>
                                            <p:fltVal val="0"/>
                                          </p:val>
                                        </p:tav>
                                        <p:tav tm="100000">
                                          <p:val>
                                            <p:strVal val="#ppt_h"/>
                                          </p:val>
                                        </p:tav>
                                      </p:tavLst>
                                    </p:anim>
                                    <p:animEffect transition="in" filter="fade">
                                      <p:cBhvr>
                                        <p:cTn id="53" dur="500"/>
                                        <p:tgtEl>
                                          <p:spTgt spid="75"/>
                                        </p:tgtEl>
                                      </p:cBhvr>
                                    </p:animEffect>
                                  </p:childTnLst>
                                </p:cTn>
                              </p:par>
                              <p:par>
                                <p:cTn id="54" presetID="53" presetClass="entr" presetSubtype="16" fill="hold" grpId="0" nodeType="withEffect">
                                  <p:stCondLst>
                                    <p:cond delay="900"/>
                                  </p:stCondLst>
                                  <p:childTnLst>
                                    <p:set>
                                      <p:cBhvr>
                                        <p:cTn id="55" dur="1" fill="hold">
                                          <p:stCondLst>
                                            <p:cond delay="0"/>
                                          </p:stCondLst>
                                        </p:cTn>
                                        <p:tgtEl>
                                          <p:spTgt spid="57"/>
                                        </p:tgtEl>
                                        <p:attrNameLst>
                                          <p:attrName>style.visibility</p:attrName>
                                        </p:attrNameLst>
                                      </p:cBhvr>
                                      <p:to>
                                        <p:strVal val="visible"/>
                                      </p:to>
                                    </p:set>
                                    <p:anim calcmode="lin" valueType="num">
                                      <p:cBhvr>
                                        <p:cTn id="56" dur="800" fill="hold"/>
                                        <p:tgtEl>
                                          <p:spTgt spid="57"/>
                                        </p:tgtEl>
                                        <p:attrNameLst>
                                          <p:attrName>ppt_w</p:attrName>
                                        </p:attrNameLst>
                                      </p:cBhvr>
                                      <p:tavLst>
                                        <p:tav tm="0">
                                          <p:val>
                                            <p:fltVal val="0"/>
                                          </p:val>
                                        </p:tav>
                                        <p:tav tm="100000">
                                          <p:val>
                                            <p:strVal val="#ppt_w"/>
                                          </p:val>
                                        </p:tav>
                                      </p:tavLst>
                                    </p:anim>
                                    <p:anim calcmode="lin" valueType="num">
                                      <p:cBhvr>
                                        <p:cTn id="57" dur="800" fill="hold"/>
                                        <p:tgtEl>
                                          <p:spTgt spid="57"/>
                                        </p:tgtEl>
                                        <p:attrNameLst>
                                          <p:attrName>ppt_h</p:attrName>
                                        </p:attrNameLst>
                                      </p:cBhvr>
                                      <p:tavLst>
                                        <p:tav tm="0">
                                          <p:val>
                                            <p:fltVal val="0"/>
                                          </p:val>
                                        </p:tav>
                                        <p:tav tm="100000">
                                          <p:val>
                                            <p:strVal val="#ppt_h"/>
                                          </p:val>
                                        </p:tav>
                                      </p:tavLst>
                                    </p:anim>
                                    <p:animEffect transition="in" filter="fade">
                                      <p:cBhvr>
                                        <p:cTn id="58" dur="800"/>
                                        <p:tgtEl>
                                          <p:spTgt spid="57"/>
                                        </p:tgtEl>
                                      </p:cBhvr>
                                    </p:animEffect>
                                  </p:childTnLst>
                                </p:cTn>
                              </p:par>
                              <p:par>
                                <p:cTn id="59" presetID="53" presetClass="entr" presetSubtype="16" fill="hold" grpId="0" nodeType="withEffect">
                                  <p:stCondLst>
                                    <p:cond delay="200"/>
                                  </p:stCondLst>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ppt_w</p:attrName>
                                        </p:attrNameLst>
                                      </p:cBhvr>
                                      <p:tavLst>
                                        <p:tav tm="0">
                                          <p:val>
                                            <p:fltVal val="0"/>
                                          </p:val>
                                        </p:tav>
                                        <p:tav tm="100000">
                                          <p:val>
                                            <p:strVal val="#ppt_w"/>
                                          </p:val>
                                        </p:tav>
                                      </p:tavLst>
                                    </p:anim>
                                    <p:anim calcmode="lin" valueType="num">
                                      <p:cBhvr>
                                        <p:cTn id="62" dur="500" fill="hold"/>
                                        <p:tgtEl>
                                          <p:spTgt spid="58"/>
                                        </p:tgtEl>
                                        <p:attrNameLst>
                                          <p:attrName>ppt_h</p:attrName>
                                        </p:attrNameLst>
                                      </p:cBhvr>
                                      <p:tavLst>
                                        <p:tav tm="0">
                                          <p:val>
                                            <p:fltVal val="0"/>
                                          </p:val>
                                        </p:tav>
                                        <p:tav tm="100000">
                                          <p:val>
                                            <p:strVal val="#ppt_h"/>
                                          </p:val>
                                        </p:tav>
                                      </p:tavLst>
                                    </p:anim>
                                    <p:animEffect transition="in" filter="fade">
                                      <p:cBhvr>
                                        <p:cTn id="63" dur="500"/>
                                        <p:tgtEl>
                                          <p:spTgt spid="58"/>
                                        </p:tgtEl>
                                      </p:cBhvr>
                                    </p:animEffect>
                                  </p:childTnLst>
                                </p:cTn>
                              </p:par>
                              <p:par>
                                <p:cTn id="64" presetID="53" presetClass="entr" presetSubtype="16" fill="hold" grpId="0" nodeType="withEffect">
                                  <p:stCondLst>
                                    <p:cond delay="200"/>
                                  </p:stCondLst>
                                  <p:childTnLst>
                                    <p:set>
                                      <p:cBhvr>
                                        <p:cTn id="65" dur="1" fill="hold">
                                          <p:stCondLst>
                                            <p:cond delay="0"/>
                                          </p:stCondLst>
                                        </p:cTn>
                                        <p:tgtEl>
                                          <p:spTgt spid="59"/>
                                        </p:tgtEl>
                                        <p:attrNameLst>
                                          <p:attrName>style.visibility</p:attrName>
                                        </p:attrNameLst>
                                      </p:cBhvr>
                                      <p:to>
                                        <p:strVal val="visible"/>
                                      </p:to>
                                    </p:set>
                                    <p:anim calcmode="lin" valueType="num">
                                      <p:cBhvr>
                                        <p:cTn id="66" dur="300" fill="hold"/>
                                        <p:tgtEl>
                                          <p:spTgt spid="59"/>
                                        </p:tgtEl>
                                        <p:attrNameLst>
                                          <p:attrName>ppt_w</p:attrName>
                                        </p:attrNameLst>
                                      </p:cBhvr>
                                      <p:tavLst>
                                        <p:tav tm="0">
                                          <p:val>
                                            <p:fltVal val="0"/>
                                          </p:val>
                                        </p:tav>
                                        <p:tav tm="100000">
                                          <p:val>
                                            <p:strVal val="#ppt_w"/>
                                          </p:val>
                                        </p:tav>
                                      </p:tavLst>
                                    </p:anim>
                                    <p:anim calcmode="lin" valueType="num">
                                      <p:cBhvr>
                                        <p:cTn id="67" dur="300" fill="hold"/>
                                        <p:tgtEl>
                                          <p:spTgt spid="59"/>
                                        </p:tgtEl>
                                        <p:attrNameLst>
                                          <p:attrName>ppt_h</p:attrName>
                                        </p:attrNameLst>
                                      </p:cBhvr>
                                      <p:tavLst>
                                        <p:tav tm="0">
                                          <p:val>
                                            <p:fltVal val="0"/>
                                          </p:val>
                                        </p:tav>
                                        <p:tav tm="100000">
                                          <p:val>
                                            <p:strVal val="#ppt_h"/>
                                          </p:val>
                                        </p:tav>
                                      </p:tavLst>
                                    </p:anim>
                                    <p:animEffect transition="in" filter="fade">
                                      <p:cBhvr>
                                        <p:cTn id="68" dur="300"/>
                                        <p:tgtEl>
                                          <p:spTgt spid="59"/>
                                        </p:tgtEl>
                                      </p:cBhvr>
                                    </p:animEffect>
                                  </p:childTnLst>
                                </p:cTn>
                              </p:par>
                              <p:par>
                                <p:cTn id="69" presetID="53" presetClass="entr" presetSubtype="16" fill="hold" nodeType="withEffect">
                                  <p:stCondLst>
                                    <p:cond delay="200"/>
                                  </p:stCondLst>
                                  <p:childTnLst>
                                    <p:set>
                                      <p:cBhvr>
                                        <p:cTn id="70" dur="1" fill="hold">
                                          <p:stCondLst>
                                            <p:cond delay="0"/>
                                          </p:stCondLst>
                                        </p:cTn>
                                        <p:tgtEl>
                                          <p:spTgt spid="87"/>
                                        </p:tgtEl>
                                        <p:attrNameLst>
                                          <p:attrName>style.visibility</p:attrName>
                                        </p:attrNameLst>
                                      </p:cBhvr>
                                      <p:to>
                                        <p:strVal val="visible"/>
                                      </p:to>
                                    </p:set>
                                    <p:anim calcmode="lin" valueType="num">
                                      <p:cBhvr>
                                        <p:cTn id="71" dur="500" fill="hold"/>
                                        <p:tgtEl>
                                          <p:spTgt spid="87"/>
                                        </p:tgtEl>
                                        <p:attrNameLst>
                                          <p:attrName>ppt_w</p:attrName>
                                        </p:attrNameLst>
                                      </p:cBhvr>
                                      <p:tavLst>
                                        <p:tav tm="0">
                                          <p:val>
                                            <p:fltVal val="0"/>
                                          </p:val>
                                        </p:tav>
                                        <p:tav tm="100000">
                                          <p:val>
                                            <p:strVal val="#ppt_w"/>
                                          </p:val>
                                        </p:tav>
                                      </p:tavLst>
                                    </p:anim>
                                    <p:anim calcmode="lin" valueType="num">
                                      <p:cBhvr>
                                        <p:cTn id="72" dur="500" fill="hold"/>
                                        <p:tgtEl>
                                          <p:spTgt spid="87"/>
                                        </p:tgtEl>
                                        <p:attrNameLst>
                                          <p:attrName>ppt_h</p:attrName>
                                        </p:attrNameLst>
                                      </p:cBhvr>
                                      <p:tavLst>
                                        <p:tav tm="0">
                                          <p:val>
                                            <p:fltVal val="0"/>
                                          </p:val>
                                        </p:tav>
                                        <p:tav tm="100000">
                                          <p:val>
                                            <p:strVal val="#ppt_h"/>
                                          </p:val>
                                        </p:tav>
                                      </p:tavLst>
                                    </p:anim>
                                    <p:animEffect transition="in" filter="fade">
                                      <p:cBhvr>
                                        <p:cTn id="73" dur="500"/>
                                        <p:tgtEl>
                                          <p:spTgt spid="87"/>
                                        </p:tgtEl>
                                      </p:cBhvr>
                                    </p:animEffect>
                                  </p:childTnLst>
                                </p:cTn>
                              </p:par>
                              <p:par>
                                <p:cTn id="74" presetID="53" presetClass="entr" presetSubtype="16" fill="hold" grpId="0" nodeType="withEffect">
                                  <p:stCondLst>
                                    <p:cond delay="900"/>
                                  </p:stCondLst>
                                  <p:childTnLst>
                                    <p:set>
                                      <p:cBhvr>
                                        <p:cTn id="75" dur="1" fill="hold">
                                          <p:stCondLst>
                                            <p:cond delay="0"/>
                                          </p:stCondLst>
                                        </p:cTn>
                                        <p:tgtEl>
                                          <p:spTgt spid="60"/>
                                        </p:tgtEl>
                                        <p:attrNameLst>
                                          <p:attrName>style.visibility</p:attrName>
                                        </p:attrNameLst>
                                      </p:cBhvr>
                                      <p:to>
                                        <p:strVal val="visible"/>
                                      </p:to>
                                    </p:set>
                                    <p:anim calcmode="lin" valueType="num">
                                      <p:cBhvr>
                                        <p:cTn id="76" dur="500" fill="hold"/>
                                        <p:tgtEl>
                                          <p:spTgt spid="60"/>
                                        </p:tgtEl>
                                        <p:attrNameLst>
                                          <p:attrName>ppt_w</p:attrName>
                                        </p:attrNameLst>
                                      </p:cBhvr>
                                      <p:tavLst>
                                        <p:tav tm="0">
                                          <p:val>
                                            <p:fltVal val="0"/>
                                          </p:val>
                                        </p:tav>
                                        <p:tav tm="100000">
                                          <p:val>
                                            <p:strVal val="#ppt_w"/>
                                          </p:val>
                                        </p:tav>
                                      </p:tavLst>
                                    </p:anim>
                                    <p:anim calcmode="lin" valueType="num">
                                      <p:cBhvr>
                                        <p:cTn id="77" dur="500" fill="hold"/>
                                        <p:tgtEl>
                                          <p:spTgt spid="60"/>
                                        </p:tgtEl>
                                        <p:attrNameLst>
                                          <p:attrName>ppt_h</p:attrName>
                                        </p:attrNameLst>
                                      </p:cBhvr>
                                      <p:tavLst>
                                        <p:tav tm="0">
                                          <p:val>
                                            <p:fltVal val="0"/>
                                          </p:val>
                                        </p:tav>
                                        <p:tav tm="100000">
                                          <p:val>
                                            <p:strVal val="#ppt_h"/>
                                          </p:val>
                                        </p:tav>
                                      </p:tavLst>
                                    </p:anim>
                                    <p:animEffect transition="in" filter="fade">
                                      <p:cBhvr>
                                        <p:cTn id="78" dur="500"/>
                                        <p:tgtEl>
                                          <p:spTgt spid="60"/>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61"/>
                                        </p:tgtEl>
                                        <p:attrNameLst>
                                          <p:attrName>style.visibility</p:attrName>
                                        </p:attrNameLst>
                                      </p:cBhvr>
                                      <p:to>
                                        <p:strVal val="visible"/>
                                      </p:to>
                                    </p:set>
                                    <p:anim calcmode="lin" valueType="num">
                                      <p:cBhvr>
                                        <p:cTn id="81" dur="500" fill="hold"/>
                                        <p:tgtEl>
                                          <p:spTgt spid="61"/>
                                        </p:tgtEl>
                                        <p:attrNameLst>
                                          <p:attrName>ppt_w</p:attrName>
                                        </p:attrNameLst>
                                      </p:cBhvr>
                                      <p:tavLst>
                                        <p:tav tm="0">
                                          <p:val>
                                            <p:fltVal val="0"/>
                                          </p:val>
                                        </p:tav>
                                        <p:tav tm="100000">
                                          <p:val>
                                            <p:strVal val="#ppt_w"/>
                                          </p:val>
                                        </p:tav>
                                      </p:tavLst>
                                    </p:anim>
                                    <p:anim calcmode="lin" valueType="num">
                                      <p:cBhvr>
                                        <p:cTn id="82" dur="500" fill="hold"/>
                                        <p:tgtEl>
                                          <p:spTgt spid="61"/>
                                        </p:tgtEl>
                                        <p:attrNameLst>
                                          <p:attrName>ppt_h</p:attrName>
                                        </p:attrNameLst>
                                      </p:cBhvr>
                                      <p:tavLst>
                                        <p:tav tm="0">
                                          <p:val>
                                            <p:fltVal val="0"/>
                                          </p:val>
                                        </p:tav>
                                        <p:tav tm="100000">
                                          <p:val>
                                            <p:strVal val="#ppt_h"/>
                                          </p:val>
                                        </p:tav>
                                      </p:tavLst>
                                    </p:anim>
                                    <p:animEffect transition="in" filter="fade">
                                      <p:cBhvr>
                                        <p:cTn id="83" dur="500"/>
                                        <p:tgtEl>
                                          <p:spTgt spid="61"/>
                                        </p:tgtEl>
                                      </p:cBhvr>
                                    </p:animEffect>
                                  </p:childTnLst>
                                </p:cTn>
                              </p:par>
                              <p:par>
                                <p:cTn id="84" presetID="53" presetClass="entr" presetSubtype="16" fill="hold" grpId="0" nodeType="withEffect">
                                  <p:stCondLst>
                                    <p:cond delay="600"/>
                                  </p:stCondLst>
                                  <p:childTnLst>
                                    <p:set>
                                      <p:cBhvr>
                                        <p:cTn id="85" dur="1" fill="hold">
                                          <p:stCondLst>
                                            <p:cond delay="0"/>
                                          </p:stCondLst>
                                        </p:cTn>
                                        <p:tgtEl>
                                          <p:spTgt spid="62"/>
                                        </p:tgtEl>
                                        <p:attrNameLst>
                                          <p:attrName>style.visibility</p:attrName>
                                        </p:attrNameLst>
                                      </p:cBhvr>
                                      <p:to>
                                        <p:strVal val="visible"/>
                                      </p:to>
                                    </p:set>
                                    <p:anim calcmode="lin" valueType="num">
                                      <p:cBhvr>
                                        <p:cTn id="86" dur="800" fill="hold"/>
                                        <p:tgtEl>
                                          <p:spTgt spid="62"/>
                                        </p:tgtEl>
                                        <p:attrNameLst>
                                          <p:attrName>ppt_w</p:attrName>
                                        </p:attrNameLst>
                                      </p:cBhvr>
                                      <p:tavLst>
                                        <p:tav tm="0">
                                          <p:val>
                                            <p:fltVal val="0"/>
                                          </p:val>
                                        </p:tav>
                                        <p:tav tm="100000">
                                          <p:val>
                                            <p:strVal val="#ppt_w"/>
                                          </p:val>
                                        </p:tav>
                                      </p:tavLst>
                                    </p:anim>
                                    <p:anim calcmode="lin" valueType="num">
                                      <p:cBhvr>
                                        <p:cTn id="87" dur="800" fill="hold"/>
                                        <p:tgtEl>
                                          <p:spTgt spid="62"/>
                                        </p:tgtEl>
                                        <p:attrNameLst>
                                          <p:attrName>ppt_h</p:attrName>
                                        </p:attrNameLst>
                                      </p:cBhvr>
                                      <p:tavLst>
                                        <p:tav tm="0">
                                          <p:val>
                                            <p:fltVal val="0"/>
                                          </p:val>
                                        </p:tav>
                                        <p:tav tm="100000">
                                          <p:val>
                                            <p:strVal val="#ppt_h"/>
                                          </p:val>
                                        </p:tav>
                                      </p:tavLst>
                                    </p:anim>
                                    <p:animEffect transition="in" filter="fade">
                                      <p:cBhvr>
                                        <p:cTn id="88" dur="800"/>
                                        <p:tgtEl>
                                          <p:spTgt spid="62"/>
                                        </p:tgtEl>
                                      </p:cBhvr>
                                    </p:animEffect>
                                  </p:childTnLst>
                                </p:cTn>
                              </p:par>
                              <p:par>
                                <p:cTn id="89" presetID="53" presetClass="entr" presetSubtype="16" fill="hold" grpId="0" nodeType="withEffect">
                                  <p:stCondLst>
                                    <p:cond delay="40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par>
                                <p:cTn id="94" presetID="53" presetClass="entr" presetSubtype="16" fill="hold" grpId="0" nodeType="withEffect">
                                  <p:stCondLst>
                                    <p:cond delay="700"/>
                                  </p:stCondLst>
                                  <p:childTnLst>
                                    <p:set>
                                      <p:cBhvr>
                                        <p:cTn id="95" dur="1" fill="hold">
                                          <p:stCondLst>
                                            <p:cond delay="0"/>
                                          </p:stCondLst>
                                        </p:cTn>
                                        <p:tgtEl>
                                          <p:spTgt spid="64"/>
                                        </p:tgtEl>
                                        <p:attrNameLst>
                                          <p:attrName>style.visibility</p:attrName>
                                        </p:attrNameLst>
                                      </p:cBhvr>
                                      <p:to>
                                        <p:strVal val="visible"/>
                                      </p:to>
                                    </p:set>
                                    <p:anim calcmode="lin" valueType="num">
                                      <p:cBhvr>
                                        <p:cTn id="96" dur="500" fill="hold"/>
                                        <p:tgtEl>
                                          <p:spTgt spid="64"/>
                                        </p:tgtEl>
                                        <p:attrNameLst>
                                          <p:attrName>ppt_w</p:attrName>
                                        </p:attrNameLst>
                                      </p:cBhvr>
                                      <p:tavLst>
                                        <p:tav tm="0">
                                          <p:val>
                                            <p:fltVal val="0"/>
                                          </p:val>
                                        </p:tav>
                                        <p:tav tm="100000">
                                          <p:val>
                                            <p:strVal val="#ppt_w"/>
                                          </p:val>
                                        </p:tav>
                                      </p:tavLst>
                                    </p:anim>
                                    <p:anim calcmode="lin" valueType="num">
                                      <p:cBhvr>
                                        <p:cTn id="97" dur="500" fill="hold"/>
                                        <p:tgtEl>
                                          <p:spTgt spid="64"/>
                                        </p:tgtEl>
                                        <p:attrNameLst>
                                          <p:attrName>ppt_h</p:attrName>
                                        </p:attrNameLst>
                                      </p:cBhvr>
                                      <p:tavLst>
                                        <p:tav tm="0">
                                          <p:val>
                                            <p:fltVal val="0"/>
                                          </p:val>
                                        </p:tav>
                                        <p:tav tm="100000">
                                          <p:val>
                                            <p:strVal val="#ppt_h"/>
                                          </p:val>
                                        </p:tav>
                                      </p:tavLst>
                                    </p:anim>
                                    <p:animEffect transition="in" filter="fade">
                                      <p:cBhvr>
                                        <p:cTn id="98" dur="500"/>
                                        <p:tgtEl>
                                          <p:spTgt spid="64"/>
                                        </p:tgtEl>
                                      </p:cBhvr>
                                    </p:animEffect>
                                  </p:childTnLst>
                                </p:cTn>
                              </p:par>
                            </p:childTnLst>
                          </p:cTn>
                        </p:par>
                        <p:par>
                          <p:cTn id="99" fill="hold">
                            <p:stCondLst>
                              <p:cond delay="500"/>
                            </p:stCondLst>
                            <p:childTnLst>
                              <p:par>
                                <p:cTn id="100" presetID="22" presetClass="entr" presetSubtype="2"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right)">
                                      <p:cBhvr>
                                        <p:cTn id="102" dur="500"/>
                                        <p:tgtEl>
                                          <p:spTgt spid="34"/>
                                        </p:tgtEl>
                                      </p:cBhvr>
                                    </p:animEffect>
                                  </p:childTnLst>
                                </p:cTn>
                              </p:par>
                            </p:childTnLst>
                          </p:cTn>
                        </p:par>
                        <p:par>
                          <p:cTn id="103" fill="hold">
                            <p:stCondLst>
                              <p:cond delay="1000"/>
                            </p:stCondLst>
                            <p:childTnLst>
                              <p:par>
                                <p:cTn id="104" presetID="22" presetClass="entr" presetSubtype="2"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wipe(right)">
                                      <p:cBhvr>
                                        <p:cTn id="106" dur="500"/>
                                        <p:tgtEl>
                                          <p:spTgt spid="43"/>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wipe(right)">
                                      <p:cBhvr>
                                        <p:cTn id="109" dur="500"/>
                                        <p:tgtEl>
                                          <p:spTgt spid="44"/>
                                        </p:tgtEl>
                                      </p:cBhvr>
                                    </p:animEffect>
                                  </p:childTnLst>
                                </p:cTn>
                              </p:par>
                            </p:childTnLst>
                          </p:cTn>
                        </p:par>
                        <p:par>
                          <p:cTn id="110" fill="hold">
                            <p:stCondLst>
                              <p:cond delay="1500"/>
                            </p:stCondLst>
                            <p:childTnLst>
                              <p:par>
                                <p:cTn id="111" presetID="22" presetClass="entr" presetSubtype="2" fill="hold" nodeType="after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wipe(right)">
                                      <p:cBhvr>
                                        <p:cTn id="113" dur="500"/>
                                        <p:tgtEl>
                                          <p:spTgt spid="40"/>
                                        </p:tgtEl>
                                      </p:cBhvr>
                                    </p:animEffect>
                                  </p:childTnLst>
                                </p:cTn>
                              </p:par>
                            </p:childTnLst>
                          </p:cTn>
                        </p:par>
                        <p:par>
                          <p:cTn id="114" fill="hold">
                            <p:stCondLst>
                              <p:cond delay="2000"/>
                            </p:stCondLst>
                            <p:childTnLst>
                              <p:par>
                                <p:cTn id="115" presetID="22" presetClass="entr" presetSubtype="2"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right)">
                                      <p:cBhvr>
                                        <p:cTn id="117" dur="500"/>
                                        <p:tgtEl>
                                          <p:spTgt spid="45"/>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right)">
                                      <p:cBhvr>
                                        <p:cTn id="120" dur="500"/>
                                        <p:tgtEl>
                                          <p:spTgt spid="46"/>
                                        </p:tgtEl>
                                      </p:cBhvr>
                                    </p:animEffect>
                                  </p:childTnLst>
                                </p:cTn>
                              </p:par>
                            </p:childTnLst>
                          </p:cTn>
                        </p:par>
                        <p:par>
                          <p:cTn id="121" fill="hold">
                            <p:stCondLst>
                              <p:cond delay="2500"/>
                            </p:stCondLst>
                            <p:childTnLst>
                              <p:par>
                                <p:cTn id="122" presetID="22" presetClass="entr" presetSubtype="2"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wipe(right)">
                                      <p:cBhvr>
                                        <p:cTn id="124" dur="500"/>
                                        <p:tgtEl>
                                          <p:spTgt spid="37"/>
                                        </p:tgtEl>
                                      </p:cBhvr>
                                    </p:animEffect>
                                  </p:childTnLst>
                                </p:cTn>
                              </p:par>
                            </p:childTnLst>
                          </p:cTn>
                        </p:par>
                        <p:par>
                          <p:cTn id="125" fill="hold">
                            <p:stCondLst>
                              <p:cond delay="3000"/>
                            </p:stCondLst>
                            <p:childTnLst>
                              <p:par>
                                <p:cTn id="126" presetID="22" presetClass="entr" presetSubtype="2" fill="hold" grpId="0" nodeType="after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right)">
                                      <p:cBhvr>
                                        <p:cTn id="128" dur="500"/>
                                        <p:tgtEl>
                                          <p:spTgt spid="47"/>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right)">
                                      <p:cBhvr>
                                        <p:cTn id="131" dur="500"/>
                                        <p:tgtEl>
                                          <p:spTgt spid="48"/>
                                        </p:tgtEl>
                                      </p:cBhvr>
                                    </p:animEffect>
                                  </p:childTnLst>
                                </p:cTn>
                              </p:par>
                            </p:childTnLst>
                          </p:cTn>
                        </p:par>
                        <p:par>
                          <p:cTn id="132" fill="hold">
                            <p:stCondLst>
                              <p:cond delay="3500"/>
                            </p:stCondLst>
                            <p:childTnLst>
                              <p:par>
                                <p:cTn id="133" presetID="22" presetClass="entr" presetSubtype="8" fill="hold"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left)">
                                      <p:cBhvr>
                                        <p:cTn id="135" dur="500"/>
                                        <p:tgtEl>
                                          <p:spTgt spid="27"/>
                                        </p:tgtEl>
                                      </p:cBhvr>
                                    </p:animEffect>
                                  </p:childTnLst>
                                </p:cTn>
                              </p:par>
                            </p:childTnLst>
                          </p:cTn>
                        </p:par>
                        <p:par>
                          <p:cTn id="136" fill="hold">
                            <p:stCondLst>
                              <p:cond delay="4000"/>
                            </p:stCondLst>
                            <p:childTnLst>
                              <p:par>
                                <p:cTn id="137" presetID="22" presetClass="entr" presetSubtype="8"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wipe(left)">
                                      <p:cBhvr>
                                        <p:cTn id="139" dur="500"/>
                                        <p:tgtEl>
                                          <p:spTgt spid="49"/>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50"/>
                                        </p:tgtEl>
                                        <p:attrNameLst>
                                          <p:attrName>style.visibility</p:attrName>
                                        </p:attrNameLst>
                                      </p:cBhvr>
                                      <p:to>
                                        <p:strVal val="visible"/>
                                      </p:to>
                                    </p:set>
                                    <p:animEffect transition="in" filter="wipe(left)">
                                      <p:cBhvr>
                                        <p:cTn id="142" dur="500"/>
                                        <p:tgtEl>
                                          <p:spTgt spid="50"/>
                                        </p:tgtEl>
                                      </p:cBhvr>
                                    </p:animEffect>
                                  </p:childTnLst>
                                </p:cTn>
                              </p:par>
                            </p:childTnLst>
                          </p:cTn>
                        </p:par>
                        <p:par>
                          <p:cTn id="143" fill="hold">
                            <p:stCondLst>
                              <p:cond delay="4500"/>
                            </p:stCondLst>
                            <p:childTnLst>
                              <p:par>
                                <p:cTn id="144" presetID="22" presetClass="entr" presetSubtype="8" fill="hold" nodeType="after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wipe(left)">
                                      <p:cBhvr>
                                        <p:cTn id="146" dur="500"/>
                                        <p:tgtEl>
                                          <p:spTgt spid="31"/>
                                        </p:tgtEl>
                                      </p:cBhvr>
                                    </p:animEffect>
                                  </p:childTnLst>
                                </p:cTn>
                              </p:par>
                              <p:par>
                                <p:cTn id="147" presetID="22" presetClass="entr" presetSubtype="8" fill="hold" grpId="0" nodeType="withEffect">
                                  <p:stCondLst>
                                    <p:cond delay="500"/>
                                  </p:stCondLst>
                                  <p:childTnLst>
                                    <p:set>
                                      <p:cBhvr>
                                        <p:cTn id="148" dur="1" fill="hold">
                                          <p:stCondLst>
                                            <p:cond delay="0"/>
                                          </p:stCondLst>
                                        </p:cTn>
                                        <p:tgtEl>
                                          <p:spTgt spid="51"/>
                                        </p:tgtEl>
                                        <p:attrNameLst>
                                          <p:attrName>style.visibility</p:attrName>
                                        </p:attrNameLst>
                                      </p:cBhvr>
                                      <p:to>
                                        <p:strVal val="visible"/>
                                      </p:to>
                                    </p:set>
                                    <p:animEffect transition="in" filter="wipe(left)">
                                      <p:cBhvr>
                                        <p:cTn id="149" dur="500"/>
                                        <p:tgtEl>
                                          <p:spTgt spid="51"/>
                                        </p:tgtEl>
                                      </p:cBhvr>
                                    </p:animEffect>
                                  </p:childTnLst>
                                </p:cTn>
                              </p:par>
                              <p:par>
                                <p:cTn id="150" presetID="22" presetClass="entr" presetSubtype="8" fill="hold" grpId="0" nodeType="withEffect">
                                  <p:stCondLst>
                                    <p:cond delay="500"/>
                                  </p:stCondLst>
                                  <p:childTnLst>
                                    <p:set>
                                      <p:cBhvr>
                                        <p:cTn id="151" dur="1" fill="hold">
                                          <p:stCondLst>
                                            <p:cond delay="0"/>
                                          </p:stCondLst>
                                        </p:cTn>
                                        <p:tgtEl>
                                          <p:spTgt spid="52"/>
                                        </p:tgtEl>
                                        <p:attrNameLst>
                                          <p:attrName>style.visibility</p:attrName>
                                        </p:attrNameLst>
                                      </p:cBhvr>
                                      <p:to>
                                        <p:strVal val="visible"/>
                                      </p:to>
                                    </p:set>
                                    <p:animEffect transition="in" filter="wipe(left)">
                                      <p:cBhvr>
                                        <p:cTn id="152" dur="500"/>
                                        <p:tgtEl>
                                          <p:spTgt spid="52"/>
                                        </p:tgtEl>
                                      </p:cBhvr>
                                    </p:animEffect>
                                  </p:childTnLst>
                                </p:cTn>
                              </p:par>
                            </p:childTnLst>
                          </p:cTn>
                        </p:par>
                        <p:par>
                          <p:cTn id="153" fill="hold">
                            <p:stCondLst>
                              <p:cond delay="5000"/>
                            </p:stCondLst>
                            <p:childTnLst>
                              <p:par>
                                <p:cTn id="154" presetID="22" presetClass="entr" presetSubtype="8" fill="hold" nodeType="after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wipe(left)">
                                      <p:cBhvr>
                                        <p:cTn id="156" dur="500"/>
                                        <p:tgtEl>
                                          <p:spTgt spid="28"/>
                                        </p:tgtEl>
                                      </p:cBhvr>
                                    </p:animEffect>
                                  </p:childTnLst>
                                </p:cTn>
                              </p:par>
                            </p:childTnLst>
                          </p:cTn>
                        </p:par>
                        <p:par>
                          <p:cTn id="157" fill="hold">
                            <p:stCondLst>
                              <p:cond delay="5500"/>
                            </p:stCondLst>
                            <p:childTnLst>
                              <p:par>
                                <p:cTn id="158" presetID="22" presetClass="entr" presetSubtype="8" fill="hold" grpId="0" nodeType="afterEffect">
                                  <p:stCondLst>
                                    <p:cond delay="0"/>
                                  </p:stCondLst>
                                  <p:childTnLst>
                                    <p:set>
                                      <p:cBhvr>
                                        <p:cTn id="159" dur="1" fill="hold">
                                          <p:stCondLst>
                                            <p:cond delay="0"/>
                                          </p:stCondLst>
                                        </p:cTn>
                                        <p:tgtEl>
                                          <p:spTgt spid="53"/>
                                        </p:tgtEl>
                                        <p:attrNameLst>
                                          <p:attrName>style.visibility</p:attrName>
                                        </p:attrNameLst>
                                      </p:cBhvr>
                                      <p:to>
                                        <p:strVal val="visible"/>
                                      </p:to>
                                    </p:set>
                                    <p:animEffect transition="in" filter="wipe(left)">
                                      <p:cBhvr>
                                        <p:cTn id="160" dur="500"/>
                                        <p:tgtEl>
                                          <p:spTgt spid="53"/>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54"/>
                                        </p:tgtEl>
                                        <p:attrNameLst>
                                          <p:attrName>style.visibility</p:attrName>
                                        </p:attrNameLst>
                                      </p:cBhvr>
                                      <p:to>
                                        <p:strVal val="visible"/>
                                      </p:to>
                                    </p:set>
                                    <p:animEffect transition="in" filter="wipe(left)">
                                      <p:cBhvr>
                                        <p:cTn id="1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P spid="53" grpId="0"/>
      <p:bldP spid="54" grpId="0"/>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75" grpId="0" bldLvl="0" animBg="1"/>
      <p:bldP spid="7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grpSp>
        <p:nvGrpSpPr>
          <p:cNvPr id="44" name="组合 43"/>
          <p:cNvGrpSpPr/>
          <p:nvPr/>
        </p:nvGrpSpPr>
        <p:grpSpPr>
          <a:xfrm>
            <a:off x="629251" y="3316844"/>
            <a:ext cx="10972800" cy="2108576"/>
            <a:chOff x="471488" y="2487633"/>
            <a:chExt cx="8229600" cy="1581432"/>
          </a:xfrm>
        </p:grpSpPr>
        <p:sp>
          <p:nvSpPr>
            <p:cNvPr id="45" name="文本框 40"/>
            <p:cNvSpPr txBox="1"/>
            <p:nvPr/>
          </p:nvSpPr>
          <p:spPr>
            <a:xfrm>
              <a:off x="860123" y="2487633"/>
              <a:ext cx="1909148" cy="661988"/>
            </a:xfrm>
            <a:prstGeom prst="rect">
              <a:avLst/>
            </a:prstGeom>
            <a:noFill/>
          </p:spPr>
          <p:txBody>
            <a:bodyPr wrap="square" lIns="91440" tIns="45720" rIns="91440" bIns="45720" rtlCol="0">
              <a:spAutoFit/>
            </a:bodyPr>
            <a:lstStyle/>
            <a:p>
              <a:pPr algn="ctr">
                <a:spcAft>
                  <a:spcPts val="450"/>
                </a:spcAft>
              </a:pPr>
              <a:r>
                <a:rPr lang="zh-CN" altLang="en-US" sz="2000" b="1" dirty="0">
                  <a:latin typeface="微软雅黑" panose="020B0503020204020204" charset="-122"/>
                  <a:ea typeface="微软雅黑" panose="020B0503020204020204" charset="-122"/>
                </a:rPr>
                <a:t>添加标题</a:t>
              </a:r>
              <a:endParaRPr lang="en-US" altLang="zh-CN" sz="2000" b="1" dirty="0">
                <a:latin typeface="微软雅黑" panose="020B0503020204020204" charset="-122"/>
                <a:ea typeface="微软雅黑" panose="020B0503020204020204" charset="-122"/>
              </a:endParaRPr>
            </a:p>
            <a:p>
              <a:pPr algn="ctr"/>
              <a:r>
                <a:rPr lang="zh-CN" altLang="en-US" sz="1335" dirty="0">
                  <a:latin typeface="微软雅黑" panose="020B0503020204020204" charset="-122"/>
                  <a:ea typeface="微软雅黑" panose="020B0503020204020204" charset="-122"/>
                </a:rPr>
                <a:t>在此处添加文字，在此处添加文字，在此处添加文字。</a:t>
              </a:r>
            </a:p>
          </p:txBody>
        </p:sp>
        <p:sp>
          <p:nvSpPr>
            <p:cNvPr id="46" name="文本框 41"/>
            <p:cNvSpPr txBox="1"/>
            <p:nvPr/>
          </p:nvSpPr>
          <p:spPr>
            <a:xfrm>
              <a:off x="2679182" y="2487633"/>
              <a:ext cx="1909148" cy="661988"/>
            </a:xfrm>
            <a:prstGeom prst="rect">
              <a:avLst/>
            </a:prstGeom>
            <a:noFill/>
          </p:spPr>
          <p:txBody>
            <a:bodyPr wrap="square" lIns="91440" tIns="45720" rIns="91440" bIns="45720" rtlCol="0">
              <a:spAutoFit/>
            </a:bodyPr>
            <a:lstStyle/>
            <a:p>
              <a:pPr algn="ctr">
                <a:spcAft>
                  <a:spcPts val="450"/>
                </a:spcAft>
              </a:pPr>
              <a:r>
                <a:rPr lang="zh-CN" altLang="en-US" sz="2000" b="1" dirty="0">
                  <a:latin typeface="微软雅黑" panose="020B0503020204020204" charset="-122"/>
                  <a:ea typeface="微软雅黑" panose="020B0503020204020204" charset="-122"/>
                </a:rPr>
                <a:t>添加标题</a:t>
              </a:r>
              <a:endParaRPr lang="en-US" altLang="zh-CN" sz="2000" b="1" dirty="0">
                <a:latin typeface="微软雅黑" panose="020B0503020204020204" charset="-122"/>
                <a:ea typeface="微软雅黑" panose="020B0503020204020204" charset="-122"/>
              </a:endParaRPr>
            </a:p>
            <a:p>
              <a:pPr algn="ctr"/>
              <a:r>
                <a:rPr lang="zh-CN" altLang="en-US" sz="1335" dirty="0">
                  <a:latin typeface="微软雅黑" panose="020B0503020204020204" charset="-122"/>
                  <a:ea typeface="微软雅黑" panose="020B0503020204020204" charset="-122"/>
                </a:rPr>
                <a:t>在此处添加文字，在此处添加文字，在此处添加文字。</a:t>
              </a:r>
            </a:p>
          </p:txBody>
        </p:sp>
        <p:sp>
          <p:nvSpPr>
            <p:cNvPr id="47" name="文本框 42"/>
            <p:cNvSpPr txBox="1"/>
            <p:nvPr/>
          </p:nvSpPr>
          <p:spPr>
            <a:xfrm>
              <a:off x="4498241" y="2487633"/>
              <a:ext cx="1909148" cy="661988"/>
            </a:xfrm>
            <a:prstGeom prst="rect">
              <a:avLst/>
            </a:prstGeom>
            <a:noFill/>
          </p:spPr>
          <p:txBody>
            <a:bodyPr wrap="square" lIns="91440" tIns="45720" rIns="91440" bIns="45720" rtlCol="0">
              <a:spAutoFit/>
            </a:bodyPr>
            <a:lstStyle/>
            <a:p>
              <a:pPr algn="ctr">
                <a:spcAft>
                  <a:spcPts val="450"/>
                </a:spcAft>
              </a:pPr>
              <a:r>
                <a:rPr lang="zh-CN" altLang="en-US" sz="2000" b="1" dirty="0">
                  <a:latin typeface="微软雅黑" panose="020B0503020204020204" charset="-122"/>
                  <a:ea typeface="微软雅黑" panose="020B0503020204020204" charset="-122"/>
                </a:rPr>
                <a:t>添加标题</a:t>
              </a:r>
              <a:endParaRPr lang="en-US" altLang="zh-CN" sz="2000" b="1" dirty="0">
                <a:latin typeface="微软雅黑" panose="020B0503020204020204" charset="-122"/>
                <a:ea typeface="微软雅黑" panose="020B0503020204020204" charset="-122"/>
              </a:endParaRPr>
            </a:p>
            <a:p>
              <a:pPr algn="ctr"/>
              <a:r>
                <a:rPr lang="zh-CN" altLang="en-US" sz="1335" dirty="0">
                  <a:latin typeface="微软雅黑" panose="020B0503020204020204" charset="-122"/>
                  <a:ea typeface="微软雅黑" panose="020B0503020204020204" charset="-122"/>
                </a:rPr>
                <a:t>在此处添加文字，在此处添加文字，在此处添加文字。</a:t>
              </a:r>
            </a:p>
          </p:txBody>
        </p:sp>
        <p:sp>
          <p:nvSpPr>
            <p:cNvPr id="48" name="文本框 43"/>
            <p:cNvSpPr txBox="1"/>
            <p:nvPr/>
          </p:nvSpPr>
          <p:spPr>
            <a:xfrm>
              <a:off x="6317301" y="2487633"/>
              <a:ext cx="1909148" cy="661988"/>
            </a:xfrm>
            <a:prstGeom prst="rect">
              <a:avLst/>
            </a:prstGeom>
            <a:noFill/>
          </p:spPr>
          <p:txBody>
            <a:bodyPr wrap="square" lIns="91440" tIns="45720" rIns="91440" bIns="45720" rtlCol="0">
              <a:spAutoFit/>
            </a:bodyPr>
            <a:lstStyle/>
            <a:p>
              <a:pPr algn="ctr">
                <a:spcAft>
                  <a:spcPts val="450"/>
                </a:spcAft>
              </a:pPr>
              <a:r>
                <a:rPr lang="zh-CN" altLang="en-US" sz="2000" b="1" dirty="0">
                  <a:latin typeface="微软雅黑" panose="020B0503020204020204" charset="-122"/>
                  <a:ea typeface="微软雅黑" panose="020B0503020204020204" charset="-122"/>
                </a:rPr>
                <a:t>添加标题</a:t>
              </a:r>
              <a:endParaRPr lang="en-US" altLang="zh-CN" sz="2000" b="1" dirty="0">
                <a:latin typeface="微软雅黑" panose="020B0503020204020204" charset="-122"/>
                <a:ea typeface="微软雅黑" panose="020B0503020204020204" charset="-122"/>
              </a:endParaRPr>
            </a:p>
            <a:p>
              <a:pPr algn="ctr"/>
              <a:r>
                <a:rPr lang="zh-CN" altLang="en-US" sz="1335" dirty="0">
                  <a:latin typeface="微软雅黑" panose="020B0503020204020204" charset="-122"/>
                  <a:ea typeface="微软雅黑" panose="020B0503020204020204" charset="-122"/>
                </a:rPr>
                <a:t>在此处添加文字，在此处添加文字，在此处添加文字。</a:t>
              </a:r>
            </a:p>
          </p:txBody>
        </p:sp>
        <p:cxnSp>
          <p:nvCxnSpPr>
            <p:cNvPr id="49" name="直接连接符 48"/>
            <p:cNvCxnSpPr/>
            <p:nvPr/>
          </p:nvCxnSpPr>
          <p:spPr>
            <a:xfrm>
              <a:off x="471488" y="3319463"/>
              <a:ext cx="822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0" name="文本框 45"/>
            <p:cNvSpPr txBox="1"/>
            <p:nvPr/>
          </p:nvSpPr>
          <p:spPr>
            <a:xfrm>
              <a:off x="971600" y="3530902"/>
              <a:ext cx="7336159" cy="538163"/>
            </a:xfrm>
            <a:prstGeom prst="rect">
              <a:avLst/>
            </a:prstGeom>
            <a:noFill/>
          </p:spPr>
          <p:txBody>
            <a:bodyPr wrap="square" lIns="91440" tIns="45720" rIns="91440" bIns="45720" rtlCol="0">
              <a:spAutoFit/>
            </a:bodyPr>
            <a:lstStyle/>
            <a:p>
              <a:pPr>
                <a:spcBef>
                  <a:spcPts val="450"/>
                </a:spcBef>
              </a:pPr>
              <a:r>
                <a:rPr lang="zh-CN" altLang="en-US" sz="1335" dirty="0">
                  <a:latin typeface="微软雅黑" panose="020B0503020204020204" charset="-122"/>
                  <a:ea typeface="微软雅黑" panose="020B0503020204020204" charset="-122"/>
                </a:rPr>
                <a:t>在此处添加文字，在此处添加文字在此处添加文字，在此处添加文字在此处添加文字，在此处添加文字在此处添加文字，在此处添加文字在此处添加文字，在此处添加文字在此处添加文字，在此处添加文字在此处添加文字，在此处添加文字在此处添加文字，在此处添加文字在此处添加文字。</a:t>
              </a:r>
              <a:endParaRPr lang="en-US" altLang="zh-CN" sz="1335" dirty="0">
                <a:latin typeface="微软雅黑" panose="020B0503020204020204" charset="-122"/>
                <a:ea typeface="微软雅黑" panose="020B0503020204020204" charset="-122"/>
              </a:endParaRPr>
            </a:p>
          </p:txBody>
        </p:sp>
      </p:grpSp>
      <p:grpSp>
        <p:nvGrpSpPr>
          <p:cNvPr id="51" name="组合 50"/>
          <p:cNvGrpSpPr/>
          <p:nvPr/>
        </p:nvGrpSpPr>
        <p:grpSpPr>
          <a:xfrm>
            <a:off x="1709246" y="1678449"/>
            <a:ext cx="2021816" cy="1424777"/>
            <a:chOff x="1281484" y="1258837"/>
            <a:chExt cx="1516362" cy="1068583"/>
          </a:xfrm>
        </p:grpSpPr>
        <p:grpSp>
          <p:nvGrpSpPr>
            <p:cNvPr id="52" name="Group 4"/>
            <p:cNvGrpSpPr/>
            <p:nvPr/>
          </p:nvGrpSpPr>
          <p:grpSpPr>
            <a:xfrm>
              <a:off x="1281484" y="1258837"/>
              <a:ext cx="1066426" cy="1068583"/>
              <a:chOff x="2187746" y="2123279"/>
              <a:chExt cx="1927113" cy="1931011"/>
            </a:xfrm>
          </p:grpSpPr>
          <p:sp>
            <p:nvSpPr>
              <p:cNvPr id="5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5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sp>
            <p:nvSpPr>
              <p:cNvPr id="56" name="椭圆 80"/>
              <p:cNvSpPr/>
              <p:nvPr/>
            </p:nvSpPr>
            <p:spPr bwMode="auto">
              <a:xfrm>
                <a:off x="2454986" y="2391057"/>
                <a:ext cx="1392631" cy="1395453"/>
              </a:xfrm>
              <a:prstGeom prst="roundRect">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53" name="TextBox 12"/>
            <p:cNvSpPr txBox="1"/>
            <p:nvPr/>
          </p:nvSpPr>
          <p:spPr>
            <a:xfrm>
              <a:off x="1496843" y="1577983"/>
              <a:ext cx="1301003" cy="525780"/>
            </a:xfrm>
            <a:prstGeom prst="rect">
              <a:avLst/>
            </a:prstGeom>
            <a:noFill/>
          </p:spPr>
          <p:txBody>
            <a:bodyPr wrap="square" lIns="91440" tIns="45720" rIns="91440" bIns="45720" rtlCol="0">
              <a:spAutoFit/>
            </a:bodyPr>
            <a:lstStyle/>
            <a:p>
              <a:r>
                <a:rPr lang="en-US" altLang="zh-CN" sz="4000" dirty="0">
                  <a:solidFill>
                    <a:schemeClr val="bg1"/>
                  </a:solidFill>
                  <a:latin typeface="+mj-ea"/>
                  <a:ea typeface="+mj-ea"/>
                </a:rPr>
                <a:t>01</a:t>
              </a:r>
              <a:endParaRPr lang="en-US" sz="4000" dirty="0">
                <a:solidFill>
                  <a:schemeClr val="bg1"/>
                </a:solidFill>
                <a:latin typeface="+mj-ea"/>
                <a:ea typeface="+mj-ea"/>
              </a:endParaRPr>
            </a:p>
          </p:txBody>
        </p:sp>
      </p:grpSp>
      <p:grpSp>
        <p:nvGrpSpPr>
          <p:cNvPr id="57" name="组合 56"/>
          <p:cNvGrpSpPr/>
          <p:nvPr/>
        </p:nvGrpSpPr>
        <p:grpSpPr>
          <a:xfrm>
            <a:off x="4185746" y="1678449"/>
            <a:ext cx="2021816" cy="1424777"/>
            <a:chOff x="1281484" y="1258837"/>
            <a:chExt cx="1516362" cy="1068583"/>
          </a:xfrm>
        </p:grpSpPr>
        <p:grpSp>
          <p:nvGrpSpPr>
            <p:cNvPr id="58" name="Group 4"/>
            <p:cNvGrpSpPr/>
            <p:nvPr/>
          </p:nvGrpSpPr>
          <p:grpSpPr>
            <a:xfrm>
              <a:off x="1281484" y="1258837"/>
              <a:ext cx="1066426" cy="1068583"/>
              <a:chOff x="2187746" y="2123279"/>
              <a:chExt cx="1927113" cy="1931011"/>
            </a:xfrm>
          </p:grpSpPr>
          <p:sp>
            <p:nvSpPr>
              <p:cNvPr id="6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6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sp>
            <p:nvSpPr>
              <p:cNvPr id="62" name="椭圆 80"/>
              <p:cNvSpPr/>
              <p:nvPr/>
            </p:nvSpPr>
            <p:spPr bwMode="auto">
              <a:xfrm>
                <a:off x="2454986" y="2391057"/>
                <a:ext cx="1392631" cy="1395453"/>
              </a:xfrm>
              <a:prstGeom prst="roundRect">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59" name="TextBox 12"/>
            <p:cNvSpPr txBox="1"/>
            <p:nvPr/>
          </p:nvSpPr>
          <p:spPr>
            <a:xfrm>
              <a:off x="1496843" y="1577983"/>
              <a:ext cx="1301003" cy="525780"/>
            </a:xfrm>
            <a:prstGeom prst="rect">
              <a:avLst/>
            </a:prstGeom>
            <a:noFill/>
          </p:spPr>
          <p:txBody>
            <a:bodyPr wrap="square" lIns="91440" tIns="45720" rIns="91440" bIns="45720" rtlCol="0">
              <a:spAutoFit/>
            </a:bodyPr>
            <a:lstStyle/>
            <a:p>
              <a:r>
                <a:rPr lang="en-US" altLang="zh-CN" sz="4000" dirty="0">
                  <a:solidFill>
                    <a:schemeClr val="bg1"/>
                  </a:solidFill>
                  <a:latin typeface="+mj-ea"/>
                  <a:ea typeface="+mj-ea"/>
                </a:rPr>
                <a:t>02</a:t>
              </a:r>
              <a:endParaRPr lang="en-US" sz="4000" dirty="0">
                <a:solidFill>
                  <a:schemeClr val="bg1"/>
                </a:solidFill>
                <a:latin typeface="+mj-ea"/>
                <a:ea typeface="+mj-ea"/>
              </a:endParaRPr>
            </a:p>
          </p:txBody>
        </p:sp>
      </p:grpSp>
      <p:grpSp>
        <p:nvGrpSpPr>
          <p:cNvPr id="63" name="组合 62"/>
          <p:cNvGrpSpPr/>
          <p:nvPr/>
        </p:nvGrpSpPr>
        <p:grpSpPr>
          <a:xfrm>
            <a:off x="6573346" y="1678449"/>
            <a:ext cx="2021816" cy="1424777"/>
            <a:chOff x="1281484" y="1258837"/>
            <a:chExt cx="1516362" cy="1068583"/>
          </a:xfrm>
        </p:grpSpPr>
        <p:grpSp>
          <p:nvGrpSpPr>
            <p:cNvPr id="64" name="Group 4"/>
            <p:cNvGrpSpPr/>
            <p:nvPr/>
          </p:nvGrpSpPr>
          <p:grpSpPr>
            <a:xfrm>
              <a:off x="1281484" y="1258837"/>
              <a:ext cx="1066426" cy="1068583"/>
              <a:chOff x="2187746" y="2123279"/>
              <a:chExt cx="1927113" cy="1931011"/>
            </a:xfrm>
          </p:grpSpPr>
          <p:sp>
            <p:nvSpPr>
              <p:cNvPr id="6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6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sp>
            <p:nvSpPr>
              <p:cNvPr id="68" name="椭圆 80"/>
              <p:cNvSpPr/>
              <p:nvPr/>
            </p:nvSpPr>
            <p:spPr bwMode="auto">
              <a:xfrm>
                <a:off x="2454986" y="2391057"/>
                <a:ext cx="1392631" cy="1395453"/>
              </a:xfrm>
              <a:prstGeom prst="roundRect">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65" name="TextBox 12"/>
            <p:cNvSpPr txBox="1"/>
            <p:nvPr/>
          </p:nvSpPr>
          <p:spPr>
            <a:xfrm>
              <a:off x="1496843" y="1577983"/>
              <a:ext cx="1301003" cy="525780"/>
            </a:xfrm>
            <a:prstGeom prst="rect">
              <a:avLst/>
            </a:prstGeom>
            <a:noFill/>
          </p:spPr>
          <p:txBody>
            <a:bodyPr wrap="square" lIns="91440" tIns="45720" rIns="91440" bIns="45720" rtlCol="0">
              <a:spAutoFit/>
            </a:bodyPr>
            <a:lstStyle/>
            <a:p>
              <a:r>
                <a:rPr lang="en-US" altLang="zh-CN" sz="4000" dirty="0">
                  <a:solidFill>
                    <a:schemeClr val="bg1"/>
                  </a:solidFill>
                  <a:latin typeface="+mj-ea"/>
                  <a:ea typeface="+mj-ea"/>
                </a:rPr>
                <a:t>03</a:t>
              </a:r>
              <a:endParaRPr lang="en-US" sz="4000" dirty="0">
                <a:solidFill>
                  <a:schemeClr val="bg1"/>
                </a:solidFill>
                <a:latin typeface="+mj-ea"/>
                <a:ea typeface="+mj-ea"/>
              </a:endParaRPr>
            </a:p>
          </p:txBody>
        </p:sp>
      </p:grpSp>
      <p:grpSp>
        <p:nvGrpSpPr>
          <p:cNvPr id="69" name="组合 68"/>
          <p:cNvGrpSpPr/>
          <p:nvPr/>
        </p:nvGrpSpPr>
        <p:grpSpPr>
          <a:xfrm>
            <a:off x="8998183" y="1678449"/>
            <a:ext cx="2021816" cy="1424777"/>
            <a:chOff x="1281484" y="1258837"/>
            <a:chExt cx="1516362" cy="1068583"/>
          </a:xfrm>
        </p:grpSpPr>
        <p:grpSp>
          <p:nvGrpSpPr>
            <p:cNvPr id="70" name="Group 4"/>
            <p:cNvGrpSpPr/>
            <p:nvPr/>
          </p:nvGrpSpPr>
          <p:grpSpPr>
            <a:xfrm>
              <a:off x="1281484" y="1258837"/>
              <a:ext cx="1066426" cy="1068583"/>
              <a:chOff x="2187746" y="2123279"/>
              <a:chExt cx="1927113" cy="1931011"/>
            </a:xfrm>
          </p:grpSpPr>
          <p:sp>
            <p:nvSpPr>
              <p:cNvPr id="72"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73"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sp>
            <p:nvSpPr>
              <p:cNvPr id="74" name="椭圆 80"/>
              <p:cNvSpPr/>
              <p:nvPr/>
            </p:nvSpPr>
            <p:spPr bwMode="auto">
              <a:xfrm>
                <a:off x="2454986" y="2391057"/>
                <a:ext cx="1392631" cy="1395453"/>
              </a:xfrm>
              <a:prstGeom prst="roundRect">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71" name="TextBox 12"/>
            <p:cNvSpPr txBox="1"/>
            <p:nvPr/>
          </p:nvSpPr>
          <p:spPr>
            <a:xfrm>
              <a:off x="1496843" y="1577983"/>
              <a:ext cx="1301003" cy="525780"/>
            </a:xfrm>
            <a:prstGeom prst="rect">
              <a:avLst/>
            </a:prstGeom>
            <a:noFill/>
          </p:spPr>
          <p:txBody>
            <a:bodyPr wrap="square" lIns="91440" tIns="45720" rIns="91440" bIns="45720" rtlCol="0">
              <a:spAutoFit/>
            </a:bodyPr>
            <a:lstStyle/>
            <a:p>
              <a:r>
                <a:rPr lang="en-US" altLang="zh-CN" sz="4000" dirty="0">
                  <a:solidFill>
                    <a:schemeClr val="bg1"/>
                  </a:solidFill>
                  <a:latin typeface="+mj-ea"/>
                  <a:ea typeface="+mj-ea"/>
                </a:rPr>
                <a:t>04</a:t>
              </a:r>
              <a:endParaRPr lang="en-US" sz="4000" dirty="0">
                <a:solidFill>
                  <a:schemeClr val="bg1"/>
                </a:solidFill>
                <a:latin typeface="+mj-ea"/>
                <a:ea typeface="+mj-ea"/>
              </a:endParaRPr>
            </a:p>
          </p:txBody>
        </p:sp>
      </p:grpSp>
    </p:spTree>
  </p:cSld>
  <p:clrMapOvr>
    <a:masterClrMapping/>
  </p:clrMapOvr>
  <p:transition advTm="224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 calcmode="lin" valueType="num">
                                      <p:cBhvr>
                                        <p:cTn id="14" dur="500" fill="hold"/>
                                        <p:tgtEl>
                                          <p:spTgt spid="51"/>
                                        </p:tgtEl>
                                        <p:attrNameLst>
                                          <p:attrName>style.rotation</p:attrName>
                                        </p:attrNameLst>
                                      </p:cBhvr>
                                      <p:tavLst>
                                        <p:tav tm="0">
                                          <p:val>
                                            <p:fltVal val="90"/>
                                          </p:val>
                                        </p:tav>
                                        <p:tav tm="100000">
                                          <p:val>
                                            <p:fltVal val="0"/>
                                          </p:val>
                                        </p:tav>
                                      </p:tavLst>
                                    </p:anim>
                                    <p:animEffect transition="in" filter="fade">
                                      <p:cBhvr>
                                        <p:cTn id="15" dur="500"/>
                                        <p:tgtEl>
                                          <p:spTgt spid="51"/>
                                        </p:tgtEl>
                                      </p:cBhvr>
                                    </p:animEffect>
                                  </p:childTnLst>
                                </p:cTn>
                              </p:par>
                              <p:par>
                                <p:cTn id="16" presetID="31"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 calcmode="lin" valueType="num">
                                      <p:cBhvr>
                                        <p:cTn id="18" dur="500" fill="hold"/>
                                        <p:tgtEl>
                                          <p:spTgt spid="57"/>
                                        </p:tgtEl>
                                        <p:attrNameLst>
                                          <p:attrName>ppt_w</p:attrName>
                                        </p:attrNameLst>
                                      </p:cBhvr>
                                      <p:tavLst>
                                        <p:tav tm="0">
                                          <p:val>
                                            <p:fltVal val="0"/>
                                          </p:val>
                                        </p:tav>
                                        <p:tav tm="100000">
                                          <p:val>
                                            <p:strVal val="#ppt_w"/>
                                          </p:val>
                                        </p:tav>
                                      </p:tavLst>
                                    </p:anim>
                                    <p:anim calcmode="lin" valueType="num">
                                      <p:cBhvr>
                                        <p:cTn id="19" dur="500" fill="hold"/>
                                        <p:tgtEl>
                                          <p:spTgt spid="57"/>
                                        </p:tgtEl>
                                        <p:attrNameLst>
                                          <p:attrName>ppt_h</p:attrName>
                                        </p:attrNameLst>
                                      </p:cBhvr>
                                      <p:tavLst>
                                        <p:tav tm="0">
                                          <p:val>
                                            <p:fltVal val="0"/>
                                          </p:val>
                                        </p:tav>
                                        <p:tav tm="100000">
                                          <p:val>
                                            <p:strVal val="#ppt_h"/>
                                          </p:val>
                                        </p:tav>
                                      </p:tavLst>
                                    </p:anim>
                                    <p:anim calcmode="lin" valueType="num">
                                      <p:cBhvr>
                                        <p:cTn id="20" dur="500" fill="hold"/>
                                        <p:tgtEl>
                                          <p:spTgt spid="57"/>
                                        </p:tgtEl>
                                        <p:attrNameLst>
                                          <p:attrName>style.rotation</p:attrName>
                                        </p:attrNameLst>
                                      </p:cBhvr>
                                      <p:tavLst>
                                        <p:tav tm="0">
                                          <p:val>
                                            <p:fltVal val="90"/>
                                          </p:val>
                                        </p:tav>
                                        <p:tav tm="100000">
                                          <p:val>
                                            <p:fltVal val="0"/>
                                          </p:val>
                                        </p:tav>
                                      </p:tavLst>
                                    </p:anim>
                                    <p:animEffect transition="in" filter="fade">
                                      <p:cBhvr>
                                        <p:cTn id="21" dur="500"/>
                                        <p:tgtEl>
                                          <p:spTgt spid="57"/>
                                        </p:tgtEl>
                                      </p:cBhvr>
                                    </p:animEffect>
                                  </p:childTnLst>
                                </p:cTn>
                              </p:par>
                              <p:par>
                                <p:cTn id="22" presetID="31" presetClass="entr" presetSubtype="0"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 calcmode="lin" valueType="num">
                                      <p:cBhvr>
                                        <p:cTn id="26" dur="500" fill="hold"/>
                                        <p:tgtEl>
                                          <p:spTgt spid="63"/>
                                        </p:tgtEl>
                                        <p:attrNameLst>
                                          <p:attrName>style.rotation</p:attrName>
                                        </p:attrNameLst>
                                      </p:cBhvr>
                                      <p:tavLst>
                                        <p:tav tm="0">
                                          <p:val>
                                            <p:fltVal val="90"/>
                                          </p:val>
                                        </p:tav>
                                        <p:tav tm="100000">
                                          <p:val>
                                            <p:fltVal val="0"/>
                                          </p:val>
                                        </p:tav>
                                      </p:tavLst>
                                    </p:anim>
                                    <p:animEffect transition="in" filter="fade">
                                      <p:cBhvr>
                                        <p:cTn id="27" dur="500"/>
                                        <p:tgtEl>
                                          <p:spTgt spid="63"/>
                                        </p:tgtEl>
                                      </p:cBhvr>
                                    </p:animEffect>
                                  </p:childTnLst>
                                </p:cTn>
                              </p:par>
                              <p:par>
                                <p:cTn id="28" presetID="31" presetClass="entr" presetSubtype="0" fill="hold" nodeType="with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 calcmode="lin" valueType="num">
                                      <p:cBhvr>
                                        <p:cTn id="32" dur="500" fill="hold"/>
                                        <p:tgtEl>
                                          <p:spTgt spid="69"/>
                                        </p:tgtEl>
                                        <p:attrNameLst>
                                          <p:attrName>style.rotation</p:attrName>
                                        </p:attrNameLst>
                                      </p:cBhvr>
                                      <p:tavLst>
                                        <p:tav tm="0">
                                          <p:val>
                                            <p:fltVal val="90"/>
                                          </p:val>
                                        </p:tav>
                                        <p:tav tm="100000">
                                          <p:val>
                                            <p:fltVal val="0"/>
                                          </p:val>
                                        </p:tav>
                                      </p:tavLst>
                                    </p:anim>
                                    <p:animEffect transition="in" filter="fade">
                                      <p:cBhvr>
                                        <p:cTn id="33" dur="500"/>
                                        <p:tgtEl>
                                          <p:spTgt spid="69"/>
                                        </p:tgtEl>
                                      </p:cBhvr>
                                    </p:animEffect>
                                  </p:childTnLst>
                                </p:cTn>
                              </p:par>
                            </p:childTnLst>
                          </p:cTn>
                        </p:par>
                        <p:par>
                          <p:cTn id="34" fill="hold">
                            <p:stCondLst>
                              <p:cond delay="1000"/>
                            </p:stCondLst>
                            <p:childTnLst>
                              <p:par>
                                <p:cTn id="35" presetID="2" presetClass="entr" presetSubtype="1"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sp>
        <p:nvSpPr>
          <p:cNvPr id="10" name="Rectangle 4"/>
          <p:cNvSpPr/>
          <p:nvPr/>
        </p:nvSpPr>
        <p:spPr>
          <a:xfrm>
            <a:off x="600" y="2106172"/>
            <a:ext cx="12192000" cy="2611352"/>
          </a:xfrm>
          <a:prstGeom prst="rect">
            <a:avLst/>
          </a:prstGeom>
          <a:solidFill>
            <a:srgbClr val="E7A8C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prstClr val="white"/>
              </a:solidFill>
            </a:endParaRPr>
          </a:p>
        </p:txBody>
      </p:sp>
      <p:grpSp>
        <p:nvGrpSpPr>
          <p:cNvPr id="11" name="Group 5"/>
          <p:cNvGrpSpPr/>
          <p:nvPr/>
        </p:nvGrpSpPr>
        <p:grpSpPr>
          <a:xfrm>
            <a:off x="654776" y="2044743"/>
            <a:ext cx="5441824" cy="2665985"/>
            <a:chOff x="838200" y="1621409"/>
            <a:chExt cx="5257800" cy="2651879"/>
          </a:xfrm>
        </p:grpSpPr>
        <p:sp>
          <p:nvSpPr>
            <p:cNvPr id="12" name="Rectangle 6"/>
            <p:cNvSpPr/>
            <p:nvPr/>
          </p:nvSpPr>
          <p:spPr>
            <a:xfrm>
              <a:off x="838200" y="1682839"/>
              <a:ext cx="5257800" cy="2590449"/>
            </a:xfrm>
            <a:prstGeom prst="rect">
              <a:avLst/>
            </a:prstGeom>
            <a:solidFill>
              <a:srgbClr val="1F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 name="Oval 7"/>
            <p:cNvSpPr/>
            <p:nvPr/>
          </p:nvSpPr>
          <p:spPr>
            <a:xfrm>
              <a:off x="1349111" y="1621409"/>
              <a:ext cx="1060122" cy="106012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 name="Oval 8"/>
            <p:cNvSpPr/>
            <p:nvPr/>
          </p:nvSpPr>
          <p:spPr>
            <a:xfrm>
              <a:off x="1080946" y="2215079"/>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Oval 9"/>
            <p:cNvSpPr/>
            <p:nvPr/>
          </p:nvSpPr>
          <p:spPr>
            <a:xfrm>
              <a:off x="4961628" y="2394937"/>
              <a:ext cx="1111084" cy="111108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6" name="Oval 10"/>
            <p:cNvSpPr/>
            <p:nvPr/>
          </p:nvSpPr>
          <p:spPr>
            <a:xfrm>
              <a:off x="4387795" y="2266958"/>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 name="Oval 11"/>
            <p:cNvSpPr/>
            <p:nvPr/>
          </p:nvSpPr>
          <p:spPr>
            <a:xfrm>
              <a:off x="5281810" y="1977716"/>
              <a:ext cx="329326" cy="3293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grpSp>
        <p:nvGrpSpPr>
          <p:cNvPr id="6" name="Group 12"/>
          <p:cNvGrpSpPr/>
          <p:nvPr/>
        </p:nvGrpSpPr>
        <p:grpSpPr>
          <a:xfrm>
            <a:off x="3507664" y="3808273"/>
            <a:ext cx="2306395" cy="2306395"/>
            <a:chOff x="4583803" y="3067129"/>
            <a:chExt cx="1790163" cy="1790163"/>
          </a:xfrm>
        </p:grpSpPr>
        <p:sp>
          <p:nvSpPr>
            <p:cNvPr id="7" name="Oval 13"/>
            <p:cNvSpPr/>
            <p:nvPr/>
          </p:nvSpPr>
          <p:spPr>
            <a:xfrm>
              <a:off x="4583803" y="3067129"/>
              <a:ext cx="1790163" cy="1790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Arial Black" panose="020B0A04020102020204"/>
              </a:endParaRPr>
            </a:p>
          </p:txBody>
        </p:sp>
        <p:pic>
          <p:nvPicPr>
            <p:cNvPr id="8" name="Picture 14"/>
            <p:cNvPicPr>
              <a:picLocks noChangeAspect="1"/>
            </p:cNvPicPr>
            <p:nvPr/>
          </p:nvPicPr>
          <p:blipFill>
            <a:blip r:embed="rId2" cstate="email"/>
            <a:stretch>
              <a:fillRect/>
            </a:stretch>
          </p:blipFill>
          <p:spPr>
            <a:xfrm>
              <a:off x="5207503" y="3413931"/>
              <a:ext cx="548279" cy="548279"/>
            </a:xfrm>
            <a:prstGeom prst="rect">
              <a:avLst/>
            </a:prstGeom>
          </p:spPr>
        </p:pic>
        <p:sp>
          <p:nvSpPr>
            <p:cNvPr id="21" name="Rectangle 15"/>
            <p:cNvSpPr/>
            <p:nvPr/>
          </p:nvSpPr>
          <p:spPr>
            <a:xfrm>
              <a:off x="4674177" y="4057462"/>
              <a:ext cx="1644215" cy="411547"/>
            </a:xfrm>
            <a:prstGeom prst="rect">
              <a:avLst/>
            </a:prstGeom>
          </p:spPr>
          <p:txBody>
            <a:bodyPr wrap="none">
              <a:spAutoFit/>
            </a:bodyPr>
            <a:lstStyle/>
            <a:p>
              <a:pPr algn="ctr">
                <a:lnSpc>
                  <a:spcPct val="120000"/>
                </a:lnSpc>
              </a:pPr>
              <a:r>
                <a:rPr lang="en-US" sz="2400">
                  <a:solidFill>
                    <a:prstClr val="white"/>
                  </a:solidFill>
                  <a:latin typeface="Arial Black" panose="020B0A04020102020204"/>
                  <a:cs typeface="Oswald Regular"/>
                </a:rPr>
                <a:t>Web Design</a:t>
              </a:r>
              <a:endParaRPr lang="en-US" sz="2400" dirty="0">
                <a:solidFill>
                  <a:prstClr val="white"/>
                </a:solidFill>
                <a:latin typeface="Arial Black" panose="020B0A04020102020204"/>
                <a:cs typeface="Oswald Regular"/>
              </a:endParaRPr>
            </a:p>
          </p:txBody>
        </p:sp>
      </p:grpSp>
      <p:grpSp>
        <p:nvGrpSpPr>
          <p:cNvPr id="22" name="Group 20"/>
          <p:cNvGrpSpPr/>
          <p:nvPr/>
        </p:nvGrpSpPr>
        <p:grpSpPr>
          <a:xfrm>
            <a:off x="2004400" y="2959048"/>
            <a:ext cx="1941353" cy="1941353"/>
            <a:chOff x="3606084" y="2331076"/>
            <a:chExt cx="1506828" cy="1506828"/>
          </a:xfrm>
        </p:grpSpPr>
        <p:sp>
          <p:nvSpPr>
            <p:cNvPr id="23" name="Oval 21"/>
            <p:cNvSpPr/>
            <p:nvPr/>
          </p:nvSpPr>
          <p:spPr>
            <a:xfrm>
              <a:off x="3606084" y="2331076"/>
              <a:ext cx="1506828" cy="15068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solidFill>
                  <a:prstClr val="white"/>
                </a:solidFill>
                <a:latin typeface="Arial Black" panose="020B0A04020102020204"/>
              </a:endParaRPr>
            </a:p>
          </p:txBody>
        </p:sp>
        <p:pic>
          <p:nvPicPr>
            <p:cNvPr id="24" name="Picture 22"/>
            <p:cNvPicPr>
              <a:picLocks noChangeAspect="1"/>
            </p:cNvPicPr>
            <p:nvPr/>
          </p:nvPicPr>
          <p:blipFill>
            <a:blip r:embed="rId3" cstate="email"/>
            <a:stretch>
              <a:fillRect/>
            </a:stretch>
          </p:blipFill>
          <p:spPr>
            <a:xfrm>
              <a:off x="4092360" y="2589523"/>
              <a:ext cx="548279" cy="548279"/>
            </a:xfrm>
            <a:prstGeom prst="rect">
              <a:avLst/>
            </a:prstGeom>
          </p:spPr>
        </p:pic>
        <p:sp>
          <p:nvSpPr>
            <p:cNvPr id="25" name="Rectangle 23"/>
            <p:cNvSpPr/>
            <p:nvPr/>
          </p:nvSpPr>
          <p:spPr>
            <a:xfrm>
              <a:off x="3751636" y="3218221"/>
              <a:ext cx="1245484" cy="297694"/>
            </a:xfrm>
            <a:prstGeom prst="rect">
              <a:avLst/>
            </a:prstGeom>
          </p:spPr>
          <p:txBody>
            <a:bodyPr wrap="none">
              <a:spAutoFit/>
            </a:bodyPr>
            <a:lstStyle/>
            <a:p>
              <a:pPr algn="ctr">
                <a:lnSpc>
                  <a:spcPct val="120000"/>
                </a:lnSpc>
              </a:pPr>
              <a:r>
                <a:rPr lang="en-US" sz="1600">
                  <a:solidFill>
                    <a:prstClr val="white"/>
                  </a:solidFill>
                  <a:latin typeface="Arial Black" panose="020B0A04020102020204"/>
                  <a:cs typeface="Oswald Regular"/>
                </a:rPr>
                <a:t>Social Media</a:t>
              </a:r>
              <a:endParaRPr lang="en-US" sz="1600" dirty="0">
                <a:solidFill>
                  <a:prstClr val="white"/>
                </a:solidFill>
                <a:latin typeface="Arial Black" panose="020B0A04020102020204"/>
                <a:cs typeface="Oswald Regular"/>
              </a:endParaRPr>
            </a:p>
          </p:txBody>
        </p:sp>
      </p:grpSp>
      <p:grpSp>
        <p:nvGrpSpPr>
          <p:cNvPr id="26" name="Group 37"/>
          <p:cNvGrpSpPr/>
          <p:nvPr/>
        </p:nvGrpSpPr>
        <p:grpSpPr>
          <a:xfrm>
            <a:off x="3494164" y="3803587"/>
            <a:ext cx="2372327" cy="2377124"/>
            <a:chOff x="3692576" y="1742634"/>
            <a:chExt cx="2790379" cy="2796023"/>
          </a:xfrm>
        </p:grpSpPr>
        <p:grpSp>
          <p:nvGrpSpPr>
            <p:cNvPr id="27" name="组合 79"/>
            <p:cNvGrpSpPr/>
            <p:nvPr/>
          </p:nvGrpSpPr>
          <p:grpSpPr bwMode="auto">
            <a:xfrm>
              <a:off x="3692576" y="1742634"/>
              <a:ext cx="2790379" cy="2796023"/>
              <a:chOff x="6379729" y="2488774"/>
              <a:chExt cx="2513016" cy="2513016"/>
            </a:xfrm>
          </p:grpSpPr>
          <p:sp>
            <p:nvSpPr>
              <p:cNvPr id="2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3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28" name="椭圆 80"/>
            <p:cNvSpPr/>
            <p:nvPr/>
          </p:nvSpPr>
          <p:spPr bwMode="auto">
            <a:xfrm>
              <a:off x="4101618" y="2137562"/>
              <a:ext cx="2016471" cy="2020558"/>
            </a:xfrm>
            <a:prstGeom prst="ellipse">
              <a:avLst/>
            </a:prstGeom>
            <a:blipFill dpi="0" rotWithShape="1">
              <a:blip r:embed="rId4" cstate="screen"/>
              <a:srcRect/>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31" name="Group 42"/>
          <p:cNvGrpSpPr/>
          <p:nvPr/>
        </p:nvGrpSpPr>
        <p:grpSpPr>
          <a:xfrm>
            <a:off x="853006" y="3833627"/>
            <a:ext cx="1653244" cy="1656587"/>
            <a:chOff x="3692576" y="1742634"/>
            <a:chExt cx="2790379" cy="2796023"/>
          </a:xfrm>
        </p:grpSpPr>
        <p:grpSp>
          <p:nvGrpSpPr>
            <p:cNvPr id="32" name="组合 79"/>
            <p:cNvGrpSpPr/>
            <p:nvPr/>
          </p:nvGrpSpPr>
          <p:grpSpPr bwMode="auto">
            <a:xfrm>
              <a:off x="3692576" y="1742634"/>
              <a:ext cx="2790379" cy="2796023"/>
              <a:chOff x="6379729" y="2488774"/>
              <a:chExt cx="2513016" cy="2513016"/>
            </a:xfrm>
          </p:grpSpPr>
          <p:sp>
            <p:nvSpPr>
              <p:cNvPr id="3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3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33" name="椭圆 80"/>
            <p:cNvSpPr/>
            <p:nvPr/>
          </p:nvSpPr>
          <p:spPr bwMode="auto">
            <a:xfrm>
              <a:off x="4101618" y="2137562"/>
              <a:ext cx="2016471" cy="2020558"/>
            </a:xfrm>
            <a:prstGeom prst="ellipse">
              <a:avLst/>
            </a:prstGeom>
            <a:blipFill dpi="0" rotWithShape="1">
              <a:blip r:embed="rId5" cstate="screen"/>
              <a:srcRect/>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grpSp>
        <p:nvGrpSpPr>
          <p:cNvPr id="36" name="Group 32"/>
          <p:cNvGrpSpPr/>
          <p:nvPr/>
        </p:nvGrpSpPr>
        <p:grpSpPr>
          <a:xfrm>
            <a:off x="1982958" y="2936043"/>
            <a:ext cx="2001419" cy="2005467"/>
            <a:chOff x="3692576" y="1742634"/>
            <a:chExt cx="2790379" cy="2796023"/>
          </a:xfrm>
        </p:grpSpPr>
        <p:grpSp>
          <p:nvGrpSpPr>
            <p:cNvPr id="37" name="组合 79"/>
            <p:cNvGrpSpPr/>
            <p:nvPr/>
          </p:nvGrpSpPr>
          <p:grpSpPr bwMode="auto">
            <a:xfrm>
              <a:off x="3692576" y="1742634"/>
              <a:ext cx="2790379" cy="2796023"/>
              <a:chOff x="6379729" y="2488774"/>
              <a:chExt cx="2513016" cy="2513016"/>
            </a:xfrm>
          </p:grpSpPr>
          <p:sp>
            <p:nvSpPr>
              <p:cNvPr id="3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4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38" name="椭圆 80"/>
            <p:cNvSpPr/>
            <p:nvPr/>
          </p:nvSpPr>
          <p:spPr bwMode="auto">
            <a:xfrm>
              <a:off x="4101618" y="2137562"/>
              <a:ext cx="2016471" cy="2020558"/>
            </a:xfrm>
            <a:prstGeom prst="ellipse">
              <a:avLst/>
            </a:prstGeom>
            <a:blipFill dpi="0" rotWithShape="1">
              <a:blip r:embed="rId6" cstate="screen"/>
              <a:srcRect/>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41" name="矩形 40"/>
          <p:cNvSpPr/>
          <p:nvPr/>
        </p:nvSpPr>
        <p:spPr>
          <a:xfrm>
            <a:off x="6552860" y="2732597"/>
            <a:ext cx="4797589" cy="703580"/>
          </a:xfrm>
          <a:prstGeom prst="rect">
            <a:avLst/>
          </a:prstGeom>
        </p:spPr>
        <p:txBody>
          <a:bodyPr wrap="square" lIns="91440" tIns="45720" rIns="91440" bIns="45720">
            <a:spAutoFit/>
          </a:bodyPr>
          <a:lstStyle/>
          <a:p>
            <a:pPr>
              <a:lnSpc>
                <a:spcPct val="150000"/>
              </a:lnSpc>
              <a:spcBef>
                <a:spcPts val="750"/>
              </a:spcBef>
              <a:buFont typeface="Arial" panose="020B0604020202020204" pitchFamily="34" charset="0"/>
              <a:buChar char="•"/>
            </a:pPr>
            <a:r>
              <a:rPr lang="zh-CN" altLang="en-US" sz="1335" dirty="0">
                <a:solidFill>
                  <a:prstClr val="black"/>
                </a:solidFill>
                <a:latin typeface="微软雅黑" panose="020B0503020204020204" charset="-122"/>
                <a:cs typeface="宋体" panose="02010600030101010101" pitchFamily="2" charset="-122"/>
              </a:rPr>
              <a:t>单击此处添加段落文本单击此处添加段落文本单击此处添加段落文本单击此处添加段落文本</a:t>
            </a:r>
          </a:p>
        </p:txBody>
      </p:sp>
      <p:sp>
        <p:nvSpPr>
          <p:cNvPr id="42" name="矩形 41"/>
          <p:cNvSpPr/>
          <p:nvPr/>
        </p:nvSpPr>
        <p:spPr>
          <a:xfrm>
            <a:off x="6573180" y="2250089"/>
            <a:ext cx="4797589" cy="548640"/>
          </a:xfrm>
          <a:prstGeom prst="rect">
            <a:avLst/>
          </a:prstGeom>
        </p:spPr>
        <p:txBody>
          <a:bodyPr wrap="square" lIns="91440" tIns="45720" rIns="91440" bIns="45720">
            <a:spAutoFit/>
          </a:bodyPr>
          <a:lstStyle/>
          <a:p>
            <a:pPr>
              <a:lnSpc>
                <a:spcPct val="150000"/>
              </a:lnSpc>
              <a:spcBef>
                <a:spcPts val="750"/>
              </a:spcBef>
            </a:pPr>
            <a:r>
              <a:rPr lang="zh-CN" altLang="en-US" sz="2000" b="1" dirty="0">
                <a:solidFill>
                  <a:prstClr val="black"/>
                </a:solidFill>
                <a:latin typeface="微软雅黑" panose="020B0503020204020204" charset="-122"/>
                <a:cs typeface="宋体" panose="02010600030101010101" pitchFamily="2" charset="-122"/>
              </a:rPr>
              <a:t>标题文字</a:t>
            </a:r>
          </a:p>
        </p:txBody>
      </p:sp>
      <p:sp>
        <p:nvSpPr>
          <p:cNvPr id="43" name="矩形 42"/>
          <p:cNvSpPr/>
          <p:nvPr/>
        </p:nvSpPr>
        <p:spPr>
          <a:xfrm>
            <a:off x="6552860" y="3565781"/>
            <a:ext cx="4797589" cy="703580"/>
          </a:xfrm>
          <a:prstGeom prst="rect">
            <a:avLst/>
          </a:prstGeom>
        </p:spPr>
        <p:txBody>
          <a:bodyPr wrap="square" lIns="91440" tIns="45720" rIns="91440" bIns="45720">
            <a:spAutoFit/>
          </a:bodyPr>
          <a:lstStyle/>
          <a:p>
            <a:pPr>
              <a:lnSpc>
                <a:spcPct val="150000"/>
              </a:lnSpc>
              <a:spcBef>
                <a:spcPts val="750"/>
              </a:spcBef>
              <a:buFont typeface="Arial" panose="020B0604020202020204" pitchFamily="34" charset="0"/>
              <a:buChar char="•"/>
            </a:pPr>
            <a:r>
              <a:rPr lang="zh-CN" altLang="en-US" sz="1335" dirty="0">
                <a:solidFill>
                  <a:prstClr val="black"/>
                </a:solidFill>
                <a:latin typeface="微软雅黑" panose="020B0503020204020204" charset="-122"/>
                <a:cs typeface="宋体" panose="02010600030101010101" pitchFamily="2" charset="-122"/>
              </a:rPr>
              <a:t>单击此处添加段落文本单击此处添加段落文本单击此处添加段落文本单击此处添加段落文本</a:t>
            </a:r>
          </a:p>
        </p:txBody>
      </p:sp>
    </p:spTree>
  </p:cSld>
  <p:clrMapOvr>
    <a:masterClrMapping/>
  </p:clrMapOvr>
  <p:transition advTm="5242">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ppt_w</p:attrName>
                                        </p:attrNameLst>
                                      </p:cBhvr>
                                      <p:tavLst>
                                        <p:tav tm="0">
                                          <p:val>
                                            <p:fltVal val="0"/>
                                          </p:val>
                                        </p:tav>
                                        <p:tav tm="100000">
                                          <p:val>
                                            <p:strVal val="#ppt_w"/>
                                          </p:val>
                                        </p:tav>
                                      </p:tavLst>
                                    </p:anim>
                                    <p:anim calcmode="lin" valueType="num">
                                      <p:cBhvr>
                                        <p:cTn id="13" dur="1000" fill="hold"/>
                                        <p:tgtEl>
                                          <p:spTgt spid="31"/>
                                        </p:tgtEl>
                                        <p:attrNameLst>
                                          <p:attrName>ppt_h</p:attrName>
                                        </p:attrNameLst>
                                      </p:cBhvr>
                                      <p:tavLst>
                                        <p:tav tm="0">
                                          <p:val>
                                            <p:fltVal val="0"/>
                                          </p:val>
                                        </p:tav>
                                        <p:tav tm="100000">
                                          <p:val>
                                            <p:strVal val="#ppt_h"/>
                                          </p:val>
                                        </p:tav>
                                      </p:tavLst>
                                    </p:anim>
                                    <p:anim calcmode="lin" valueType="num">
                                      <p:cBhvr>
                                        <p:cTn id="14" dur="1000" fill="hold"/>
                                        <p:tgtEl>
                                          <p:spTgt spid="31"/>
                                        </p:tgtEl>
                                        <p:attrNameLst>
                                          <p:attrName>style.rotation</p:attrName>
                                        </p:attrNameLst>
                                      </p:cBhvr>
                                      <p:tavLst>
                                        <p:tav tm="0">
                                          <p:val>
                                            <p:fltVal val="90"/>
                                          </p:val>
                                        </p:tav>
                                        <p:tav tm="100000">
                                          <p:val>
                                            <p:fltVal val="0"/>
                                          </p:val>
                                        </p:tav>
                                      </p:tavLst>
                                    </p:anim>
                                    <p:animEffect transition="in" filter="fade">
                                      <p:cBhvr>
                                        <p:cTn id="15" dur="1000"/>
                                        <p:tgtEl>
                                          <p:spTgt spid="31"/>
                                        </p:tgtEl>
                                      </p:cBhvr>
                                    </p:animEffect>
                                  </p:childTnLst>
                                </p:cTn>
                              </p:par>
                              <p:par>
                                <p:cTn id="16" presetID="31"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1000" fill="hold"/>
                                        <p:tgtEl>
                                          <p:spTgt spid="36"/>
                                        </p:tgtEl>
                                        <p:attrNameLst>
                                          <p:attrName>ppt_w</p:attrName>
                                        </p:attrNameLst>
                                      </p:cBhvr>
                                      <p:tavLst>
                                        <p:tav tm="0">
                                          <p:val>
                                            <p:fltVal val="0"/>
                                          </p:val>
                                        </p:tav>
                                        <p:tav tm="100000">
                                          <p:val>
                                            <p:strVal val="#ppt_w"/>
                                          </p:val>
                                        </p:tav>
                                      </p:tavLst>
                                    </p:anim>
                                    <p:anim calcmode="lin" valueType="num">
                                      <p:cBhvr>
                                        <p:cTn id="19" dur="1000" fill="hold"/>
                                        <p:tgtEl>
                                          <p:spTgt spid="36"/>
                                        </p:tgtEl>
                                        <p:attrNameLst>
                                          <p:attrName>ppt_h</p:attrName>
                                        </p:attrNameLst>
                                      </p:cBhvr>
                                      <p:tavLst>
                                        <p:tav tm="0">
                                          <p:val>
                                            <p:fltVal val="0"/>
                                          </p:val>
                                        </p:tav>
                                        <p:tav tm="100000">
                                          <p:val>
                                            <p:strVal val="#ppt_h"/>
                                          </p:val>
                                        </p:tav>
                                      </p:tavLst>
                                    </p:anim>
                                    <p:anim calcmode="lin" valueType="num">
                                      <p:cBhvr>
                                        <p:cTn id="20" dur="1000" fill="hold"/>
                                        <p:tgtEl>
                                          <p:spTgt spid="36"/>
                                        </p:tgtEl>
                                        <p:attrNameLst>
                                          <p:attrName>style.rotation</p:attrName>
                                        </p:attrNameLst>
                                      </p:cBhvr>
                                      <p:tavLst>
                                        <p:tav tm="0">
                                          <p:val>
                                            <p:fltVal val="90"/>
                                          </p:val>
                                        </p:tav>
                                        <p:tav tm="100000">
                                          <p:val>
                                            <p:fltVal val="0"/>
                                          </p:val>
                                        </p:tav>
                                      </p:tavLst>
                                    </p:anim>
                                    <p:animEffect transition="in" filter="fade">
                                      <p:cBhvr>
                                        <p:cTn id="21" dur="1000"/>
                                        <p:tgtEl>
                                          <p:spTgt spid="36"/>
                                        </p:tgtEl>
                                      </p:cBhvr>
                                    </p:animEffect>
                                  </p:childTnLst>
                                </p:cTn>
                              </p:par>
                              <p:par>
                                <p:cTn id="22" presetID="31"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ppt_w</p:attrName>
                                        </p:attrNameLst>
                                      </p:cBhvr>
                                      <p:tavLst>
                                        <p:tav tm="0">
                                          <p:val>
                                            <p:fltVal val="0"/>
                                          </p:val>
                                        </p:tav>
                                        <p:tav tm="100000">
                                          <p:val>
                                            <p:strVal val="#ppt_w"/>
                                          </p:val>
                                        </p:tav>
                                      </p:tavLst>
                                    </p:anim>
                                    <p:anim calcmode="lin" valueType="num">
                                      <p:cBhvr>
                                        <p:cTn id="25" dur="1000" fill="hold"/>
                                        <p:tgtEl>
                                          <p:spTgt spid="26"/>
                                        </p:tgtEl>
                                        <p:attrNameLst>
                                          <p:attrName>ppt_h</p:attrName>
                                        </p:attrNameLst>
                                      </p:cBhvr>
                                      <p:tavLst>
                                        <p:tav tm="0">
                                          <p:val>
                                            <p:fltVal val="0"/>
                                          </p:val>
                                        </p:tav>
                                        <p:tav tm="100000">
                                          <p:val>
                                            <p:strVal val="#ppt_h"/>
                                          </p:val>
                                        </p:tav>
                                      </p:tavLst>
                                    </p:anim>
                                    <p:anim calcmode="lin" valueType="num">
                                      <p:cBhvr>
                                        <p:cTn id="26" dur="1000" fill="hold"/>
                                        <p:tgtEl>
                                          <p:spTgt spid="26"/>
                                        </p:tgtEl>
                                        <p:attrNameLst>
                                          <p:attrName>style.rotation</p:attrName>
                                        </p:attrNameLst>
                                      </p:cBhvr>
                                      <p:tavLst>
                                        <p:tav tm="0">
                                          <p:val>
                                            <p:fltVal val="90"/>
                                          </p:val>
                                        </p:tav>
                                        <p:tav tm="100000">
                                          <p:val>
                                            <p:fltVal val="0"/>
                                          </p:val>
                                        </p:tav>
                                      </p:tavLst>
                                    </p:anim>
                                    <p:animEffect transition="in" filter="fade">
                                      <p:cBhvr>
                                        <p:cTn id="27" dur="1000"/>
                                        <p:tgtEl>
                                          <p:spTgt spid="26"/>
                                        </p:tgtEl>
                                      </p:cBhvr>
                                    </p:animEffect>
                                  </p:childTnLst>
                                </p:cTn>
                              </p:par>
                            </p:childTnLst>
                          </p:cTn>
                        </p:par>
                        <p:par>
                          <p:cTn id="28" fill="hold">
                            <p:stCondLst>
                              <p:cond delay="1500"/>
                            </p:stCondLst>
                            <p:childTnLst>
                              <p:par>
                                <p:cTn id="29" presetID="2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par>
                                <p:cTn id="32" presetID="2" presetClass="entr" presetSubtype="8"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childTnLst>
                          </p:cTn>
                        </p:par>
                        <p:par>
                          <p:cTn id="48" fill="hold">
                            <p:stCondLst>
                              <p:cond delay="3000"/>
                            </p:stCondLst>
                            <p:childTnLst>
                              <p:par>
                                <p:cTn id="49" presetID="2" presetClass="entr" presetSubtype="2"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1+#ppt_w/2"/>
                                          </p:val>
                                        </p:tav>
                                        <p:tav tm="100000">
                                          <p:val>
                                            <p:strVal val="#ppt_x"/>
                                          </p:val>
                                        </p:tav>
                                      </p:tavLst>
                                    </p:anim>
                                    <p:anim calcmode="lin" valueType="num">
                                      <p:cBhvr additive="base">
                                        <p:cTn id="52" dur="500" fill="hold"/>
                                        <p:tgtEl>
                                          <p:spTgt spid="42"/>
                                        </p:tgtEl>
                                        <p:attrNameLst>
                                          <p:attrName>ppt_y</p:attrName>
                                        </p:attrNameLst>
                                      </p:cBhvr>
                                      <p:tavLst>
                                        <p:tav tm="0">
                                          <p:val>
                                            <p:strVal val="#ppt_y"/>
                                          </p:val>
                                        </p:tav>
                                        <p:tav tm="100000">
                                          <p:val>
                                            <p:strVal val="#ppt_y"/>
                                          </p:val>
                                        </p:tav>
                                      </p:tavLst>
                                    </p:anim>
                                  </p:childTnLst>
                                </p:cTn>
                              </p:par>
                            </p:childTnLst>
                          </p:cTn>
                        </p:par>
                        <p:par>
                          <p:cTn id="53" fill="hold">
                            <p:stCondLst>
                              <p:cond delay="3500"/>
                            </p:stCondLst>
                            <p:childTnLst>
                              <p:par>
                                <p:cTn id="54" presetID="2" presetClass="entr" presetSubtype="2"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500" fill="hold"/>
                                        <p:tgtEl>
                                          <p:spTgt spid="41"/>
                                        </p:tgtEl>
                                        <p:attrNameLst>
                                          <p:attrName>ppt_x</p:attrName>
                                        </p:attrNameLst>
                                      </p:cBhvr>
                                      <p:tavLst>
                                        <p:tav tm="0">
                                          <p:val>
                                            <p:strVal val="1+#ppt_w/2"/>
                                          </p:val>
                                        </p:tav>
                                        <p:tav tm="100000">
                                          <p:val>
                                            <p:strVal val="#ppt_x"/>
                                          </p:val>
                                        </p:tav>
                                      </p:tavLst>
                                    </p:anim>
                                    <p:anim calcmode="lin" valueType="num">
                                      <p:cBhvr additive="base">
                                        <p:cTn id="57" dur="500" fill="hold"/>
                                        <p:tgtEl>
                                          <p:spTgt spid="41"/>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2" presetClass="entr" presetSubtype="2"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1+#ppt_w/2"/>
                                          </p:val>
                                        </p:tav>
                                        <p:tav tm="100000">
                                          <p:val>
                                            <p:strVal val="#ppt_x"/>
                                          </p:val>
                                        </p:tav>
                                      </p:tavLst>
                                    </p:anim>
                                    <p:anim calcmode="lin" valueType="num">
                                      <p:cBhvr additive="base">
                                        <p:cTn id="62"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41" grpId="0"/>
      <p:bldP spid="42"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sp>
        <p:nvSpPr>
          <p:cNvPr id="2" name="矩形 48"/>
          <p:cNvSpPr/>
          <p:nvPr/>
        </p:nvSpPr>
        <p:spPr>
          <a:xfrm>
            <a:off x="8505370" y="2032000"/>
            <a:ext cx="2931081" cy="2435811"/>
          </a:xfrm>
          <a:prstGeom prst="rect">
            <a:avLst/>
          </a:prstGeom>
          <a:solidFill>
            <a:srgbClr val="1F4F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52" tIns="45726" rIns="91452" bIns="45726" rtlCol="0" anchor="ctr"/>
          <a:lstStyle/>
          <a:p>
            <a:pPr algn="ctr"/>
            <a:endParaRPr lang="zh-CN" altLang="en-US" sz="2400">
              <a:solidFill>
                <a:schemeClr val="bg1"/>
              </a:solidFill>
            </a:endParaRPr>
          </a:p>
        </p:txBody>
      </p:sp>
      <p:pic>
        <p:nvPicPr>
          <p:cNvPr id="3" name="图片 54" descr="C:\Users\Administrator\Desktop\QQ截图20170415133011.jpgQQ截图20170415133011"/>
          <p:cNvPicPr>
            <a:picLocks noChangeAspect="1"/>
          </p:cNvPicPr>
          <p:nvPr/>
        </p:nvPicPr>
        <p:blipFill>
          <a:blip r:embed="rId2" cstate="screen"/>
          <a:srcRect/>
          <a:stretch>
            <a:fillRect/>
          </a:stretch>
        </p:blipFill>
        <p:spPr>
          <a:xfrm>
            <a:off x="8633460" y="2299970"/>
            <a:ext cx="2675255" cy="2012950"/>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4" name="矩形 43"/>
          <p:cNvSpPr/>
          <p:nvPr/>
        </p:nvSpPr>
        <p:spPr>
          <a:xfrm>
            <a:off x="4724571" y="2032000"/>
            <a:ext cx="2931081" cy="2435811"/>
          </a:xfrm>
          <a:prstGeom prst="rect">
            <a:avLst/>
          </a:prstGeom>
          <a:solidFill>
            <a:srgbClr val="1F4F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52" tIns="45726" rIns="91452" bIns="45726" rtlCol="0" anchor="ctr"/>
          <a:lstStyle/>
          <a:p>
            <a:pPr algn="ctr"/>
            <a:endParaRPr lang="zh-CN" altLang="en-US" sz="2400">
              <a:solidFill>
                <a:schemeClr val="bg1"/>
              </a:solidFill>
            </a:endParaRPr>
          </a:p>
        </p:txBody>
      </p:sp>
      <p:pic>
        <p:nvPicPr>
          <p:cNvPr id="21" name="图片 53" descr="C:\Users\Administrator\Desktop\QQ截图20170415133054.jpgQQ截图20170415133054"/>
          <p:cNvPicPr>
            <a:picLocks noChangeAspect="1"/>
          </p:cNvPicPr>
          <p:nvPr/>
        </p:nvPicPr>
        <p:blipFill>
          <a:blip r:embed="rId3" cstate="screen"/>
          <a:srcRect/>
          <a:stretch>
            <a:fillRect/>
          </a:stretch>
        </p:blipFill>
        <p:spPr>
          <a:xfrm>
            <a:off x="4852670" y="2299335"/>
            <a:ext cx="2675255" cy="2013585"/>
          </a:xfrm>
          <a:custGeom>
            <a:avLst/>
            <a:gdLst>
              <a:gd name="connsiteX0" fmla="*/ 0 w 2674468"/>
              <a:gd name="connsiteY0" fmla="*/ 0 h 2223136"/>
              <a:gd name="connsiteX1" fmla="*/ 2674468 w 2674468"/>
              <a:gd name="connsiteY1" fmla="*/ 0 h 2223136"/>
              <a:gd name="connsiteX2" fmla="*/ 2674468 w 2674468"/>
              <a:gd name="connsiteY2" fmla="*/ 2223136 h 2223136"/>
              <a:gd name="connsiteX3" fmla="*/ 0 w 2674468"/>
              <a:gd name="connsiteY3" fmla="*/ 2223136 h 2223136"/>
            </a:gdLst>
            <a:ahLst/>
            <a:cxnLst>
              <a:cxn ang="0">
                <a:pos x="connsiteX0" y="connsiteY0"/>
              </a:cxn>
              <a:cxn ang="0">
                <a:pos x="connsiteX1" y="connsiteY1"/>
              </a:cxn>
              <a:cxn ang="0">
                <a:pos x="connsiteX2" y="connsiteY2"/>
              </a:cxn>
              <a:cxn ang="0">
                <a:pos x="connsiteX3" y="connsiteY3"/>
              </a:cxn>
            </a:cxnLst>
            <a:rect l="l" t="t" r="r" b="b"/>
            <a:pathLst>
              <a:path w="2674468" h="2223136">
                <a:moveTo>
                  <a:pt x="0" y="0"/>
                </a:moveTo>
                <a:lnTo>
                  <a:pt x="2674468" y="0"/>
                </a:lnTo>
                <a:lnTo>
                  <a:pt x="2674468" y="2223136"/>
                </a:lnTo>
                <a:lnTo>
                  <a:pt x="0" y="2223136"/>
                </a:lnTo>
                <a:close/>
              </a:path>
            </a:pathLst>
          </a:custGeom>
        </p:spPr>
      </p:pic>
      <p:sp>
        <p:nvSpPr>
          <p:cNvPr id="22" name="矩形 41"/>
          <p:cNvSpPr/>
          <p:nvPr/>
        </p:nvSpPr>
        <p:spPr>
          <a:xfrm>
            <a:off x="961216" y="2032000"/>
            <a:ext cx="2931081" cy="2435811"/>
          </a:xfrm>
          <a:prstGeom prst="rect">
            <a:avLst/>
          </a:prstGeom>
          <a:solidFill>
            <a:srgbClr val="1F4F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52" tIns="45726" rIns="91452" bIns="45726" rtlCol="0" anchor="ctr"/>
          <a:lstStyle/>
          <a:p>
            <a:pPr algn="ctr"/>
            <a:endParaRPr lang="zh-CN" altLang="en-US" sz="2400">
              <a:solidFill>
                <a:schemeClr val="bg1"/>
              </a:solidFill>
            </a:endParaRPr>
          </a:p>
        </p:txBody>
      </p:sp>
      <p:sp>
        <p:nvSpPr>
          <p:cNvPr id="23" name="文本框 15"/>
          <p:cNvSpPr txBox="1"/>
          <p:nvPr/>
        </p:nvSpPr>
        <p:spPr>
          <a:xfrm>
            <a:off x="856112" y="4662971"/>
            <a:ext cx="3192103" cy="1005840"/>
          </a:xfrm>
          <a:prstGeom prst="rect">
            <a:avLst/>
          </a:prstGeom>
          <a:noFill/>
        </p:spPr>
        <p:txBody>
          <a:bodyPr wrap="square" lIns="91452" tIns="45726" rIns="91452" bIns="45726" rtlCol="0">
            <a:spAutoFit/>
          </a:bodyPr>
          <a:lstStyle/>
          <a:p>
            <a:pPr>
              <a:lnSpc>
                <a:spcPct val="125000"/>
              </a:lnSpc>
            </a:pPr>
            <a:r>
              <a:rPr lang="zh-CN" altLang="en-US" sz="1600" dirty="0">
                <a:latin typeface="微软雅黑" panose="020B0503020204020204" charset="-122"/>
                <a:ea typeface="微软雅黑" panose="020B0503020204020204" charset="-122"/>
              </a:rPr>
              <a:t>文字图片均可编辑</a:t>
            </a:r>
            <a:endParaRPr lang="en-US" altLang="zh-CN" sz="1600" dirty="0">
              <a:latin typeface="微软雅黑" panose="020B0503020204020204" charset="-122"/>
              <a:ea typeface="微软雅黑" panose="020B0503020204020204" charset="-122"/>
            </a:endParaRPr>
          </a:p>
          <a:p>
            <a:pPr>
              <a:lnSpc>
                <a:spcPct val="125000"/>
              </a:lnSpc>
            </a:pPr>
            <a:r>
              <a:rPr lang="zh-CN" altLang="en-US" sz="1600" dirty="0">
                <a:latin typeface="微软雅黑" panose="020B0503020204020204" charset="-122"/>
                <a:ea typeface="微软雅黑" panose="020B0503020204020204" charset="-122"/>
              </a:rPr>
              <a:t>若要编辑图表，双击进编辑</a:t>
            </a:r>
            <a:endParaRPr lang="en-US" altLang="zh-CN" sz="1600" dirty="0">
              <a:latin typeface="微软雅黑" panose="020B0503020204020204" charset="-122"/>
              <a:ea typeface="微软雅黑" panose="020B0503020204020204" charset="-122"/>
            </a:endParaRPr>
          </a:p>
          <a:p>
            <a:pPr>
              <a:lnSpc>
                <a:spcPct val="125000"/>
              </a:lnSpc>
            </a:pPr>
            <a:r>
              <a:rPr lang="zh-CN" altLang="en-US" sz="1600" dirty="0">
                <a:latin typeface="微软雅黑" panose="020B0503020204020204" charset="-122"/>
                <a:ea typeface="微软雅黑" panose="020B0503020204020204" charset="-122"/>
              </a:rPr>
              <a:t>调整大小请拖曳区域的右下角</a:t>
            </a:r>
            <a:endParaRPr lang="en-US" altLang="zh-CN" sz="1600" dirty="0">
              <a:latin typeface="微软雅黑" panose="020B0503020204020204" charset="-122"/>
              <a:ea typeface="微软雅黑" panose="020B0503020204020204" charset="-122"/>
            </a:endParaRPr>
          </a:p>
        </p:txBody>
      </p:sp>
      <p:pic>
        <p:nvPicPr>
          <p:cNvPr id="24" name="图片 40" descr="C:\Users\Administrator\Desktop\QQ截图20170415133003.jpgQQ截图20170415133003"/>
          <p:cNvPicPr>
            <a:picLocks noChangeAspect="1"/>
          </p:cNvPicPr>
          <p:nvPr/>
        </p:nvPicPr>
        <p:blipFill>
          <a:blip r:embed="rId4" cstate="screen"/>
          <a:srcRect/>
          <a:stretch>
            <a:fillRect/>
          </a:stretch>
        </p:blipFill>
        <p:spPr>
          <a:xfrm>
            <a:off x="1089025" y="2299335"/>
            <a:ext cx="2675255" cy="2013585"/>
          </a:xfrm>
          <a:custGeom>
            <a:avLst/>
            <a:gdLst>
              <a:gd name="connsiteX0" fmla="*/ 0 w 3065462"/>
              <a:gd name="connsiteY0" fmla="*/ 0 h 2548148"/>
              <a:gd name="connsiteX1" fmla="*/ 3065462 w 3065462"/>
              <a:gd name="connsiteY1" fmla="*/ 0 h 2548148"/>
              <a:gd name="connsiteX2" fmla="*/ 3065462 w 3065462"/>
              <a:gd name="connsiteY2" fmla="*/ 2548148 h 2548148"/>
              <a:gd name="connsiteX3" fmla="*/ 0 w 3065462"/>
              <a:gd name="connsiteY3" fmla="*/ 2548148 h 2548148"/>
            </a:gdLst>
            <a:ahLst/>
            <a:cxnLst>
              <a:cxn ang="0">
                <a:pos x="connsiteX0" y="connsiteY0"/>
              </a:cxn>
              <a:cxn ang="0">
                <a:pos x="connsiteX1" y="connsiteY1"/>
              </a:cxn>
              <a:cxn ang="0">
                <a:pos x="connsiteX2" y="connsiteY2"/>
              </a:cxn>
              <a:cxn ang="0">
                <a:pos x="connsiteX3" y="connsiteY3"/>
              </a:cxn>
            </a:cxnLst>
            <a:rect l="l" t="t" r="r" b="b"/>
            <a:pathLst>
              <a:path w="3065462" h="2548148">
                <a:moveTo>
                  <a:pt x="0" y="0"/>
                </a:moveTo>
                <a:lnTo>
                  <a:pt x="3065462" y="0"/>
                </a:lnTo>
                <a:lnTo>
                  <a:pt x="3065462" y="2548148"/>
                </a:lnTo>
                <a:lnTo>
                  <a:pt x="0" y="2548148"/>
                </a:lnTo>
                <a:close/>
              </a:path>
            </a:pathLst>
          </a:custGeom>
        </p:spPr>
      </p:pic>
      <p:sp>
        <p:nvSpPr>
          <p:cNvPr id="25" name="五边形 4"/>
          <p:cNvSpPr/>
          <p:nvPr/>
        </p:nvSpPr>
        <p:spPr>
          <a:xfrm>
            <a:off x="961216" y="3771704"/>
            <a:ext cx="2134156" cy="428625"/>
          </a:xfrm>
          <a:prstGeom prst="homePlate">
            <a:avLst/>
          </a:prstGeom>
          <a:solidFill>
            <a:srgbClr val="E7A8CA"/>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6" rIns="91452" bIns="45726" rtlCol="0" anchor="ctr"/>
          <a:lstStyle/>
          <a:p>
            <a:pPr algn="ctr"/>
            <a:endParaRPr lang="zh-CN" altLang="en-US" sz="2400">
              <a:solidFill>
                <a:schemeClr val="bg1"/>
              </a:solidFill>
            </a:endParaRPr>
          </a:p>
        </p:txBody>
      </p:sp>
      <p:sp>
        <p:nvSpPr>
          <p:cNvPr id="26" name="文本框 39"/>
          <p:cNvSpPr txBox="1"/>
          <p:nvPr/>
        </p:nvSpPr>
        <p:spPr>
          <a:xfrm>
            <a:off x="1239944" y="3771704"/>
            <a:ext cx="1666683" cy="417830"/>
          </a:xfrm>
          <a:prstGeom prst="rect">
            <a:avLst/>
          </a:prstGeom>
          <a:noFill/>
        </p:spPr>
        <p:txBody>
          <a:bodyPr wrap="square" lIns="91452" tIns="45726" rIns="91452" bIns="45726" rtlCol="0">
            <a:spAutoFit/>
          </a:bodyPr>
          <a:lstStyle/>
          <a:p>
            <a:r>
              <a:rPr lang="zh-CN" altLang="en-US" sz="2000" b="1" dirty="0">
                <a:solidFill>
                  <a:schemeClr val="bg1"/>
                </a:solidFill>
                <a:latin typeface="微软雅黑" panose="020B0503020204020204" charset="-122"/>
                <a:ea typeface="微软雅黑" panose="020B0503020204020204" charset="-122"/>
              </a:rPr>
              <a:t>请输入标题</a:t>
            </a:r>
          </a:p>
        </p:txBody>
      </p:sp>
      <p:sp>
        <p:nvSpPr>
          <p:cNvPr id="27" name="文本框 44"/>
          <p:cNvSpPr txBox="1"/>
          <p:nvPr/>
        </p:nvSpPr>
        <p:spPr>
          <a:xfrm>
            <a:off x="4657578" y="4662971"/>
            <a:ext cx="3192103" cy="1005840"/>
          </a:xfrm>
          <a:prstGeom prst="rect">
            <a:avLst/>
          </a:prstGeom>
          <a:noFill/>
        </p:spPr>
        <p:txBody>
          <a:bodyPr wrap="square" lIns="91452" tIns="45726" rIns="91452" bIns="45726" rtlCol="0">
            <a:spAutoFit/>
          </a:bodyPr>
          <a:lstStyle/>
          <a:p>
            <a:pPr>
              <a:lnSpc>
                <a:spcPct val="125000"/>
              </a:lnSpc>
            </a:pPr>
            <a:r>
              <a:rPr lang="zh-CN" altLang="en-US" sz="1600" dirty="0">
                <a:latin typeface="微软雅黑" panose="020B0503020204020204" charset="-122"/>
                <a:ea typeface="微软雅黑" panose="020B0503020204020204" charset="-122"/>
              </a:rPr>
              <a:t>文字图片均可编辑</a:t>
            </a:r>
            <a:endParaRPr lang="en-US" altLang="zh-CN" sz="1600" dirty="0">
              <a:latin typeface="微软雅黑" panose="020B0503020204020204" charset="-122"/>
              <a:ea typeface="微软雅黑" panose="020B0503020204020204" charset="-122"/>
            </a:endParaRPr>
          </a:p>
          <a:p>
            <a:pPr>
              <a:lnSpc>
                <a:spcPct val="125000"/>
              </a:lnSpc>
            </a:pPr>
            <a:r>
              <a:rPr lang="zh-CN" altLang="en-US" sz="1600" dirty="0">
                <a:latin typeface="微软雅黑" panose="020B0503020204020204" charset="-122"/>
                <a:ea typeface="微软雅黑" panose="020B0503020204020204" charset="-122"/>
              </a:rPr>
              <a:t>若要编辑图表，双击进编辑</a:t>
            </a:r>
            <a:endParaRPr lang="en-US" altLang="zh-CN" sz="1600" dirty="0">
              <a:latin typeface="微软雅黑" panose="020B0503020204020204" charset="-122"/>
              <a:ea typeface="微软雅黑" panose="020B0503020204020204" charset="-122"/>
            </a:endParaRPr>
          </a:p>
          <a:p>
            <a:pPr>
              <a:lnSpc>
                <a:spcPct val="125000"/>
              </a:lnSpc>
            </a:pPr>
            <a:r>
              <a:rPr lang="zh-CN" altLang="en-US" sz="1600" dirty="0">
                <a:latin typeface="微软雅黑" panose="020B0503020204020204" charset="-122"/>
                <a:ea typeface="微软雅黑" panose="020B0503020204020204" charset="-122"/>
              </a:rPr>
              <a:t>调整大小请拖曳区域的右下角</a:t>
            </a:r>
            <a:endParaRPr lang="en-US" altLang="zh-CN" sz="1600" dirty="0">
              <a:latin typeface="微软雅黑" panose="020B0503020204020204" charset="-122"/>
              <a:ea typeface="微软雅黑" panose="020B0503020204020204" charset="-122"/>
            </a:endParaRPr>
          </a:p>
        </p:txBody>
      </p:sp>
      <p:sp>
        <p:nvSpPr>
          <p:cNvPr id="28" name="五边形 46"/>
          <p:cNvSpPr/>
          <p:nvPr/>
        </p:nvSpPr>
        <p:spPr>
          <a:xfrm>
            <a:off x="4724571" y="3771704"/>
            <a:ext cx="2134156" cy="428625"/>
          </a:xfrm>
          <a:prstGeom prst="homePlate">
            <a:avLst/>
          </a:prstGeom>
          <a:solidFill>
            <a:srgbClr val="E7A8CA"/>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6" rIns="91452" bIns="45726" rtlCol="0" anchor="ctr"/>
          <a:lstStyle/>
          <a:p>
            <a:pPr algn="ctr"/>
            <a:endParaRPr lang="zh-CN" altLang="en-US" sz="2400">
              <a:solidFill>
                <a:schemeClr val="bg1"/>
              </a:solidFill>
            </a:endParaRPr>
          </a:p>
        </p:txBody>
      </p:sp>
      <p:sp>
        <p:nvSpPr>
          <p:cNvPr id="29" name="文本框 47"/>
          <p:cNvSpPr txBox="1"/>
          <p:nvPr/>
        </p:nvSpPr>
        <p:spPr>
          <a:xfrm>
            <a:off x="5003300" y="3771704"/>
            <a:ext cx="1666683" cy="417830"/>
          </a:xfrm>
          <a:prstGeom prst="rect">
            <a:avLst/>
          </a:prstGeom>
          <a:noFill/>
        </p:spPr>
        <p:txBody>
          <a:bodyPr wrap="square" lIns="91452" tIns="45726" rIns="91452" bIns="45726" rtlCol="0">
            <a:spAutoFit/>
          </a:bodyPr>
          <a:lstStyle/>
          <a:p>
            <a:r>
              <a:rPr lang="zh-CN" altLang="en-US" sz="2000" b="1" dirty="0">
                <a:solidFill>
                  <a:schemeClr val="bg1"/>
                </a:solidFill>
                <a:latin typeface="微软雅黑" panose="020B0503020204020204" charset="-122"/>
                <a:ea typeface="微软雅黑" panose="020B0503020204020204" charset="-122"/>
              </a:rPr>
              <a:t>请输入标题</a:t>
            </a:r>
          </a:p>
        </p:txBody>
      </p:sp>
      <p:sp>
        <p:nvSpPr>
          <p:cNvPr id="30" name="文本框 49"/>
          <p:cNvSpPr txBox="1"/>
          <p:nvPr/>
        </p:nvSpPr>
        <p:spPr>
          <a:xfrm>
            <a:off x="8438376" y="4662971"/>
            <a:ext cx="3192103" cy="1005840"/>
          </a:xfrm>
          <a:prstGeom prst="rect">
            <a:avLst/>
          </a:prstGeom>
          <a:noFill/>
        </p:spPr>
        <p:txBody>
          <a:bodyPr wrap="square" lIns="91452" tIns="45726" rIns="91452" bIns="45726" rtlCol="0">
            <a:spAutoFit/>
          </a:bodyPr>
          <a:lstStyle/>
          <a:p>
            <a:pPr>
              <a:lnSpc>
                <a:spcPct val="125000"/>
              </a:lnSpc>
            </a:pPr>
            <a:r>
              <a:rPr lang="zh-CN" altLang="en-US" sz="1600" dirty="0">
                <a:latin typeface="微软雅黑" panose="020B0503020204020204" charset="-122"/>
                <a:ea typeface="微软雅黑" panose="020B0503020204020204" charset="-122"/>
              </a:rPr>
              <a:t>文字图片均可编辑</a:t>
            </a:r>
            <a:endParaRPr lang="en-US" altLang="zh-CN" sz="1600" dirty="0">
              <a:latin typeface="微软雅黑" panose="020B0503020204020204" charset="-122"/>
              <a:ea typeface="微软雅黑" panose="020B0503020204020204" charset="-122"/>
            </a:endParaRPr>
          </a:p>
          <a:p>
            <a:pPr>
              <a:lnSpc>
                <a:spcPct val="125000"/>
              </a:lnSpc>
            </a:pPr>
            <a:r>
              <a:rPr lang="zh-CN" altLang="en-US" sz="1600" dirty="0">
                <a:latin typeface="微软雅黑" panose="020B0503020204020204" charset="-122"/>
                <a:ea typeface="微软雅黑" panose="020B0503020204020204" charset="-122"/>
              </a:rPr>
              <a:t>若要编辑图表，双击进编辑</a:t>
            </a:r>
            <a:endParaRPr lang="en-US" altLang="zh-CN" sz="1600" dirty="0">
              <a:latin typeface="微软雅黑" panose="020B0503020204020204" charset="-122"/>
              <a:ea typeface="微软雅黑" panose="020B0503020204020204" charset="-122"/>
            </a:endParaRPr>
          </a:p>
          <a:p>
            <a:pPr>
              <a:lnSpc>
                <a:spcPct val="125000"/>
              </a:lnSpc>
            </a:pPr>
            <a:r>
              <a:rPr lang="zh-CN" altLang="en-US" sz="1600" dirty="0">
                <a:latin typeface="微软雅黑" panose="020B0503020204020204" charset="-122"/>
                <a:ea typeface="微软雅黑" panose="020B0503020204020204" charset="-122"/>
              </a:rPr>
              <a:t>调整大小请拖曳区域的右下角</a:t>
            </a:r>
            <a:endParaRPr lang="en-US" altLang="zh-CN" sz="1600" dirty="0">
              <a:latin typeface="微软雅黑" panose="020B0503020204020204" charset="-122"/>
              <a:ea typeface="微软雅黑" panose="020B0503020204020204" charset="-122"/>
            </a:endParaRPr>
          </a:p>
        </p:txBody>
      </p:sp>
      <p:sp>
        <p:nvSpPr>
          <p:cNvPr id="31" name="五边形 51"/>
          <p:cNvSpPr/>
          <p:nvPr/>
        </p:nvSpPr>
        <p:spPr>
          <a:xfrm>
            <a:off x="8505370" y="3771704"/>
            <a:ext cx="2134156" cy="428625"/>
          </a:xfrm>
          <a:prstGeom prst="homePlate">
            <a:avLst/>
          </a:prstGeom>
          <a:solidFill>
            <a:srgbClr val="E7A8CA"/>
          </a:solidFill>
          <a:ln>
            <a:noFill/>
          </a:ln>
        </p:spPr>
        <p:style>
          <a:lnRef idx="2">
            <a:schemeClr val="accent1">
              <a:shade val="50000"/>
            </a:schemeClr>
          </a:lnRef>
          <a:fillRef idx="1">
            <a:schemeClr val="accent1"/>
          </a:fillRef>
          <a:effectRef idx="0">
            <a:schemeClr val="accent1"/>
          </a:effectRef>
          <a:fontRef idx="minor">
            <a:schemeClr val="lt1"/>
          </a:fontRef>
        </p:style>
        <p:txBody>
          <a:bodyPr lIns="91452" tIns="45726" rIns="91452" bIns="45726" rtlCol="0" anchor="ctr"/>
          <a:lstStyle/>
          <a:p>
            <a:pPr algn="ctr"/>
            <a:endParaRPr lang="zh-CN" altLang="en-US" sz="2400">
              <a:solidFill>
                <a:schemeClr val="bg1"/>
              </a:solidFill>
            </a:endParaRPr>
          </a:p>
        </p:txBody>
      </p:sp>
      <p:sp>
        <p:nvSpPr>
          <p:cNvPr id="32" name="文本框 52"/>
          <p:cNvSpPr txBox="1"/>
          <p:nvPr/>
        </p:nvSpPr>
        <p:spPr>
          <a:xfrm>
            <a:off x="8784099" y="3771704"/>
            <a:ext cx="1666683" cy="417830"/>
          </a:xfrm>
          <a:prstGeom prst="rect">
            <a:avLst/>
          </a:prstGeom>
          <a:noFill/>
        </p:spPr>
        <p:txBody>
          <a:bodyPr wrap="square" lIns="91452" tIns="45726" rIns="91452" bIns="45726" rtlCol="0">
            <a:spAutoFit/>
          </a:bodyPr>
          <a:lstStyle/>
          <a:p>
            <a:r>
              <a:rPr lang="zh-CN" altLang="en-US" sz="2000" b="1" dirty="0">
                <a:solidFill>
                  <a:schemeClr val="bg1"/>
                </a:solidFill>
                <a:latin typeface="微软雅黑" panose="020B0503020204020204" charset="-122"/>
                <a:ea typeface="微软雅黑" panose="020B0503020204020204" charset="-122"/>
              </a:rPr>
              <a:t>请输入标题</a:t>
            </a:r>
          </a:p>
        </p:txBody>
      </p:sp>
    </p:spTree>
  </p:cSld>
  <p:clrMapOvr>
    <a:masterClrMapping/>
  </p:clrMapOvr>
  <p:transition advTm="4493">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2" presetClass="entr" presetSubtype="4"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ppt_x"/>
                                          </p:val>
                                        </p:tav>
                                        <p:tav tm="100000">
                                          <p:val>
                                            <p:strVal val="#ppt_x"/>
                                          </p:val>
                                        </p:tav>
                                      </p:tavLst>
                                    </p:anim>
                                    <p:anim calcmode="lin" valueType="num">
                                      <p:cBhvr additive="base">
                                        <p:cTn id="61" dur="500" fill="hold"/>
                                        <p:tgtEl>
                                          <p:spTgt spid="3"/>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ppt_x"/>
                                          </p:val>
                                        </p:tav>
                                        <p:tav tm="100000">
                                          <p:val>
                                            <p:strVal val="#ppt_x"/>
                                          </p:val>
                                        </p:tav>
                                      </p:tavLst>
                                    </p:anim>
                                    <p:anim calcmode="lin" valueType="num">
                                      <p:cBhvr additive="base">
                                        <p:cTn id="65" dur="500" fill="hold"/>
                                        <p:tgtEl>
                                          <p:spTgt spid="31"/>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ppt_x"/>
                                          </p:val>
                                        </p:tav>
                                        <p:tav tm="100000">
                                          <p:val>
                                            <p:strVal val="#ppt_x"/>
                                          </p:val>
                                        </p:tav>
                                      </p:tavLst>
                                    </p:anim>
                                    <p:anim calcmode="lin" valueType="num">
                                      <p:cBhvr additive="base">
                                        <p:cTn id="69" dur="500" fill="hold"/>
                                        <p:tgtEl>
                                          <p:spTgt spid="32"/>
                                        </p:tgtEl>
                                        <p:attrNameLst>
                                          <p:attrName>ppt_y</p:attrName>
                                        </p:attrNameLst>
                                      </p:cBhvr>
                                      <p:tavLst>
                                        <p:tav tm="0">
                                          <p:val>
                                            <p:strVal val="1+#ppt_h/2"/>
                                          </p:val>
                                        </p:tav>
                                        <p:tav tm="100000">
                                          <p:val>
                                            <p:strVal val="#ppt_y"/>
                                          </p:val>
                                        </p:tav>
                                      </p:tavLst>
                                    </p:anim>
                                  </p:childTnLst>
                                </p:cTn>
                              </p:par>
                            </p:childTnLst>
                          </p:cTn>
                        </p:par>
                        <p:par>
                          <p:cTn id="70" fill="hold">
                            <p:stCondLst>
                              <p:cond delay="3000"/>
                            </p:stCondLst>
                            <p:childTnLst>
                              <p:par>
                                <p:cTn id="71" presetID="2" presetClass="entr" presetSubtype="4"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22" grpId="0" bldLvl="0" animBg="1"/>
      <p:bldP spid="23" grpId="0"/>
      <p:bldP spid="25" grpId="0" bldLvl="0" animBg="1"/>
      <p:bldP spid="26" grpId="0"/>
      <p:bldP spid="27" grpId="0"/>
      <p:bldP spid="28" grpId="0" bldLvl="0" animBg="1"/>
      <p:bldP spid="29" grpId="0"/>
      <p:bldP spid="30" grpId="0"/>
      <p:bldP spid="31" grpId="0" bldLvl="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grpSp>
        <p:nvGrpSpPr>
          <p:cNvPr id="201" name="Group 41"/>
          <p:cNvGrpSpPr/>
          <p:nvPr/>
        </p:nvGrpSpPr>
        <p:grpSpPr>
          <a:xfrm>
            <a:off x="4313682" y="1780039"/>
            <a:ext cx="3518211" cy="3981087"/>
            <a:chOff x="3222936" y="1295400"/>
            <a:chExt cx="2638658" cy="2985815"/>
          </a:xfrm>
        </p:grpSpPr>
        <p:sp>
          <p:nvSpPr>
            <p:cNvPr id="202" name="Freeform 5"/>
            <p:cNvSpPr/>
            <p:nvPr/>
          </p:nvSpPr>
          <p:spPr bwMode="auto">
            <a:xfrm>
              <a:off x="3222936" y="1295400"/>
              <a:ext cx="2638658" cy="2985815"/>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rgbClr val="1F4F45"/>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lt1"/>
                </a:solidFill>
              </a:endParaRPr>
            </a:p>
          </p:txBody>
        </p:sp>
        <p:grpSp>
          <p:nvGrpSpPr>
            <p:cNvPr id="203" name="组合 33"/>
            <p:cNvGrpSpPr/>
            <p:nvPr/>
          </p:nvGrpSpPr>
          <p:grpSpPr>
            <a:xfrm>
              <a:off x="4226565" y="2576600"/>
              <a:ext cx="632091" cy="382876"/>
              <a:chOff x="8513763" y="2622551"/>
              <a:chExt cx="765175" cy="473075"/>
            </a:xfrm>
            <a:solidFill>
              <a:schemeClr val="bg1"/>
            </a:solidFill>
          </p:grpSpPr>
          <p:sp>
            <p:nvSpPr>
              <p:cNvPr id="204" name="Freeform 36"/>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dirty="0"/>
              </a:p>
            </p:txBody>
          </p:sp>
          <p:sp>
            <p:nvSpPr>
              <p:cNvPr id="205" name="Freeform 37"/>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dirty="0"/>
              </a:p>
            </p:txBody>
          </p:sp>
          <p:sp>
            <p:nvSpPr>
              <p:cNvPr id="206" name="Freeform 38"/>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dirty="0"/>
              </a:p>
            </p:txBody>
          </p:sp>
          <p:sp>
            <p:nvSpPr>
              <p:cNvPr id="207" name="Freeform 39"/>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dirty="0"/>
              </a:p>
            </p:txBody>
          </p:sp>
          <p:sp>
            <p:nvSpPr>
              <p:cNvPr id="208" name="Freeform 40"/>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dirty="0"/>
              </a:p>
            </p:txBody>
          </p:sp>
          <p:sp>
            <p:nvSpPr>
              <p:cNvPr id="209" name="Freeform 41"/>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dirty="0"/>
              </a:p>
            </p:txBody>
          </p:sp>
        </p:grpSp>
      </p:grpSp>
      <p:grpSp>
        <p:nvGrpSpPr>
          <p:cNvPr id="210" name="Group 50"/>
          <p:cNvGrpSpPr/>
          <p:nvPr/>
        </p:nvGrpSpPr>
        <p:grpSpPr>
          <a:xfrm>
            <a:off x="4727512" y="1809539"/>
            <a:ext cx="1230165" cy="1391528"/>
            <a:chOff x="3545184" y="1357154"/>
            <a:chExt cx="922624" cy="1043646"/>
          </a:xfrm>
          <a:solidFill>
            <a:srgbClr val="E7A8CA"/>
          </a:solidFill>
        </p:grpSpPr>
        <p:sp>
          <p:nvSpPr>
            <p:cNvPr id="211" name="Freeform 14"/>
            <p:cNvSpPr/>
            <p:nvPr/>
          </p:nvSpPr>
          <p:spPr bwMode="auto">
            <a:xfrm>
              <a:off x="3600336" y="1388031"/>
              <a:ext cx="406554" cy="17831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12" name="Freeform 15"/>
            <p:cNvSpPr/>
            <p:nvPr/>
          </p:nvSpPr>
          <p:spPr bwMode="auto">
            <a:xfrm>
              <a:off x="3545184" y="1357154"/>
              <a:ext cx="922624" cy="1043646"/>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solidFill>
            <a:ln>
              <a:noFill/>
            </a:ln>
            <a:effectLst>
              <a:outerShdw blurRad="228600" sx="102000" sy="102000" algn="ctr" rotWithShape="0">
                <a:prstClr val="black">
                  <a:alpha val="28000"/>
                </a:prstClr>
              </a:outerShdw>
            </a:effectLst>
          </p:spPr>
          <p:txBody>
            <a:bodyPr vert="horz" wrap="square" lIns="91440" tIns="45720" rIns="91440" bIns="45720" numCol="1" anchor="t" anchorCtr="0" compatLnSpc="1"/>
            <a:lstStyle/>
            <a:p>
              <a:endParaRPr lang="zh-CN" altLang="en-US" sz="2400"/>
            </a:p>
          </p:txBody>
        </p:sp>
        <p:sp>
          <p:nvSpPr>
            <p:cNvPr id="213" name="Freeform 16"/>
            <p:cNvSpPr/>
            <p:nvPr/>
          </p:nvSpPr>
          <p:spPr bwMode="auto">
            <a:xfrm>
              <a:off x="3600337" y="1388031"/>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gr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lt1"/>
                </a:solidFill>
              </a:endParaRPr>
            </a:p>
          </p:txBody>
        </p:sp>
        <p:sp>
          <p:nvSpPr>
            <p:cNvPr id="214" name="Freeform 25"/>
            <p:cNvSpPr/>
            <p:nvPr/>
          </p:nvSpPr>
          <p:spPr bwMode="auto">
            <a:xfrm>
              <a:off x="3840644" y="1549364"/>
              <a:ext cx="40971" cy="147438"/>
            </a:xfrm>
            <a:custGeom>
              <a:avLst/>
              <a:gdLst>
                <a:gd name="T0" fmla="*/ 14 w 29"/>
                <a:gd name="T1" fmla="*/ 105 h 105"/>
                <a:gd name="T2" fmla="*/ 14 w 29"/>
                <a:gd name="T3" fmla="*/ 24 h 105"/>
                <a:gd name="T4" fmla="*/ 0 w 29"/>
                <a:gd name="T5" fmla="*/ 24 h 105"/>
                <a:gd name="T6" fmla="*/ 0 w 29"/>
                <a:gd name="T7" fmla="*/ 13 h 105"/>
                <a:gd name="T8" fmla="*/ 11 w 29"/>
                <a:gd name="T9" fmla="*/ 9 h 105"/>
                <a:gd name="T10" fmla="*/ 18 w 29"/>
                <a:gd name="T11" fmla="*/ 0 h 105"/>
                <a:gd name="T12" fmla="*/ 29 w 29"/>
                <a:gd name="T13" fmla="*/ 0 h 105"/>
                <a:gd name="T14" fmla="*/ 29 w 29"/>
                <a:gd name="T15" fmla="*/ 105 h 105"/>
                <a:gd name="T16" fmla="*/ 14 w 29"/>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5">
                  <a:moveTo>
                    <a:pt x="14" y="105"/>
                  </a:moveTo>
                  <a:cubicBezTo>
                    <a:pt x="14" y="24"/>
                    <a:pt x="14" y="24"/>
                    <a:pt x="14" y="24"/>
                  </a:cubicBezTo>
                  <a:cubicBezTo>
                    <a:pt x="0" y="24"/>
                    <a:pt x="0" y="24"/>
                    <a:pt x="0" y="24"/>
                  </a:cubicBezTo>
                  <a:cubicBezTo>
                    <a:pt x="0" y="13"/>
                    <a:pt x="0" y="13"/>
                    <a:pt x="0" y="13"/>
                  </a:cubicBezTo>
                  <a:cubicBezTo>
                    <a:pt x="4" y="13"/>
                    <a:pt x="8" y="11"/>
                    <a:pt x="11" y="9"/>
                  </a:cubicBezTo>
                  <a:cubicBezTo>
                    <a:pt x="15" y="7"/>
                    <a:pt x="17" y="4"/>
                    <a:pt x="18" y="0"/>
                  </a:cubicBezTo>
                  <a:cubicBezTo>
                    <a:pt x="29" y="0"/>
                    <a:pt x="29" y="0"/>
                    <a:pt x="29" y="0"/>
                  </a:cubicBezTo>
                  <a:cubicBezTo>
                    <a:pt x="29" y="105"/>
                    <a:pt x="29" y="105"/>
                    <a:pt x="29" y="105"/>
                  </a:cubicBezTo>
                  <a:lnTo>
                    <a:pt x="14"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grpSp>
          <p:nvGrpSpPr>
            <p:cNvPr id="215" name="组合 41"/>
            <p:cNvGrpSpPr/>
            <p:nvPr/>
          </p:nvGrpSpPr>
          <p:grpSpPr>
            <a:xfrm>
              <a:off x="3823524" y="1816827"/>
              <a:ext cx="366085" cy="301752"/>
              <a:chOff x="5146675" y="766763"/>
              <a:chExt cx="1590676" cy="1338263"/>
            </a:xfrm>
            <a:grpFill/>
          </p:grpSpPr>
          <p:sp>
            <p:nvSpPr>
              <p:cNvPr id="216"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7"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8"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9"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0"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1"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2"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3"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4"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5"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6"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7"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228" name="Group 68"/>
          <p:cNvGrpSpPr/>
          <p:nvPr/>
        </p:nvGrpSpPr>
        <p:grpSpPr>
          <a:xfrm>
            <a:off x="4014206" y="3021980"/>
            <a:ext cx="1228064" cy="1391528"/>
            <a:chOff x="3010204" y="2266485"/>
            <a:chExt cx="921048" cy="1043646"/>
          </a:xfrm>
          <a:solidFill>
            <a:srgbClr val="E7A8CA"/>
          </a:solidFill>
        </p:grpSpPr>
        <p:sp>
          <p:nvSpPr>
            <p:cNvPr id="229" name="Freeform 6"/>
            <p:cNvSpPr/>
            <p:nvPr/>
          </p:nvSpPr>
          <p:spPr bwMode="auto">
            <a:xfrm>
              <a:off x="3064568" y="2297362"/>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30" name="Freeform 7"/>
            <p:cNvSpPr/>
            <p:nvPr/>
          </p:nvSpPr>
          <p:spPr bwMode="auto">
            <a:xfrm>
              <a:off x="3010204" y="2266485"/>
              <a:ext cx="921048" cy="1043646"/>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bg1"/>
            </a:solidFill>
            <a:ln>
              <a:noFill/>
            </a:ln>
            <a:effectLst>
              <a:outerShdw blurRad="228600" sx="102000" sy="102000" algn="ctr" rotWithShape="0">
                <a:prstClr val="black">
                  <a:alpha val="28000"/>
                </a:prstClr>
              </a:outerShdw>
            </a:effectLst>
          </p:spPr>
          <p:txBody>
            <a:bodyPr vert="horz" wrap="square" lIns="91440" tIns="45720" rIns="91440" bIns="45720" numCol="1" anchor="t" anchorCtr="0" compatLnSpc="1"/>
            <a:lstStyle/>
            <a:p>
              <a:endParaRPr lang="zh-CN" altLang="en-US" sz="2400"/>
            </a:p>
          </p:txBody>
        </p:sp>
        <p:sp>
          <p:nvSpPr>
            <p:cNvPr id="231" name="Freeform 22"/>
            <p:cNvSpPr/>
            <p:nvPr/>
          </p:nvSpPr>
          <p:spPr bwMode="auto">
            <a:xfrm>
              <a:off x="3064569" y="229736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gr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lt1"/>
                </a:solidFill>
              </a:endParaRPr>
            </a:p>
          </p:txBody>
        </p:sp>
        <p:sp>
          <p:nvSpPr>
            <p:cNvPr id="232" name="Freeform 35"/>
            <p:cNvSpPr>
              <a:spLocks noEditPoints="1"/>
            </p:cNvSpPr>
            <p:nvPr/>
          </p:nvSpPr>
          <p:spPr bwMode="auto">
            <a:xfrm>
              <a:off x="3278876" y="2457150"/>
              <a:ext cx="67759" cy="150527"/>
            </a:xfrm>
            <a:custGeom>
              <a:avLst/>
              <a:gdLst>
                <a:gd name="T0" fmla="*/ 31 w 47"/>
                <a:gd name="T1" fmla="*/ 27 h 107"/>
                <a:gd name="T2" fmla="*/ 31 w 47"/>
                <a:gd name="T3" fmla="*/ 24 h 107"/>
                <a:gd name="T4" fmla="*/ 29 w 47"/>
                <a:gd name="T5" fmla="*/ 18 h 107"/>
                <a:gd name="T6" fmla="*/ 23 w 47"/>
                <a:gd name="T7" fmla="*/ 15 h 107"/>
                <a:gd name="T8" fmla="*/ 17 w 47"/>
                <a:gd name="T9" fmla="*/ 18 h 107"/>
                <a:gd name="T10" fmla="*/ 15 w 47"/>
                <a:gd name="T11" fmla="*/ 24 h 107"/>
                <a:gd name="T12" fmla="*/ 15 w 47"/>
                <a:gd name="T13" fmla="*/ 45 h 107"/>
                <a:gd name="T14" fmla="*/ 27 w 47"/>
                <a:gd name="T15" fmla="*/ 40 h 107"/>
                <a:gd name="T16" fmla="*/ 43 w 47"/>
                <a:gd name="T17" fmla="*/ 48 h 107"/>
                <a:gd name="T18" fmla="*/ 47 w 47"/>
                <a:gd name="T19" fmla="*/ 65 h 107"/>
                <a:gd name="T20" fmla="*/ 47 w 47"/>
                <a:gd name="T21" fmla="*/ 83 h 107"/>
                <a:gd name="T22" fmla="*/ 47 w 47"/>
                <a:gd name="T23" fmla="*/ 83 h 107"/>
                <a:gd name="T24" fmla="*/ 40 w 47"/>
                <a:gd name="T25" fmla="*/ 100 h 107"/>
                <a:gd name="T26" fmla="*/ 23 w 47"/>
                <a:gd name="T27" fmla="*/ 107 h 107"/>
                <a:gd name="T28" fmla="*/ 6 w 47"/>
                <a:gd name="T29" fmla="*/ 99 h 107"/>
                <a:gd name="T30" fmla="*/ 0 w 47"/>
                <a:gd name="T31" fmla="*/ 82 h 107"/>
                <a:gd name="T32" fmla="*/ 0 w 47"/>
                <a:gd name="T33" fmla="*/ 25 h 107"/>
                <a:gd name="T34" fmla="*/ 3 w 47"/>
                <a:gd name="T35" fmla="*/ 11 h 107"/>
                <a:gd name="T36" fmla="*/ 14 w 47"/>
                <a:gd name="T37" fmla="*/ 2 h 107"/>
                <a:gd name="T38" fmla="*/ 23 w 47"/>
                <a:gd name="T39" fmla="*/ 0 h 107"/>
                <a:gd name="T40" fmla="*/ 41 w 47"/>
                <a:gd name="T41" fmla="*/ 7 h 107"/>
                <a:gd name="T42" fmla="*/ 47 w 47"/>
                <a:gd name="T43" fmla="*/ 25 h 107"/>
                <a:gd name="T44" fmla="*/ 47 w 47"/>
                <a:gd name="T45" fmla="*/ 27 h 107"/>
                <a:gd name="T46" fmla="*/ 31 w 47"/>
                <a:gd name="T47" fmla="*/ 27 h 107"/>
                <a:gd name="T48" fmla="*/ 15 w 47"/>
                <a:gd name="T49" fmla="*/ 81 h 107"/>
                <a:gd name="T50" fmla="*/ 17 w 47"/>
                <a:gd name="T51" fmla="*/ 88 h 107"/>
                <a:gd name="T52" fmla="*/ 23 w 47"/>
                <a:gd name="T53" fmla="*/ 91 h 107"/>
                <a:gd name="T54" fmla="*/ 29 w 47"/>
                <a:gd name="T55" fmla="*/ 88 h 107"/>
                <a:gd name="T56" fmla="*/ 31 w 47"/>
                <a:gd name="T57" fmla="*/ 81 h 107"/>
                <a:gd name="T58" fmla="*/ 31 w 47"/>
                <a:gd name="T59" fmla="*/ 62 h 107"/>
                <a:gd name="T60" fmla="*/ 27 w 47"/>
                <a:gd name="T61" fmla="*/ 55 h 107"/>
                <a:gd name="T62" fmla="*/ 23 w 47"/>
                <a:gd name="T63" fmla="*/ 53 h 107"/>
                <a:gd name="T64" fmla="*/ 17 w 47"/>
                <a:gd name="T65" fmla="*/ 56 h 107"/>
                <a:gd name="T66" fmla="*/ 15 w 47"/>
                <a:gd name="T67" fmla="*/ 62 h 107"/>
                <a:gd name="T68" fmla="*/ 15 w 47"/>
                <a:gd name="T69"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107">
                  <a:moveTo>
                    <a:pt x="31" y="27"/>
                  </a:moveTo>
                  <a:cubicBezTo>
                    <a:pt x="31" y="24"/>
                    <a:pt x="31" y="24"/>
                    <a:pt x="31" y="24"/>
                  </a:cubicBezTo>
                  <a:cubicBezTo>
                    <a:pt x="31" y="22"/>
                    <a:pt x="30" y="20"/>
                    <a:pt x="29" y="18"/>
                  </a:cubicBezTo>
                  <a:cubicBezTo>
                    <a:pt x="27" y="16"/>
                    <a:pt x="25" y="15"/>
                    <a:pt x="23" y="15"/>
                  </a:cubicBezTo>
                  <a:cubicBezTo>
                    <a:pt x="20" y="15"/>
                    <a:pt x="18" y="16"/>
                    <a:pt x="17" y="18"/>
                  </a:cubicBezTo>
                  <a:cubicBezTo>
                    <a:pt x="16" y="20"/>
                    <a:pt x="15" y="22"/>
                    <a:pt x="15" y="24"/>
                  </a:cubicBezTo>
                  <a:cubicBezTo>
                    <a:pt x="15" y="45"/>
                    <a:pt x="15" y="45"/>
                    <a:pt x="15" y="45"/>
                  </a:cubicBezTo>
                  <a:cubicBezTo>
                    <a:pt x="19" y="42"/>
                    <a:pt x="23" y="40"/>
                    <a:pt x="27" y="40"/>
                  </a:cubicBezTo>
                  <a:cubicBezTo>
                    <a:pt x="34" y="40"/>
                    <a:pt x="39" y="43"/>
                    <a:pt x="43" y="48"/>
                  </a:cubicBezTo>
                  <a:cubicBezTo>
                    <a:pt x="46" y="52"/>
                    <a:pt x="47" y="58"/>
                    <a:pt x="47" y="65"/>
                  </a:cubicBezTo>
                  <a:cubicBezTo>
                    <a:pt x="47" y="83"/>
                    <a:pt x="47" y="83"/>
                    <a:pt x="47" y="83"/>
                  </a:cubicBezTo>
                  <a:cubicBezTo>
                    <a:pt x="47" y="83"/>
                    <a:pt x="47" y="83"/>
                    <a:pt x="47" y="83"/>
                  </a:cubicBezTo>
                  <a:cubicBezTo>
                    <a:pt x="47" y="90"/>
                    <a:pt x="44" y="95"/>
                    <a:pt x="40" y="100"/>
                  </a:cubicBezTo>
                  <a:cubicBezTo>
                    <a:pt x="35" y="104"/>
                    <a:pt x="30" y="107"/>
                    <a:pt x="23" y="107"/>
                  </a:cubicBezTo>
                  <a:cubicBezTo>
                    <a:pt x="16" y="107"/>
                    <a:pt x="11" y="104"/>
                    <a:pt x="6" y="99"/>
                  </a:cubicBezTo>
                  <a:cubicBezTo>
                    <a:pt x="2" y="94"/>
                    <a:pt x="0" y="89"/>
                    <a:pt x="0" y="82"/>
                  </a:cubicBezTo>
                  <a:cubicBezTo>
                    <a:pt x="0" y="25"/>
                    <a:pt x="0" y="25"/>
                    <a:pt x="0" y="25"/>
                  </a:cubicBezTo>
                  <a:cubicBezTo>
                    <a:pt x="0" y="20"/>
                    <a:pt x="1" y="15"/>
                    <a:pt x="3" y="11"/>
                  </a:cubicBezTo>
                  <a:cubicBezTo>
                    <a:pt x="6" y="7"/>
                    <a:pt x="9" y="4"/>
                    <a:pt x="14" y="2"/>
                  </a:cubicBezTo>
                  <a:cubicBezTo>
                    <a:pt x="17" y="0"/>
                    <a:pt x="20" y="0"/>
                    <a:pt x="23" y="0"/>
                  </a:cubicBezTo>
                  <a:cubicBezTo>
                    <a:pt x="30" y="0"/>
                    <a:pt x="36" y="2"/>
                    <a:pt x="41" y="7"/>
                  </a:cubicBezTo>
                  <a:cubicBezTo>
                    <a:pt x="45" y="12"/>
                    <a:pt x="47" y="18"/>
                    <a:pt x="47" y="25"/>
                  </a:cubicBezTo>
                  <a:cubicBezTo>
                    <a:pt x="47" y="27"/>
                    <a:pt x="47" y="27"/>
                    <a:pt x="47" y="27"/>
                  </a:cubicBezTo>
                  <a:lnTo>
                    <a:pt x="31" y="27"/>
                  </a:lnTo>
                  <a:close/>
                  <a:moveTo>
                    <a:pt x="15" y="81"/>
                  </a:moveTo>
                  <a:cubicBezTo>
                    <a:pt x="15" y="84"/>
                    <a:pt x="16" y="86"/>
                    <a:pt x="17" y="88"/>
                  </a:cubicBezTo>
                  <a:cubicBezTo>
                    <a:pt x="18" y="90"/>
                    <a:pt x="20" y="91"/>
                    <a:pt x="23" y="91"/>
                  </a:cubicBezTo>
                  <a:cubicBezTo>
                    <a:pt x="25" y="91"/>
                    <a:pt x="27" y="90"/>
                    <a:pt x="29" y="88"/>
                  </a:cubicBezTo>
                  <a:cubicBezTo>
                    <a:pt x="30" y="86"/>
                    <a:pt x="31" y="84"/>
                    <a:pt x="31" y="81"/>
                  </a:cubicBezTo>
                  <a:cubicBezTo>
                    <a:pt x="31" y="62"/>
                    <a:pt x="31" y="62"/>
                    <a:pt x="31" y="62"/>
                  </a:cubicBezTo>
                  <a:cubicBezTo>
                    <a:pt x="31" y="59"/>
                    <a:pt x="30" y="57"/>
                    <a:pt x="27" y="55"/>
                  </a:cubicBezTo>
                  <a:cubicBezTo>
                    <a:pt x="26" y="54"/>
                    <a:pt x="25" y="53"/>
                    <a:pt x="23" y="53"/>
                  </a:cubicBezTo>
                  <a:cubicBezTo>
                    <a:pt x="20" y="53"/>
                    <a:pt x="18" y="54"/>
                    <a:pt x="17" y="56"/>
                  </a:cubicBezTo>
                  <a:cubicBezTo>
                    <a:pt x="16" y="58"/>
                    <a:pt x="15" y="60"/>
                    <a:pt x="15" y="62"/>
                  </a:cubicBezTo>
                  <a:lnTo>
                    <a:pt x="15"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grpSp>
          <p:nvGrpSpPr>
            <p:cNvPr id="233" name="组合 55"/>
            <p:cNvGrpSpPr/>
            <p:nvPr/>
          </p:nvGrpSpPr>
          <p:grpSpPr>
            <a:xfrm>
              <a:off x="3311488" y="2752230"/>
              <a:ext cx="309455" cy="281349"/>
              <a:chOff x="5278438" y="2973388"/>
              <a:chExt cx="1344613" cy="1247775"/>
            </a:xfrm>
            <a:grpFill/>
          </p:grpSpPr>
          <p:sp>
            <p:nvSpPr>
              <p:cNvPr id="234"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78A6B6"/>
                  </a:solidFill>
                </a:endParaRPr>
              </a:p>
            </p:txBody>
          </p:sp>
          <p:sp>
            <p:nvSpPr>
              <p:cNvPr id="235"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78A6B6"/>
                  </a:solidFill>
                </a:endParaRPr>
              </a:p>
            </p:txBody>
          </p:sp>
          <p:sp>
            <p:nvSpPr>
              <p:cNvPr id="236"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78A6B6"/>
                  </a:solidFill>
                </a:endParaRPr>
              </a:p>
            </p:txBody>
          </p:sp>
          <p:sp>
            <p:nvSpPr>
              <p:cNvPr id="237"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78A6B6"/>
                  </a:solidFill>
                </a:endParaRPr>
              </a:p>
            </p:txBody>
          </p:sp>
        </p:grpSp>
      </p:grpSp>
      <p:grpSp>
        <p:nvGrpSpPr>
          <p:cNvPr id="238" name="Group 78"/>
          <p:cNvGrpSpPr/>
          <p:nvPr/>
        </p:nvGrpSpPr>
        <p:grpSpPr>
          <a:xfrm>
            <a:off x="4727512" y="4234420"/>
            <a:ext cx="1230165" cy="1391528"/>
            <a:chOff x="3545184" y="3175815"/>
            <a:chExt cx="922624" cy="1043646"/>
          </a:xfrm>
          <a:solidFill>
            <a:srgbClr val="E7A8CA"/>
          </a:solidFill>
        </p:grpSpPr>
        <p:sp>
          <p:nvSpPr>
            <p:cNvPr id="239" name="Freeform 10"/>
            <p:cNvSpPr/>
            <p:nvPr/>
          </p:nvSpPr>
          <p:spPr bwMode="auto">
            <a:xfrm>
              <a:off x="3600336" y="3206692"/>
              <a:ext cx="406554" cy="17831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40" name="Freeform 11"/>
            <p:cNvSpPr/>
            <p:nvPr/>
          </p:nvSpPr>
          <p:spPr bwMode="auto">
            <a:xfrm>
              <a:off x="3545184" y="3175815"/>
              <a:ext cx="922624" cy="1043646"/>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solidFill>
            <a:ln>
              <a:noFill/>
            </a:ln>
            <a:effectLst>
              <a:outerShdw blurRad="228600" sx="102000" sy="102000" algn="ctr" rotWithShape="0">
                <a:prstClr val="black">
                  <a:alpha val="28000"/>
                </a:prstClr>
              </a:outerShdw>
            </a:effectLst>
          </p:spPr>
          <p:txBody>
            <a:bodyPr vert="horz" wrap="square" lIns="91440" tIns="45720" rIns="91440" bIns="45720" numCol="1" anchor="t" anchorCtr="0" compatLnSpc="1"/>
            <a:lstStyle/>
            <a:p>
              <a:endParaRPr lang="zh-CN" altLang="en-US" sz="2400"/>
            </a:p>
          </p:txBody>
        </p:sp>
        <p:sp>
          <p:nvSpPr>
            <p:cNvPr id="241" name="Freeform 21"/>
            <p:cNvSpPr/>
            <p:nvPr/>
          </p:nvSpPr>
          <p:spPr bwMode="auto">
            <a:xfrm>
              <a:off x="3600337" y="320669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grpFill/>
            <a:ln w="28575" cap="flat">
              <a:noFill/>
              <a:prstDash val="solid"/>
              <a:miter lim="800000"/>
            </a:ln>
            <a:effectLst>
              <a:outerShdw blurRad="279400" dist="76200" dir="2700000" algn="tl" rotWithShape="0">
                <a:prstClr val="black">
                  <a:alpha val="28000"/>
                </a:prstClr>
              </a:outerShdw>
            </a:effectLst>
          </p:spPr>
          <p:txBody>
            <a:bodyPr vert="horz" wrap="square" lIns="91440" tIns="45720" rIns="91440" bIns="45720" numCol="1" anchor="t" anchorCtr="0" compatLnSpc="1"/>
            <a:lstStyle/>
            <a:p>
              <a:endParaRPr lang="zh-CN" altLang="en-US" sz="2400"/>
            </a:p>
          </p:txBody>
        </p:sp>
        <p:sp>
          <p:nvSpPr>
            <p:cNvPr id="242" name="Freeform 29"/>
            <p:cNvSpPr/>
            <p:nvPr/>
          </p:nvSpPr>
          <p:spPr bwMode="auto">
            <a:xfrm>
              <a:off x="3813068" y="3368025"/>
              <a:ext cx="68546" cy="148983"/>
            </a:xfrm>
            <a:custGeom>
              <a:avLst/>
              <a:gdLst>
                <a:gd name="T0" fmla="*/ 17 w 48"/>
                <a:gd name="T1" fmla="*/ 16 h 106"/>
                <a:gd name="T2" fmla="*/ 17 w 48"/>
                <a:gd name="T3" fmla="*/ 38 h 106"/>
                <a:gd name="T4" fmla="*/ 24 w 48"/>
                <a:gd name="T5" fmla="*/ 33 h 106"/>
                <a:gd name="T6" fmla="*/ 29 w 48"/>
                <a:gd name="T7" fmla="*/ 32 h 106"/>
                <a:gd name="T8" fmla="*/ 44 w 48"/>
                <a:gd name="T9" fmla="*/ 39 h 106"/>
                <a:gd name="T10" fmla="*/ 48 w 48"/>
                <a:gd name="T11" fmla="*/ 57 h 106"/>
                <a:gd name="T12" fmla="*/ 48 w 48"/>
                <a:gd name="T13" fmla="*/ 80 h 106"/>
                <a:gd name="T14" fmla="*/ 41 w 48"/>
                <a:gd name="T15" fmla="*/ 99 h 106"/>
                <a:gd name="T16" fmla="*/ 23 w 48"/>
                <a:gd name="T17" fmla="*/ 106 h 106"/>
                <a:gd name="T18" fmla="*/ 6 w 48"/>
                <a:gd name="T19" fmla="*/ 98 h 106"/>
                <a:gd name="T20" fmla="*/ 0 w 48"/>
                <a:gd name="T21" fmla="*/ 81 h 106"/>
                <a:gd name="T22" fmla="*/ 0 w 48"/>
                <a:gd name="T23" fmla="*/ 78 h 106"/>
                <a:gd name="T24" fmla="*/ 15 w 48"/>
                <a:gd name="T25" fmla="*/ 77 h 106"/>
                <a:gd name="T26" fmla="*/ 15 w 48"/>
                <a:gd name="T27" fmla="*/ 81 h 106"/>
                <a:gd name="T28" fmla="*/ 20 w 48"/>
                <a:gd name="T29" fmla="*/ 89 h 106"/>
                <a:gd name="T30" fmla="*/ 23 w 48"/>
                <a:gd name="T31" fmla="*/ 90 h 106"/>
                <a:gd name="T32" fmla="*/ 33 w 48"/>
                <a:gd name="T33" fmla="*/ 80 h 106"/>
                <a:gd name="T34" fmla="*/ 33 w 48"/>
                <a:gd name="T35" fmla="*/ 54 h 106"/>
                <a:gd name="T36" fmla="*/ 29 w 48"/>
                <a:gd name="T37" fmla="*/ 46 h 106"/>
                <a:gd name="T38" fmla="*/ 25 w 48"/>
                <a:gd name="T39" fmla="*/ 45 h 106"/>
                <a:gd name="T40" fmla="*/ 19 w 48"/>
                <a:gd name="T41" fmla="*/ 48 h 106"/>
                <a:gd name="T42" fmla="*/ 17 w 48"/>
                <a:gd name="T43" fmla="*/ 54 h 106"/>
                <a:gd name="T44" fmla="*/ 17 w 48"/>
                <a:gd name="T45" fmla="*/ 57 h 106"/>
                <a:gd name="T46" fmla="*/ 1 w 48"/>
                <a:gd name="T47" fmla="*/ 57 h 106"/>
                <a:gd name="T48" fmla="*/ 1 w 48"/>
                <a:gd name="T49" fmla="*/ 0 h 106"/>
                <a:gd name="T50" fmla="*/ 47 w 48"/>
                <a:gd name="T51" fmla="*/ 0 h 106"/>
                <a:gd name="T52" fmla="*/ 47 w 48"/>
                <a:gd name="T53" fmla="*/ 16 h 106"/>
                <a:gd name="T54" fmla="*/ 17 w 48"/>
                <a:gd name="T55"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6">
                  <a:moveTo>
                    <a:pt x="17" y="16"/>
                  </a:moveTo>
                  <a:cubicBezTo>
                    <a:pt x="17" y="38"/>
                    <a:pt x="17" y="38"/>
                    <a:pt x="17" y="38"/>
                  </a:cubicBezTo>
                  <a:cubicBezTo>
                    <a:pt x="19" y="36"/>
                    <a:pt x="21" y="34"/>
                    <a:pt x="24" y="33"/>
                  </a:cubicBezTo>
                  <a:cubicBezTo>
                    <a:pt x="25" y="32"/>
                    <a:pt x="27" y="32"/>
                    <a:pt x="29" y="32"/>
                  </a:cubicBezTo>
                  <a:cubicBezTo>
                    <a:pt x="36" y="32"/>
                    <a:pt x="41" y="35"/>
                    <a:pt x="44" y="39"/>
                  </a:cubicBezTo>
                  <a:cubicBezTo>
                    <a:pt x="47" y="44"/>
                    <a:pt x="48" y="49"/>
                    <a:pt x="48" y="57"/>
                  </a:cubicBezTo>
                  <a:cubicBezTo>
                    <a:pt x="48" y="80"/>
                    <a:pt x="48" y="80"/>
                    <a:pt x="48" y="80"/>
                  </a:cubicBezTo>
                  <a:cubicBezTo>
                    <a:pt x="48" y="87"/>
                    <a:pt x="46" y="94"/>
                    <a:pt x="41" y="99"/>
                  </a:cubicBezTo>
                  <a:cubicBezTo>
                    <a:pt x="36" y="103"/>
                    <a:pt x="31" y="106"/>
                    <a:pt x="23" y="106"/>
                  </a:cubicBezTo>
                  <a:cubicBezTo>
                    <a:pt x="17" y="106"/>
                    <a:pt x="11" y="103"/>
                    <a:pt x="6" y="98"/>
                  </a:cubicBezTo>
                  <a:cubicBezTo>
                    <a:pt x="2" y="94"/>
                    <a:pt x="0" y="88"/>
                    <a:pt x="0" y="81"/>
                  </a:cubicBezTo>
                  <a:cubicBezTo>
                    <a:pt x="0" y="78"/>
                    <a:pt x="0" y="78"/>
                    <a:pt x="0" y="78"/>
                  </a:cubicBezTo>
                  <a:cubicBezTo>
                    <a:pt x="15" y="77"/>
                    <a:pt x="15" y="77"/>
                    <a:pt x="15" y="77"/>
                  </a:cubicBezTo>
                  <a:cubicBezTo>
                    <a:pt x="15" y="81"/>
                    <a:pt x="15" y="81"/>
                    <a:pt x="15" y="81"/>
                  </a:cubicBezTo>
                  <a:cubicBezTo>
                    <a:pt x="16" y="85"/>
                    <a:pt x="17" y="88"/>
                    <a:pt x="20" y="89"/>
                  </a:cubicBezTo>
                  <a:cubicBezTo>
                    <a:pt x="21" y="89"/>
                    <a:pt x="22" y="90"/>
                    <a:pt x="23" y="90"/>
                  </a:cubicBezTo>
                  <a:cubicBezTo>
                    <a:pt x="30" y="90"/>
                    <a:pt x="33" y="86"/>
                    <a:pt x="33" y="80"/>
                  </a:cubicBezTo>
                  <a:cubicBezTo>
                    <a:pt x="33" y="54"/>
                    <a:pt x="33" y="54"/>
                    <a:pt x="33" y="54"/>
                  </a:cubicBezTo>
                  <a:cubicBezTo>
                    <a:pt x="33" y="51"/>
                    <a:pt x="32" y="48"/>
                    <a:pt x="29" y="46"/>
                  </a:cubicBezTo>
                  <a:cubicBezTo>
                    <a:pt x="28" y="45"/>
                    <a:pt x="27" y="45"/>
                    <a:pt x="25" y="45"/>
                  </a:cubicBezTo>
                  <a:cubicBezTo>
                    <a:pt x="22" y="45"/>
                    <a:pt x="20" y="46"/>
                    <a:pt x="19" y="48"/>
                  </a:cubicBezTo>
                  <a:cubicBezTo>
                    <a:pt x="18" y="50"/>
                    <a:pt x="17" y="52"/>
                    <a:pt x="17" y="54"/>
                  </a:cubicBezTo>
                  <a:cubicBezTo>
                    <a:pt x="17" y="57"/>
                    <a:pt x="17" y="57"/>
                    <a:pt x="17" y="57"/>
                  </a:cubicBezTo>
                  <a:cubicBezTo>
                    <a:pt x="1" y="57"/>
                    <a:pt x="1" y="57"/>
                    <a:pt x="1" y="57"/>
                  </a:cubicBezTo>
                  <a:cubicBezTo>
                    <a:pt x="1" y="0"/>
                    <a:pt x="1" y="0"/>
                    <a:pt x="1" y="0"/>
                  </a:cubicBezTo>
                  <a:cubicBezTo>
                    <a:pt x="47" y="0"/>
                    <a:pt x="47" y="0"/>
                    <a:pt x="47" y="0"/>
                  </a:cubicBezTo>
                  <a:cubicBezTo>
                    <a:pt x="47" y="16"/>
                    <a:pt x="47" y="16"/>
                    <a:pt x="47" y="16"/>
                  </a:cubicBezTo>
                  <a:lnTo>
                    <a:pt x="17"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grpSp>
          <p:nvGrpSpPr>
            <p:cNvPr id="243" name="组合 60"/>
            <p:cNvGrpSpPr/>
            <p:nvPr/>
          </p:nvGrpSpPr>
          <p:grpSpPr>
            <a:xfrm>
              <a:off x="3877693" y="3659960"/>
              <a:ext cx="271828" cy="348560"/>
              <a:chOff x="2951163" y="2495550"/>
              <a:chExt cx="1208088" cy="1581150"/>
            </a:xfrm>
            <a:grpFill/>
          </p:grpSpPr>
          <p:sp>
            <p:nvSpPr>
              <p:cNvPr id="244"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5"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6"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7"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8"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9"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0"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1"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2"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253" name="Group 93"/>
          <p:cNvGrpSpPr/>
          <p:nvPr/>
        </p:nvGrpSpPr>
        <p:grpSpPr>
          <a:xfrm>
            <a:off x="6156227" y="4234420"/>
            <a:ext cx="1230165" cy="1391528"/>
            <a:chOff x="4616720" y="3175815"/>
            <a:chExt cx="922624" cy="1043646"/>
          </a:xfrm>
          <a:solidFill>
            <a:srgbClr val="E7A8CA"/>
          </a:solidFill>
        </p:grpSpPr>
        <p:sp>
          <p:nvSpPr>
            <p:cNvPr id="254" name="Freeform 12"/>
            <p:cNvSpPr/>
            <p:nvPr/>
          </p:nvSpPr>
          <p:spPr bwMode="auto">
            <a:xfrm>
              <a:off x="4671873" y="3206692"/>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55" name="Freeform 13"/>
            <p:cNvSpPr/>
            <p:nvPr/>
          </p:nvSpPr>
          <p:spPr bwMode="auto">
            <a:xfrm>
              <a:off x="4616720" y="3175815"/>
              <a:ext cx="922624" cy="1043646"/>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solidFill>
            <a:ln>
              <a:noFill/>
            </a:ln>
            <a:effectLst>
              <a:outerShdw blurRad="228600" sx="102000" sy="102000" algn="ctr" rotWithShape="0">
                <a:prstClr val="black">
                  <a:alpha val="28000"/>
                </a:prstClr>
              </a:outerShdw>
            </a:effectLst>
          </p:spPr>
          <p:txBody>
            <a:bodyPr vert="horz" wrap="square" lIns="91440" tIns="45720" rIns="91440" bIns="45720" numCol="1" anchor="t" anchorCtr="0" compatLnSpc="1"/>
            <a:lstStyle/>
            <a:p>
              <a:endParaRPr lang="zh-CN" altLang="en-US" sz="2400"/>
            </a:p>
          </p:txBody>
        </p:sp>
        <p:sp>
          <p:nvSpPr>
            <p:cNvPr id="256" name="Freeform 20"/>
            <p:cNvSpPr/>
            <p:nvPr/>
          </p:nvSpPr>
          <p:spPr bwMode="auto">
            <a:xfrm>
              <a:off x="4671873" y="320669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grpFill/>
            <a:ln w="28575" cap="flat">
              <a:noFill/>
              <a:prstDash val="solid"/>
              <a:miter lim="800000"/>
            </a:ln>
            <a:effectLst>
              <a:outerShdw blurRad="279400" dist="76200" dir="2700000" algn="tl" rotWithShape="0">
                <a:prstClr val="black">
                  <a:alpha val="28000"/>
                </a:prstClr>
              </a:outerShdw>
            </a:effectLst>
          </p:spPr>
          <p:txBody>
            <a:bodyPr vert="horz" wrap="square" lIns="91440" tIns="45720" rIns="91440" bIns="45720" numCol="1" anchor="t" anchorCtr="0" compatLnSpc="1"/>
            <a:lstStyle/>
            <a:p>
              <a:endParaRPr lang="zh-CN" altLang="en-US" sz="2400"/>
            </a:p>
          </p:txBody>
        </p:sp>
        <p:sp>
          <p:nvSpPr>
            <p:cNvPr id="257" name="Freeform 31"/>
            <p:cNvSpPr>
              <a:spLocks noEditPoints="1"/>
            </p:cNvSpPr>
            <p:nvPr/>
          </p:nvSpPr>
          <p:spPr bwMode="auto">
            <a:xfrm>
              <a:off x="4877514" y="3368025"/>
              <a:ext cx="76426" cy="147438"/>
            </a:xfrm>
            <a:custGeom>
              <a:avLst/>
              <a:gdLst>
                <a:gd name="T0" fmla="*/ 0 w 97"/>
                <a:gd name="T1" fmla="*/ 120 h 191"/>
                <a:gd name="T2" fmla="*/ 49 w 97"/>
                <a:gd name="T3" fmla="*/ 0 h 191"/>
                <a:gd name="T4" fmla="*/ 78 w 97"/>
                <a:gd name="T5" fmla="*/ 0 h 191"/>
                <a:gd name="T6" fmla="*/ 78 w 97"/>
                <a:gd name="T7" fmla="*/ 120 h 191"/>
                <a:gd name="T8" fmla="*/ 97 w 97"/>
                <a:gd name="T9" fmla="*/ 120 h 191"/>
                <a:gd name="T10" fmla="*/ 97 w 97"/>
                <a:gd name="T11" fmla="*/ 149 h 191"/>
                <a:gd name="T12" fmla="*/ 78 w 97"/>
                <a:gd name="T13" fmla="*/ 149 h 191"/>
                <a:gd name="T14" fmla="*/ 78 w 97"/>
                <a:gd name="T15" fmla="*/ 191 h 191"/>
                <a:gd name="T16" fmla="*/ 49 w 97"/>
                <a:gd name="T17" fmla="*/ 191 h 191"/>
                <a:gd name="T18" fmla="*/ 49 w 97"/>
                <a:gd name="T19" fmla="*/ 149 h 191"/>
                <a:gd name="T20" fmla="*/ 0 w 97"/>
                <a:gd name="T21" fmla="*/ 149 h 191"/>
                <a:gd name="T22" fmla="*/ 0 w 97"/>
                <a:gd name="T23" fmla="*/ 120 h 191"/>
                <a:gd name="T24" fmla="*/ 49 w 97"/>
                <a:gd name="T25" fmla="*/ 120 h 191"/>
                <a:gd name="T26" fmla="*/ 49 w 97"/>
                <a:gd name="T27" fmla="*/ 62 h 191"/>
                <a:gd name="T28" fmla="*/ 25 w 97"/>
                <a:gd name="T29" fmla="*/ 120 h 191"/>
                <a:gd name="T30" fmla="*/ 49 w 97"/>
                <a:gd name="T31"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91">
                  <a:moveTo>
                    <a:pt x="0" y="120"/>
                  </a:moveTo>
                  <a:lnTo>
                    <a:pt x="49" y="0"/>
                  </a:lnTo>
                  <a:lnTo>
                    <a:pt x="78" y="0"/>
                  </a:lnTo>
                  <a:lnTo>
                    <a:pt x="78" y="120"/>
                  </a:lnTo>
                  <a:lnTo>
                    <a:pt x="97" y="120"/>
                  </a:lnTo>
                  <a:lnTo>
                    <a:pt x="97" y="149"/>
                  </a:lnTo>
                  <a:lnTo>
                    <a:pt x="78" y="149"/>
                  </a:lnTo>
                  <a:lnTo>
                    <a:pt x="78" y="191"/>
                  </a:lnTo>
                  <a:lnTo>
                    <a:pt x="49" y="191"/>
                  </a:lnTo>
                  <a:lnTo>
                    <a:pt x="49" y="149"/>
                  </a:lnTo>
                  <a:lnTo>
                    <a:pt x="0" y="149"/>
                  </a:lnTo>
                  <a:lnTo>
                    <a:pt x="0" y="120"/>
                  </a:lnTo>
                  <a:close/>
                  <a:moveTo>
                    <a:pt x="49" y="120"/>
                  </a:moveTo>
                  <a:lnTo>
                    <a:pt x="49" y="62"/>
                  </a:lnTo>
                  <a:lnTo>
                    <a:pt x="25" y="120"/>
                  </a:lnTo>
                  <a:lnTo>
                    <a:pt x="49"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grpSp>
          <p:nvGrpSpPr>
            <p:cNvPr id="258" name="组合 70"/>
            <p:cNvGrpSpPr/>
            <p:nvPr/>
          </p:nvGrpSpPr>
          <p:grpSpPr>
            <a:xfrm>
              <a:off x="4881095" y="3679824"/>
              <a:ext cx="402986" cy="305332"/>
              <a:chOff x="3175" y="747713"/>
              <a:chExt cx="1751013" cy="1354138"/>
            </a:xfrm>
            <a:grpFill/>
          </p:grpSpPr>
          <p:sp>
            <p:nvSpPr>
              <p:cNvPr id="259" name="Freeform 6"/>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0" name="Freeform 7"/>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1" name="Freeform 8"/>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2" name="Freeform 9"/>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263" name="Group 103"/>
          <p:cNvGrpSpPr/>
          <p:nvPr/>
        </p:nvGrpSpPr>
        <p:grpSpPr>
          <a:xfrm>
            <a:off x="6871636" y="3021980"/>
            <a:ext cx="1228064" cy="1391528"/>
            <a:chOff x="5153277" y="2266485"/>
            <a:chExt cx="921048" cy="1043646"/>
          </a:xfrm>
          <a:solidFill>
            <a:srgbClr val="E7A8CA"/>
          </a:solidFill>
        </p:grpSpPr>
        <p:sp>
          <p:nvSpPr>
            <p:cNvPr id="264" name="Freeform 8"/>
            <p:cNvSpPr/>
            <p:nvPr/>
          </p:nvSpPr>
          <p:spPr bwMode="auto">
            <a:xfrm>
              <a:off x="5206853" y="2297362"/>
              <a:ext cx="407342" cy="178316"/>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grpFill/>
            <a:ln>
              <a:noFill/>
            </a:ln>
          </p:spPr>
          <p:txBody>
            <a:bodyPr vert="horz" wrap="square" lIns="91440" tIns="45720" rIns="91440" bIns="45720" numCol="1" anchor="t" anchorCtr="0" compatLnSpc="1"/>
            <a:lstStyle/>
            <a:p>
              <a:endParaRPr lang="zh-CN" altLang="en-US" sz="2400">
                <a:solidFill>
                  <a:srgbClr val="BDD53E"/>
                </a:solidFill>
              </a:endParaRPr>
            </a:p>
          </p:txBody>
        </p:sp>
        <p:sp>
          <p:nvSpPr>
            <p:cNvPr id="265" name="Freeform 9"/>
            <p:cNvSpPr/>
            <p:nvPr/>
          </p:nvSpPr>
          <p:spPr bwMode="auto">
            <a:xfrm>
              <a:off x="5153277" y="2266485"/>
              <a:ext cx="921048" cy="1043646"/>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bg1"/>
            </a:solidFill>
            <a:ln>
              <a:noFill/>
            </a:ln>
            <a:effectLst>
              <a:outerShdw blurRad="228600" sx="102000" sy="102000" algn="ctr" rotWithShape="0">
                <a:prstClr val="black">
                  <a:alpha val="28000"/>
                </a:prstClr>
              </a:outerShdw>
            </a:effectLst>
          </p:spPr>
          <p:txBody>
            <a:bodyPr vert="horz" wrap="square" lIns="91440" tIns="45720" rIns="91440" bIns="45720" numCol="1" anchor="t" anchorCtr="0" compatLnSpc="1"/>
            <a:lstStyle/>
            <a:p>
              <a:endParaRPr lang="zh-CN" altLang="en-US" sz="2400"/>
            </a:p>
          </p:txBody>
        </p:sp>
        <p:sp>
          <p:nvSpPr>
            <p:cNvPr id="266" name="Freeform 23"/>
            <p:cNvSpPr/>
            <p:nvPr/>
          </p:nvSpPr>
          <p:spPr bwMode="auto">
            <a:xfrm>
              <a:off x="5206854" y="229736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gr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lt1"/>
                </a:solidFill>
              </a:endParaRPr>
            </a:p>
          </p:txBody>
        </p:sp>
        <p:sp>
          <p:nvSpPr>
            <p:cNvPr id="267" name="Freeform 33"/>
            <p:cNvSpPr/>
            <p:nvPr/>
          </p:nvSpPr>
          <p:spPr bwMode="auto">
            <a:xfrm>
              <a:off x="5417221" y="2457150"/>
              <a:ext cx="73274" cy="150527"/>
            </a:xfrm>
            <a:custGeom>
              <a:avLst/>
              <a:gdLst>
                <a:gd name="T0" fmla="*/ 24 w 51"/>
                <a:gd name="T1" fmla="*/ 91 h 107"/>
                <a:gd name="T2" fmla="*/ 35 w 51"/>
                <a:gd name="T3" fmla="*/ 81 h 107"/>
                <a:gd name="T4" fmla="*/ 35 w 51"/>
                <a:gd name="T5" fmla="*/ 74 h 107"/>
                <a:gd name="T6" fmla="*/ 18 w 51"/>
                <a:gd name="T7" fmla="*/ 58 h 107"/>
                <a:gd name="T8" fmla="*/ 18 w 51"/>
                <a:gd name="T9" fmla="*/ 45 h 107"/>
                <a:gd name="T10" fmla="*/ 31 w 51"/>
                <a:gd name="T11" fmla="*/ 40 h 107"/>
                <a:gd name="T12" fmla="*/ 35 w 51"/>
                <a:gd name="T13" fmla="*/ 27 h 107"/>
                <a:gd name="T14" fmla="*/ 35 w 51"/>
                <a:gd name="T15" fmla="*/ 24 h 107"/>
                <a:gd name="T16" fmla="*/ 26 w 51"/>
                <a:gd name="T17" fmla="*/ 14 h 107"/>
                <a:gd name="T18" fmla="*/ 19 w 51"/>
                <a:gd name="T19" fmla="*/ 18 h 107"/>
                <a:gd name="T20" fmla="*/ 17 w 51"/>
                <a:gd name="T21" fmla="*/ 26 h 107"/>
                <a:gd name="T22" fmla="*/ 17 w 51"/>
                <a:gd name="T23" fmla="*/ 28 h 107"/>
                <a:gd name="T24" fmla="*/ 2 w 51"/>
                <a:gd name="T25" fmla="*/ 28 h 107"/>
                <a:gd name="T26" fmla="*/ 2 w 51"/>
                <a:gd name="T27" fmla="*/ 26 h 107"/>
                <a:gd name="T28" fmla="*/ 8 w 51"/>
                <a:gd name="T29" fmla="*/ 8 h 107"/>
                <a:gd name="T30" fmla="*/ 26 w 51"/>
                <a:gd name="T31" fmla="*/ 0 h 107"/>
                <a:gd name="T32" fmla="*/ 43 w 51"/>
                <a:gd name="T33" fmla="*/ 7 h 107"/>
                <a:gd name="T34" fmla="*/ 49 w 51"/>
                <a:gd name="T35" fmla="*/ 24 h 107"/>
                <a:gd name="T36" fmla="*/ 49 w 51"/>
                <a:gd name="T37" fmla="*/ 28 h 107"/>
                <a:gd name="T38" fmla="*/ 44 w 51"/>
                <a:gd name="T39" fmla="*/ 45 h 107"/>
                <a:gd name="T40" fmla="*/ 38 w 51"/>
                <a:gd name="T41" fmla="*/ 50 h 107"/>
                <a:gd name="T42" fmla="*/ 49 w 51"/>
                <a:gd name="T43" fmla="*/ 62 h 107"/>
                <a:gd name="T44" fmla="*/ 51 w 51"/>
                <a:gd name="T45" fmla="*/ 72 h 107"/>
                <a:gd name="T46" fmla="*/ 51 w 51"/>
                <a:gd name="T47" fmla="*/ 80 h 107"/>
                <a:gd name="T48" fmla="*/ 43 w 51"/>
                <a:gd name="T49" fmla="*/ 100 h 107"/>
                <a:gd name="T50" fmla="*/ 24 w 51"/>
                <a:gd name="T51" fmla="*/ 107 h 107"/>
                <a:gd name="T52" fmla="*/ 7 w 51"/>
                <a:gd name="T53" fmla="*/ 99 h 107"/>
                <a:gd name="T54" fmla="*/ 0 w 51"/>
                <a:gd name="T55" fmla="*/ 82 h 107"/>
                <a:gd name="T56" fmla="*/ 0 w 51"/>
                <a:gd name="T57" fmla="*/ 79 h 107"/>
                <a:gd name="T58" fmla="*/ 15 w 51"/>
                <a:gd name="T59" fmla="*/ 78 h 107"/>
                <a:gd name="T60" fmla="*/ 15 w 51"/>
                <a:gd name="T61" fmla="*/ 82 h 107"/>
                <a:gd name="T62" fmla="*/ 18 w 51"/>
                <a:gd name="T63" fmla="*/ 88 h 107"/>
                <a:gd name="T64" fmla="*/ 24 w 51"/>
                <a:gd name="T65"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107">
                  <a:moveTo>
                    <a:pt x="24" y="91"/>
                  </a:moveTo>
                  <a:cubicBezTo>
                    <a:pt x="31" y="91"/>
                    <a:pt x="35" y="87"/>
                    <a:pt x="35" y="81"/>
                  </a:cubicBezTo>
                  <a:cubicBezTo>
                    <a:pt x="35" y="74"/>
                    <a:pt x="35" y="74"/>
                    <a:pt x="35" y="74"/>
                  </a:cubicBezTo>
                  <a:cubicBezTo>
                    <a:pt x="35" y="64"/>
                    <a:pt x="29" y="58"/>
                    <a:pt x="18" y="58"/>
                  </a:cubicBezTo>
                  <a:cubicBezTo>
                    <a:pt x="18" y="45"/>
                    <a:pt x="18" y="45"/>
                    <a:pt x="18" y="45"/>
                  </a:cubicBezTo>
                  <a:cubicBezTo>
                    <a:pt x="24" y="45"/>
                    <a:pt x="29" y="43"/>
                    <a:pt x="31" y="40"/>
                  </a:cubicBezTo>
                  <a:cubicBezTo>
                    <a:pt x="34" y="37"/>
                    <a:pt x="35" y="32"/>
                    <a:pt x="35" y="27"/>
                  </a:cubicBezTo>
                  <a:cubicBezTo>
                    <a:pt x="35" y="24"/>
                    <a:pt x="35" y="24"/>
                    <a:pt x="35" y="24"/>
                  </a:cubicBezTo>
                  <a:cubicBezTo>
                    <a:pt x="35" y="18"/>
                    <a:pt x="32" y="14"/>
                    <a:pt x="26" y="14"/>
                  </a:cubicBezTo>
                  <a:cubicBezTo>
                    <a:pt x="23" y="14"/>
                    <a:pt x="21" y="15"/>
                    <a:pt x="19" y="18"/>
                  </a:cubicBezTo>
                  <a:cubicBezTo>
                    <a:pt x="18" y="20"/>
                    <a:pt x="17" y="22"/>
                    <a:pt x="17" y="26"/>
                  </a:cubicBezTo>
                  <a:cubicBezTo>
                    <a:pt x="17" y="28"/>
                    <a:pt x="17" y="28"/>
                    <a:pt x="17" y="28"/>
                  </a:cubicBezTo>
                  <a:cubicBezTo>
                    <a:pt x="2" y="28"/>
                    <a:pt x="2" y="28"/>
                    <a:pt x="2" y="28"/>
                  </a:cubicBezTo>
                  <a:cubicBezTo>
                    <a:pt x="2" y="26"/>
                    <a:pt x="2" y="26"/>
                    <a:pt x="2" y="26"/>
                  </a:cubicBezTo>
                  <a:cubicBezTo>
                    <a:pt x="2" y="18"/>
                    <a:pt x="4" y="12"/>
                    <a:pt x="8" y="8"/>
                  </a:cubicBezTo>
                  <a:cubicBezTo>
                    <a:pt x="12" y="2"/>
                    <a:pt x="18" y="0"/>
                    <a:pt x="26" y="0"/>
                  </a:cubicBezTo>
                  <a:cubicBezTo>
                    <a:pt x="33" y="0"/>
                    <a:pt x="39" y="2"/>
                    <a:pt x="43" y="7"/>
                  </a:cubicBezTo>
                  <a:cubicBezTo>
                    <a:pt x="47" y="12"/>
                    <a:pt x="49" y="17"/>
                    <a:pt x="49" y="24"/>
                  </a:cubicBezTo>
                  <a:cubicBezTo>
                    <a:pt x="49" y="28"/>
                    <a:pt x="49" y="28"/>
                    <a:pt x="49" y="28"/>
                  </a:cubicBezTo>
                  <a:cubicBezTo>
                    <a:pt x="49" y="35"/>
                    <a:pt x="48" y="41"/>
                    <a:pt x="44" y="45"/>
                  </a:cubicBezTo>
                  <a:cubicBezTo>
                    <a:pt x="42" y="47"/>
                    <a:pt x="40" y="49"/>
                    <a:pt x="38" y="50"/>
                  </a:cubicBezTo>
                  <a:cubicBezTo>
                    <a:pt x="42" y="53"/>
                    <a:pt x="46" y="57"/>
                    <a:pt x="49" y="62"/>
                  </a:cubicBezTo>
                  <a:cubicBezTo>
                    <a:pt x="50" y="65"/>
                    <a:pt x="51" y="68"/>
                    <a:pt x="51" y="72"/>
                  </a:cubicBezTo>
                  <a:cubicBezTo>
                    <a:pt x="51" y="80"/>
                    <a:pt x="51" y="80"/>
                    <a:pt x="51" y="80"/>
                  </a:cubicBezTo>
                  <a:cubicBezTo>
                    <a:pt x="51" y="88"/>
                    <a:pt x="48" y="95"/>
                    <a:pt x="43" y="100"/>
                  </a:cubicBezTo>
                  <a:cubicBezTo>
                    <a:pt x="38" y="104"/>
                    <a:pt x="32" y="107"/>
                    <a:pt x="24" y="107"/>
                  </a:cubicBezTo>
                  <a:cubicBezTo>
                    <a:pt x="18" y="107"/>
                    <a:pt x="12" y="104"/>
                    <a:pt x="7" y="99"/>
                  </a:cubicBezTo>
                  <a:cubicBezTo>
                    <a:pt x="2" y="94"/>
                    <a:pt x="0" y="89"/>
                    <a:pt x="0" y="82"/>
                  </a:cubicBezTo>
                  <a:cubicBezTo>
                    <a:pt x="0" y="79"/>
                    <a:pt x="0" y="79"/>
                    <a:pt x="0" y="79"/>
                  </a:cubicBezTo>
                  <a:cubicBezTo>
                    <a:pt x="15" y="78"/>
                    <a:pt x="15" y="78"/>
                    <a:pt x="15" y="78"/>
                  </a:cubicBezTo>
                  <a:cubicBezTo>
                    <a:pt x="15" y="82"/>
                    <a:pt x="15" y="82"/>
                    <a:pt x="15" y="82"/>
                  </a:cubicBezTo>
                  <a:cubicBezTo>
                    <a:pt x="15" y="84"/>
                    <a:pt x="16" y="86"/>
                    <a:pt x="18" y="88"/>
                  </a:cubicBezTo>
                  <a:cubicBezTo>
                    <a:pt x="19" y="90"/>
                    <a:pt x="21" y="91"/>
                    <a:pt x="24"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grpSp>
          <p:nvGrpSpPr>
            <p:cNvPr id="268" name="组合 75"/>
            <p:cNvGrpSpPr/>
            <p:nvPr/>
          </p:nvGrpSpPr>
          <p:grpSpPr>
            <a:xfrm>
              <a:off x="5445606" y="2768091"/>
              <a:ext cx="337639" cy="371790"/>
              <a:chOff x="279401" y="2698750"/>
              <a:chExt cx="1473200" cy="1655763"/>
            </a:xfrm>
            <a:grpFill/>
          </p:grpSpPr>
          <p:sp>
            <p:nvSpPr>
              <p:cNvPr id="269"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0"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1"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2"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3"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4"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5"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6"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277" name="Group 117"/>
          <p:cNvGrpSpPr/>
          <p:nvPr/>
        </p:nvGrpSpPr>
        <p:grpSpPr>
          <a:xfrm>
            <a:off x="6156227" y="1809539"/>
            <a:ext cx="1230165" cy="1391528"/>
            <a:chOff x="4616720" y="1357154"/>
            <a:chExt cx="922624" cy="1043646"/>
          </a:xfrm>
          <a:solidFill>
            <a:srgbClr val="E7A8CA"/>
          </a:solidFill>
        </p:grpSpPr>
        <p:sp>
          <p:nvSpPr>
            <p:cNvPr id="278" name="Freeform 17"/>
            <p:cNvSpPr/>
            <p:nvPr/>
          </p:nvSpPr>
          <p:spPr bwMode="auto">
            <a:xfrm>
              <a:off x="4671873" y="1388031"/>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79" name="Freeform 18"/>
            <p:cNvSpPr/>
            <p:nvPr/>
          </p:nvSpPr>
          <p:spPr bwMode="auto">
            <a:xfrm>
              <a:off x="4616720" y="1357154"/>
              <a:ext cx="922624" cy="1043646"/>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solidFill>
            <a:ln>
              <a:noFill/>
            </a:ln>
            <a:effectLst>
              <a:outerShdw blurRad="228600" sx="102000" sy="102000" algn="ctr" rotWithShape="0">
                <a:prstClr val="black">
                  <a:alpha val="28000"/>
                </a:prstClr>
              </a:outerShdw>
            </a:effectLst>
          </p:spPr>
          <p:txBody>
            <a:bodyPr vert="horz" wrap="square" lIns="91440" tIns="45720" rIns="91440" bIns="45720" numCol="1" anchor="t" anchorCtr="0" compatLnSpc="1"/>
            <a:lstStyle/>
            <a:p>
              <a:endParaRPr lang="zh-CN" altLang="en-US" sz="2400"/>
            </a:p>
          </p:txBody>
        </p:sp>
        <p:sp>
          <p:nvSpPr>
            <p:cNvPr id="280" name="Freeform 19"/>
            <p:cNvSpPr/>
            <p:nvPr/>
          </p:nvSpPr>
          <p:spPr bwMode="auto">
            <a:xfrm>
              <a:off x="4671873" y="1388031"/>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gr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lt1"/>
                </a:solidFill>
              </a:endParaRPr>
            </a:p>
          </p:txBody>
        </p:sp>
        <p:sp>
          <p:nvSpPr>
            <p:cNvPr id="281" name="Freeform 27"/>
            <p:cNvSpPr/>
            <p:nvPr/>
          </p:nvSpPr>
          <p:spPr bwMode="auto">
            <a:xfrm>
              <a:off x="4880665" y="1549364"/>
              <a:ext cx="73274" cy="147438"/>
            </a:xfrm>
            <a:custGeom>
              <a:avLst/>
              <a:gdLst>
                <a:gd name="T0" fmla="*/ 0 w 51"/>
                <a:gd name="T1" fmla="*/ 30 h 105"/>
                <a:gd name="T2" fmla="*/ 8 w 51"/>
                <a:gd name="T3" fmla="*/ 7 h 105"/>
                <a:gd name="T4" fmla="*/ 26 w 51"/>
                <a:gd name="T5" fmla="*/ 0 h 105"/>
                <a:gd name="T6" fmla="*/ 44 w 51"/>
                <a:gd name="T7" fmla="*/ 8 h 105"/>
                <a:gd name="T8" fmla="*/ 51 w 51"/>
                <a:gd name="T9" fmla="*/ 26 h 105"/>
                <a:gd name="T10" fmla="*/ 47 w 51"/>
                <a:gd name="T11" fmla="*/ 46 h 105"/>
                <a:gd name="T12" fmla="*/ 34 w 51"/>
                <a:gd name="T13" fmla="*/ 65 h 105"/>
                <a:gd name="T14" fmla="*/ 27 w 51"/>
                <a:gd name="T15" fmla="*/ 77 h 105"/>
                <a:gd name="T16" fmla="*/ 24 w 51"/>
                <a:gd name="T17" fmla="*/ 81 h 105"/>
                <a:gd name="T18" fmla="*/ 20 w 51"/>
                <a:gd name="T19" fmla="*/ 88 h 105"/>
                <a:gd name="T20" fmla="*/ 19 w 51"/>
                <a:gd name="T21" fmla="*/ 89 h 105"/>
                <a:gd name="T22" fmla="*/ 50 w 51"/>
                <a:gd name="T23" fmla="*/ 89 h 105"/>
                <a:gd name="T24" fmla="*/ 50 w 51"/>
                <a:gd name="T25" fmla="*/ 105 h 105"/>
                <a:gd name="T26" fmla="*/ 0 w 51"/>
                <a:gd name="T27" fmla="*/ 105 h 105"/>
                <a:gd name="T28" fmla="*/ 0 w 51"/>
                <a:gd name="T29" fmla="*/ 90 h 105"/>
                <a:gd name="T30" fmla="*/ 3 w 51"/>
                <a:gd name="T31" fmla="*/ 84 h 105"/>
                <a:gd name="T32" fmla="*/ 7 w 51"/>
                <a:gd name="T33" fmla="*/ 79 h 105"/>
                <a:gd name="T34" fmla="*/ 11 w 51"/>
                <a:gd name="T35" fmla="*/ 73 h 105"/>
                <a:gd name="T36" fmla="*/ 22 w 51"/>
                <a:gd name="T37" fmla="*/ 57 h 105"/>
                <a:gd name="T38" fmla="*/ 33 w 51"/>
                <a:gd name="T39" fmla="*/ 39 h 105"/>
                <a:gd name="T40" fmla="*/ 36 w 51"/>
                <a:gd name="T41" fmla="*/ 26 h 105"/>
                <a:gd name="T42" fmla="*/ 33 w 51"/>
                <a:gd name="T43" fmla="*/ 18 h 105"/>
                <a:gd name="T44" fmla="*/ 26 w 51"/>
                <a:gd name="T45" fmla="*/ 15 h 105"/>
                <a:gd name="T46" fmla="*/ 17 w 51"/>
                <a:gd name="T47" fmla="*/ 22 h 105"/>
                <a:gd name="T48" fmla="*/ 16 w 51"/>
                <a:gd name="T49" fmla="*/ 28 h 105"/>
                <a:gd name="T50" fmla="*/ 16 w 51"/>
                <a:gd name="T51" fmla="*/ 32 h 105"/>
                <a:gd name="T52" fmla="*/ 0 w 51"/>
                <a:gd name="T53" fmla="*/ 32 h 105"/>
                <a:gd name="T54" fmla="*/ 0 w 51"/>
                <a:gd name="T55"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05">
                  <a:moveTo>
                    <a:pt x="0" y="30"/>
                  </a:moveTo>
                  <a:cubicBezTo>
                    <a:pt x="0" y="20"/>
                    <a:pt x="3" y="12"/>
                    <a:pt x="8" y="7"/>
                  </a:cubicBezTo>
                  <a:cubicBezTo>
                    <a:pt x="13" y="2"/>
                    <a:pt x="19" y="0"/>
                    <a:pt x="26" y="0"/>
                  </a:cubicBezTo>
                  <a:cubicBezTo>
                    <a:pt x="33" y="0"/>
                    <a:pt x="39" y="3"/>
                    <a:pt x="44" y="8"/>
                  </a:cubicBezTo>
                  <a:cubicBezTo>
                    <a:pt x="49" y="13"/>
                    <a:pt x="51" y="19"/>
                    <a:pt x="51" y="26"/>
                  </a:cubicBezTo>
                  <a:cubicBezTo>
                    <a:pt x="51" y="33"/>
                    <a:pt x="50" y="40"/>
                    <a:pt x="47" y="46"/>
                  </a:cubicBezTo>
                  <a:cubicBezTo>
                    <a:pt x="45" y="50"/>
                    <a:pt x="41" y="56"/>
                    <a:pt x="34" y="65"/>
                  </a:cubicBezTo>
                  <a:cubicBezTo>
                    <a:pt x="33" y="68"/>
                    <a:pt x="30" y="72"/>
                    <a:pt x="27" y="77"/>
                  </a:cubicBezTo>
                  <a:cubicBezTo>
                    <a:pt x="24" y="81"/>
                    <a:pt x="24" y="81"/>
                    <a:pt x="24" y="81"/>
                  </a:cubicBezTo>
                  <a:cubicBezTo>
                    <a:pt x="22" y="84"/>
                    <a:pt x="21" y="86"/>
                    <a:pt x="20" y="88"/>
                  </a:cubicBezTo>
                  <a:cubicBezTo>
                    <a:pt x="19" y="88"/>
                    <a:pt x="19" y="89"/>
                    <a:pt x="19" y="89"/>
                  </a:cubicBezTo>
                  <a:cubicBezTo>
                    <a:pt x="50" y="89"/>
                    <a:pt x="50" y="89"/>
                    <a:pt x="50" y="89"/>
                  </a:cubicBezTo>
                  <a:cubicBezTo>
                    <a:pt x="50" y="105"/>
                    <a:pt x="50" y="105"/>
                    <a:pt x="50" y="105"/>
                  </a:cubicBezTo>
                  <a:cubicBezTo>
                    <a:pt x="0" y="105"/>
                    <a:pt x="0" y="105"/>
                    <a:pt x="0" y="105"/>
                  </a:cubicBezTo>
                  <a:cubicBezTo>
                    <a:pt x="0" y="90"/>
                    <a:pt x="0" y="90"/>
                    <a:pt x="0" y="90"/>
                  </a:cubicBezTo>
                  <a:cubicBezTo>
                    <a:pt x="0" y="90"/>
                    <a:pt x="1" y="88"/>
                    <a:pt x="3" y="84"/>
                  </a:cubicBezTo>
                  <a:cubicBezTo>
                    <a:pt x="4" y="83"/>
                    <a:pt x="6" y="81"/>
                    <a:pt x="7" y="79"/>
                  </a:cubicBezTo>
                  <a:cubicBezTo>
                    <a:pt x="11" y="73"/>
                    <a:pt x="11" y="73"/>
                    <a:pt x="11" y="73"/>
                  </a:cubicBezTo>
                  <a:cubicBezTo>
                    <a:pt x="13" y="70"/>
                    <a:pt x="17" y="65"/>
                    <a:pt x="22" y="57"/>
                  </a:cubicBezTo>
                  <a:cubicBezTo>
                    <a:pt x="27" y="51"/>
                    <a:pt x="31" y="44"/>
                    <a:pt x="33" y="39"/>
                  </a:cubicBezTo>
                  <a:cubicBezTo>
                    <a:pt x="35" y="34"/>
                    <a:pt x="36" y="30"/>
                    <a:pt x="36" y="26"/>
                  </a:cubicBezTo>
                  <a:cubicBezTo>
                    <a:pt x="36" y="23"/>
                    <a:pt x="35" y="21"/>
                    <a:pt x="33" y="18"/>
                  </a:cubicBezTo>
                  <a:cubicBezTo>
                    <a:pt x="31" y="16"/>
                    <a:pt x="29" y="15"/>
                    <a:pt x="26" y="15"/>
                  </a:cubicBezTo>
                  <a:cubicBezTo>
                    <a:pt x="22" y="15"/>
                    <a:pt x="18" y="17"/>
                    <a:pt x="17" y="22"/>
                  </a:cubicBezTo>
                  <a:cubicBezTo>
                    <a:pt x="16" y="24"/>
                    <a:pt x="16" y="26"/>
                    <a:pt x="16" y="28"/>
                  </a:cubicBezTo>
                  <a:cubicBezTo>
                    <a:pt x="16" y="32"/>
                    <a:pt x="16" y="32"/>
                    <a:pt x="16" y="32"/>
                  </a:cubicBezTo>
                  <a:cubicBezTo>
                    <a:pt x="0" y="32"/>
                    <a:pt x="0" y="32"/>
                    <a:pt x="0" y="32"/>
                  </a:cubicBez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grpSp>
          <p:nvGrpSpPr>
            <p:cNvPr id="282" name="组合 84"/>
            <p:cNvGrpSpPr/>
            <p:nvPr/>
          </p:nvGrpSpPr>
          <p:grpSpPr>
            <a:xfrm>
              <a:off x="4910858" y="1770045"/>
              <a:ext cx="393305" cy="395317"/>
              <a:chOff x="7673976" y="2593975"/>
              <a:chExt cx="1716088" cy="1760538"/>
            </a:xfrm>
            <a:grpFill/>
          </p:grpSpPr>
          <p:sp>
            <p:nvSpPr>
              <p:cNvPr id="283"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84"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grpSp>
        <p:nvGrpSpPr>
          <p:cNvPr id="285" name="组合 25"/>
          <p:cNvGrpSpPr/>
          <p:nvPr/>
        </p:nvGrpSpPr>
        <p:grpSpPr>
          <a:xfrm>
            <a:off x="7816059" y="1519424"/>
            <a:ext cx="3931976" cy="1054665"/>
            <a:chOff x="503238" y="2770637"/>
            <a:chExt cx="3204356" cy="790999"/>
          </a:xfrm>
        </p:grpSpPr>
        <p:sp>
          <p:nvSpPr>
            <p:cNvPr id="286" name="矩形 26"/>
            <p:cNvSpPr/>
            <p:nvPr/>
          </p:nvSpPr>
          <p:spPr>
            <a:xfrm>
              <a:off x="503238" y="3144441"/>
              <a:ext cx="3204356" cy="417195"/>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a:t>
              </a:r>
            </a:p>
          </p:txBody>
        </p:sp>
        <p:sp>
          <p:nvSpPr>
            <p:cNvPr id="287" name="矩形 27"/>
            <p:cNvSpPr/>
            <p:nvPr/>
          </p:nvSpPr>
          <p:spPr>
            <a:xfrm>
              <a:off x="548942" y="2770637"/>
              <a:ext cx="1310290" cy="297180"/>
            </a:xfrm>
            <a:prstGeom prst="rect">
              <a:avLst/>
            </a:prstGeom>
          </p:spPr>
          <p:txBody>
            <a:bodyPr wrap="none">
              <a:spAutoFit/>
            </a:bodyPr>
            <a:lstStyle/>
            <a:p>
              <a:pPr>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grpSp>
        <p:nvGrpSpPr>
          <p:cNvPr id="288" name="组合 25"/>
          <p:cNvGrpSpPr/>
          <p:nvPr/>
        </p:nvGrpSpPr>
        <p:grpSpPr>
          <a:xfrm>
            <a:off x="8260624" y="3201067"/>
            <a:ext cx="3487411" cy="1054665"/>
            <a:chOff x="503238" y="2770637"/>
            <a:chExt cx="3204356" cy="790999"/>
          </a:xfrm>
        </p:grpSpPr>
        <p:sp>
          <p:nvSpPr>
            <p:cNvPr id="289" name="矩形 26"/>
            <p:cNvSpPr/>
            <p:nvPr/>
          </p:nvSpPr>
          <p:spPr>
            <a:xfrm>
              <a:off x="503238" y="3144441"/>
              <a:ext cx="3204356" cy="417195"/>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a:t>
              </a:r>
            </a:p>
          </p:txBody>
        </p:sp>
        <p:sp>
          <p:nvSpPr>
            <p:cNvPr id="290" name="矩形 27"/>
            <p:cNvSpPr/>
            <p:nvPr/>
          </p:nvSpPr>
          <p:spPr>
            <a:xfrm>
              <a:off x="540867" y="2770637"/>
              <a:ext cx="1477322" cy="297180"/>
            </a:xfrm>
            <a:prstGeom prst="rect">
              <a:avLst/>
            </a:prstGeom>
          </p:spPr>
          <p:txBody>
            <a:bodyPr wrap="none">
              <a:spAutoFit/>
            </a:bodyPr>
            <a:lstStyle/>
            <a:p>
              <a:pPr>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grpSp>
        <p:nvGrpSpPr>
          <p:cNvPr id="291" name="组合 25"/>
          <p:cNvGrpSpPr/>
          <p:nvPr/>
        </p:nvGrpSpPr>
        <p:grpSpPr>
          <a:xfrm>
            <a:off x="7883992" y="4879947"/>
            <a:ext cx="3487411" cy="1054665"/>
            <a:chOff x="503238" y="2770637"/>
            <a:chExt cx="3204356" cy="790999"/>
          </a:xfrm>
        </p:grpSpPr>
        <p:sp>
          <p:nvSpPr>
            <p:cNvPr id="292" name="矩形 26"/>
            <p:cNvSpPr/>
            <p:nvPr/>
          </p:nvSpPr>
          <p:spPr>
            <a:xfrm>
              <a:off x="503238" y="3144441"/>
              <a:ext cx="3204356" cy="417195"/>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a:t>
              </a:r>
            </a:p>
          </p:txBody>
        </p:sp>
        <p:sp>
          <p:nvSpPr>
            <p:cNvPr id="293" name="矩形 27"/>
            <p:cNvSpPr/>
            <p:nvPr/>
          </p:nvSpPr>
          <p:spPr>
            <a:xfrm>
              <a:off x="540867" y="2770637"/>
              <a:ext cx="1477322" cy="297180"/>
            </a:xfrm>
            <a:prstGeom prst="rect">
              <a:avLst/>
            </a:prstGeom>
          </p:spPr>
          <p:txBody>
            <a:bodyPr wrap="none">
              <a:spAutoFit/>
            </a:bodyPr>
            <a:lstStyle/>
            <a:p>
              <a:pPr>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grpSp>
        <p:nvGrpSpPr>
          <p:cNvPr id="294" name="组合 25"/>
          <p:cNvGrpSpPr/>
          <p:nvPr/>
        </p:nvGrpSpPr>
        <p:grpSpPr>
          <a:xfrm>
            <a:off x="602282" y="1811705"/>
            <a:ext cx="3615587" cy="755708"/>
            <a:chOff x="774220" y="2729987"/>
            <a:chExt cx="2946515" cy="566781"/>
          </a:xfrm>
        </p:grpSpPr>
        <p:sp>
          <p:nvSpPr>
            <p:cNvPr id="295" name="矩形 26"/>
            <p:cNvSpPr/>
            <p:nvPr/>
          </p:nvSpPr>
          <p:spPr>
            <a:xfrm>
              <a:off x="774220" y="3053880"/>
              <a:ext cx="2933372" cy="242888"/>
            </a:xfrm>
            <a:prstGeom prst="rect">
              <a:avLst/>
            </a:prstGeom>
          </p:spPr>
          <p:txBody>
            <a:bodyPr wrap="square">
              <a:spAutoFit/>
            </a:bodyPr>
            <a:lstStyle/>
            <a:p>
              <a:pPr algn="r">
                <a:lnSpc>
                  <a:spcPct val="114000"/>
                </a:lnSpc>
              </a:pPr>
              <a:r>
                <a:rPr lang="zh-CN" altLang="en-US" sz="1335" dirty="0">
                  <a:solidFill>
                    <a:schemeClr val="tx1"/>
                  </a:solidFill>
                  <a:latin typeface="微软雅黑" panose="020B0503020204020204" charset="-122"/>
                  <a:ea typeface="微软雅黑" panose="020B0503020204020204" charset="-122"/>
                </a:rPr>
                <a:t>数据图表都可以修改颜色大小形状。</a:t>
              </a:r>
            </a:p>
          </p:txBody>
        </p:sp>
        <p:sp>
          <p:nvSpPr>
            <p:cNvPr id="296" name="矩形 27"/>
            <p:cNvSpPr/>
            <p:nvPr/>
          </p:nvSpPr>
          <p:spPr>
            <a:xfrm>
              <a:off x="2410445" y="2729987"/>
              <a:ext cx="1310290" cy="297180"/>
            </a:xfrm>
            <a:prstGeom prst="rect">
              <a:avLst/>
            </a:prstGeom>
          </p:spPr>
          <p:txBody>
            <a:bodyPr wrap="none">
              <a:spAutoFit/>
            </a:bodyPr>
            <a:lstStyle/>
            <a:p>
              <a:pPr algn="r">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grpSp>
        <p:nvGrpSpPr>
          <p:cNvPr id="297" name="组合 25"/>
          <p:cNvGrpSpPr/>
          <p:nvPr/>
        </p:nvGrpSpPr>
        <p:grpSpPr>
          <a:xfrm>
            <a:off x="600" y="3320495"/>
            <a:ext cx="3948101" cy="755708"/>
            <a:chOff x="503238" y="2729987"/>
            <a:chExt cx="3217497" cy="566781"/>
          </a:xfrm>
        </p:grpSpPr>
        <p:sp>
          <p:nvSpPr>
            <p:cNvPr id="298" name="矩形 26"/>
            <p:cNvSpPr/>
            <p:nvPr/>
          </p:nvSpPr>
          <p:spPr>
            <a:xfrm>
              <a:off x="503238" y="3053880"/>
              <a:ext cx="3204356" cy="242888"/>
            </a:xfrm>
            <a:prstGeom prst="rect">
              <a:avLst/>
            </a:prstGeom>
          </p:spPr>
          <p:txBody>
            <a:bodyPr wrap="square">
              <a:spAutoFit/>
            </a:bodyPr>
            <a:lstStyle/>
            <a:p>
              <a:pPr algn="r">
                <a:lnSpc>
                  <a:spcPct val="114000"/>
                </a:lnSpc>
              </a:pPr>
              <a:r>
                <a:rPr lang="zh-CN" altLang="en-US" sz="1335" dirty="0">
                  <a:solidFill>
                    <a:schemeClr val="tx1"/>
                  </a:solidFill>
                  <a:latin typeface="微软雅黑" panose="020B0503020204020204" charset="-122"/>
                  <a:ea typeface="微软雅黑" panose="020B0503020204020204" charset="-122"/>
                </a:rPr>
                <a:t>数据图表都可以修改颜色大小形状。</a:t>
              </a:r>
            </a:p>
          </p:txBody>
        </p:sp>
        <p:sp>
          <p:nvSpPr>
            <p:cNvPr id="299" name="矩形 27"/>
            <p:cNvSpPr/>
            <p:nvPr/>
          </p:nvSpPr>
          <p:spPr>
            <a:xfrm>
              <a:off x="2410445" y="2729987"/>
              <a:ext cx="1310290" cy="297180"/>
            </a:xfrm>
            <a:prstGeom prst="rect">
              <a:avLst/>
            </a:prstGeom>
          </p:spPr>
          <p:txBody>
            <a:bodyPr wrap="none">
              <a:spAutoFit/>
            </a:bodyPr>
            <a:lstStyle/>
            <a:p>
              <a:pPr algn="r">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grpSp>
        <p:nvGrpSpPr>
          <p:cNvPr id="300" name="组合 25"/>
          <p:cNvGrpSpPr/>
          <p:nvPr/>
        </p:nvGrpSpPr>
        <p:grpSpPr>
          <a:xfrm>
            <a:off x="186091" y="4872644"/>
            <a:ext cx="3948101" cy="755708"/>
            <a:chOff x="503238" y="2729987"/>
            <a:chExt cx="3217497" cy="566781"/>
          </a:xfrm>
        </p:grpSpPr>
        <p:sp>
          <p:nvSpPr>
            <p:cNvPr id="301" name="矩形 26"/>
            <p:cNvSpPr/>
            <p:nvPr/>
          </p:nvSpPr>
          <p:spPr>
            <a:xfrm>
              <a:off x="503238" y="3053880"/>
              <a:ext cx="3204356" cy="242888"/>
            </a:xfrm>
            <a:prstGeom prst="rect">
              <a:avLst/>
            </a:prstGeom>
          </p:spPr>
          <p:txBody>
            <a:bodyPr wrap="square">
              <a:spAutoFit/>
            </a:bodyPr>
            <a:lstStyle/>
            <a:p>
              <a:pPr algn="r">
                <a:lnSpc>
                  <a:spcPct val="114000"/>
                </a:lnSpc>
              </a:pPr>
              <a:r>
                <a:rPr lang="zh-CN" altLang="en-US" sz="1335" dirty="0">
                  <a:solidFill>
                    <a:schemeClr val="tx1"/>
                  </a:solidFill>
                  <a:latin typeface="微软雅黑" panose="020B0503020204020204" charset="-122"/>
                  <a:ea typeface="微软雅黑" panose="020B0503020204020204" charset="-122"/>
                </a:rPr>
                <a:t>数据图表都可以修改颜色大小形状。</a:t>
              </a:r>
            </a:p>
          </p:txBody>
        </p:sp>
        <p:sp>
          <p:nvSpPr>
            <p:cNvPr id="302" name="矩形 27"/>
            <p:cNvSpPr/>
            <p:nvPr/>
          </p:nvSpPr>
          <p:spPr>
            <a:xfrm>
              <a:off x="2410445" y="2729987"/>
              <a:ext cx="1310290" cy="297180"/>
            </a:xfrm>
            <a:prstGeom prst="rect">
              <a:avLst/>
            </a:prstGeom>
          </p:spPr>
          <p:txBody>
            <a:bodyPr wrap="none">
              <a:spAutoFit/>
            </a:bodyPr>
            <a:lstStyle/>
            <a:p>
              <a:pPr algn="r">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spTree>
  </p:cSld>
  <p:clrMapOvr>
    <a:masterClrMapping/>
  </p:clrMapOvr>
  <p:transition advTm="7722">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288" fill="hold" nodeType="afterEffect">
                                  <p:stCondLst>
                                    <p:cond delay="0"/>
                                  </p:stCondLst>
                                  <p:childTnLst>
                                    <p:set>
                                      <p:cBhvr>
                                        <p:cTn id="11" dur="1" fill="hold">
                                          <p:stCondLst>
                                            <p:cond delay="0"/>
                                          </p:stCondLst>
                                        </p:cTn>
                                        <p:tgtEl>
                                          <p:spTgt spid="201"/>
                                        </p:tgtEl>
                                        <p:attrNameLst>
                                          <p:attrName>style.visibility</p:attrName>
                                        </p:attrNameLst>
                                      </p:cBhvr>
                                      <p:to>
                                        <p:strVal val="visible"/>
                                      </p:to>
                                    </p:set>
                                    <p:anim calcmode="lin" valueType="num">
                                      <p:cBhvr>
                                        <p:cTn id="12" dur="500" fill="hold"/>
                                        <p:tgtEl>
                                          <p:spTgt spid="201"/>
                                        </p:tgtEl>
                                        <p:attrNameLst>
                                          <p:attrName>ppt_w</p:attrName>
                                        </p:attrNameLst>
                                      </p:cBhvr>
                                      <p:tavLst>
                                        <p:tav tm="0">
                                          <p:val>
                                            <p:strVal val="4/3*#ppt_w"/>
                                          </p:val>
                                        </p:tav>
                                        <p:tav tm="100000">
                                          <p:val>
                                            <p:strVal val="#ppt_w"/>
                                          </p:val>
                                        </p:tav>
                                      </p:tavLst>
                                    </p:anim>
                                    <p:anim calcmode="lin" valueType="num">
                                      <p:cBhvr>
                                        <p:cTn id="13" dur="500" fill="hold"/>
                                        <p:tgtEl>
                                          <p:spTgt spid="201"/>
                                        </p:tgtEl>
                                        <p:attrNameLst>
                                          <p:attrName>ppt_h</p:attrName>
                                        </p:attrNameLst>
                                      </p:cBhvr>
                                      <p:tavLst>
                                        <p:tav tm="0">
                                          <p:val>
                                            <p:strVal val="4/3*#ppt_h"/>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10"/>
                                        </p:tgtEl>
                                        <p:attrNameLst>
                                          <p:attrName>style.visibility</p:attrName>
                                        </p:attrNameLst>
                                      </p:cBhvr>
                                      <p:to>
                                        <p:strVal val="visible"/>
                                      </p:to>
                                    </p:set>
                                    <p:anim calcmode="lin" valueType="num">
                                      <p:cBhvr>
                                        <p:cTn id="17" dur="500" fill="hold"/>
                                        <p:tgtEl>
                                          <p:spTgt spid="210"/>
                                        </p:tgtEl>
                                        <p:attrNameLst>
                                          <p:attrName>ppt_w</p:attrName>
                                        </p:attrNameLst>
                                      </p:cBhvr>
                                      <p:tavLst>
                                        <p:tav tm="0">
                                          <p:val>
                                            <p:fltVal val="0"/>
                                          </p:val>
                                        </p:tav>
                                        <p:tav tm="100000">
                                          <p:val>
                                            <p:strVal val="#ppt_w"/>
                                          </p:val>
                                        </p:tav>
                                      </p:tavLst>
                                    </p:anim>
                                    <p:anim calcmode="lin" valueType="num">
                                      <p:cBhvr>
                                        <p:cTn id="18" dur="500" fill="hold"/>
                                        <p:tgtEl>
                                          <p:spTgt spid="21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77"/>
                                        </p:tgtEl>
                                        <p:attrNameLst>
                                          <p:attrName>style.visibility</p:attrName>
                                        </p:attrNameLst>
                                      </p:cBhvr>
                                      <p:to>
                                        <p:strVal val="visible"/>
                                      </p:to>
                                    </p:set>
                                    <p:anim calcmode="lin" valueType="num">
                                      <p:cBhvr>
                                        <p:cTn id="22" dur="500" fill="hold"/>
                                        <p:tgtEl>
                                          <p:spTgt spid="277"/>
                                        </p:tgtEl>
                                        <p:attrNameLst>
                                          <p:attrName>ppt_w</p:attrName>
                                        </p:attrNameLst>
                                      </p:cBhvr>
                                      <p:tavLst>
                                        <p:tav tm="0">
                                          <p:val>
                                            <p:fltVal val="0"/>
                                          </p:val>
                                        </p:tav>
                                        <p:tav tm="100000">
                                          <p:val>
                                            <p:strVal val="#ppt_w"/>
                                          </p:val>
                                        </p:tav>
                                      </p:tavLst>
                                    </p:anim>
                                    <p:anim calcmode="lin" valueType="num">
                                      <p:cBhvr>
                                        <p:cTn id="23" dur="500" fill="hold"/>
                                        <p:tgtEl>
                                          <p:spTgt spid="277"/>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63"/>
                                        </p:tgtEl>
                                        <p:attrNameLst>
                                          <p:attrName>style.visibility</p:attrName>
                                        </p:attrNameLst>
                                      </p:cBhvr>
                                      <p:to>
                                        <p:strVal val="visible"/>
                                      </p:to>
                                    </p:set>
                                    <p:anim calcmode="lin" valueType="num">
                                      <p:cBhvr>
                                        <p:cTn id="27" dur="500" fill="hold"/>
                                        <p:tgtEl>
                                          <p:spTgt spid="263"/>
                                        </p:tgtEl>
                                        <p:attrNameLst>
                                          <p:attrName>ppt_w</p:attrName>
                                        </p:attrNameLst>
                                      </p:cBhvr>
                                      <p:tavLst>
                                        <p:tav tm="0">
                                          <p:val>
                                            <p:fltVal val="0"/>
                                          </p:val>
                                        </p:tav>
                                        <p:tav tm="100000">
                                          <p:val>
                                            <p:strVal val="#ppt_w"/>
                                          </p:val>
                                        </p:tav>
                                      </p:tavLst>
                                    </p:anim>
                                    <p:anim calcmode="lin" valueType="num">
                                      <p:cBhvr>
                                        <p:cTn id="28" dur="500" fill="hold"/>
                                        <p:tgtEl>
                                          <p:spTgt spid="263"/>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253"/>
                                        </p:tgtEl>
                                        <p:attrNameLst>
                                          <p:attrName>style.visibility</p:attrName>
                                        </p:attrNameLst>
                                      </p:cBhvr>
                                      <p:to>
                                        <p:strVal val="visible"/>
                                      </p:to>
                                    </p:set>
                                    <p:anim calcmode="lin" valueType="num">
                                      <p:cBhvr>
                                        <p:cTn id="32" dur="500" fill="hold"/>
                                        <p:tgtEl>
                                          <p:spTgt spid="253"/>
                                        </p:tgtEl>
                                        <p:attrNameLst>
                                          <p:attrName>ppt_w</p:attrName>
                                        </p:attrNameLst>
                                      </p:cBhvr>
                                      <p:tavLst>
                                        <p:tav tm="0">
                                          <p:val>
                                            <p:fltVal val="0"/>
                                          </p:val>
                                        </p:tav>
                                        <p:tav tm="100000">
                                          <p:val>
                                            <p:strVal val="#ppt_w"/>
                                          </p:val>
                                        </p:tav>
                                      </p:tavLst>
                                    </p:anim>
                                    <p:anim calcmode="lin" valueType="num">
                                      <p:cBhvr>
                                        <p:cTn id="33" dur="500" fill="hold"/>
                                        <p:tgtEl>
                                          <p:spTgt spid="253"/>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38"/>
                                        </p:tgtEl>
                                        <p:attrNameLst>
                                          <p:attrName>style.visibility</p:attrName>
                                        </p:attrNameLst>
                                      </p:cBhvr>
                                      <p:to>
                                        <p:strVal val="visible"/>
                                      </p:to>
                                    </p:set>
                                    <p:anim calcmode="lin" valueType="num">
                                      <p:cBhvr>
                                        <p:cTn id="37" dur="500" fill="hold"/>
                                        <p:tgtEl>
                                          <p:spTgt spid="238"/>
                                        </p:tgtEl>
                                        <p:attrNameLst>
                                          <p:attrName>ppt_w</p:attrName>
                                        </p:attrNameLst>
                                      </p:cBhvr>
                                      <p:tavLst>
                                        <p:tav tm="0">
                                          <p:val>
                                            <p:fltVal val="0"/>
                                          </p:val>
                                        </p:tav>
                                        <p:tav tm="100000">
                                          <p:val>
                                            <p:strVal val="#ppt_w"/>
                                          </p:val>
                                        </p:tav>
                                      </p:tavLst>
                                    </p:anim>
                                    <p:anim calcmode="lin" valueType="num">
                                      <p:cBhvr>
                                        <p:cTn id="38" dur="500" fill="hold"/>
                                        <p:tgtEl>
                                          <p:spTgt spid="238"/>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228"/>
                                        </p:tgtEl>
                                        <p:attrNameLst>
                                          <p:attrName>style.visibility</p:attrName>
                                        </p:attrNameLst>
                                      </p:cBhvr>
                                      <p:to>
                                        <p:strVal val="visible"/>
                                      </p:to>
                                    </p:set>
                                    <p:anim calcmode="lin" valueType="num">
                                      <p:cBhvr>
                                        <p:cTn id="42" dur="500" fill="hold"/>
                                        <p:tgtEl>
                                          <p:spTgt spid="228"/>
                                        </p:tgtEl>
                                        <p:attrNameLst>
                                          <p:attrName>ppt_w</p:attrName>
                                        </p:attrNameLst>
                                      </p:cBhvr>
                                      <p:tavLst>
                                        <p:tav tm="0">
                                          <p:val>
                                            <p:fltVal val="0"/>
                                          </p:val>
                                        </p:tav>
                                        <p:tav tm="100000">
                                          <p:val>
                                            <p:strVal val="#ppt_w"/>
                                          </p:val>
                                        </p:tav>
                                      </p:tavLst>
                                    </p:anim>
                                    <p:anim calcmode="lin" valueType="num">
                                      <p:cBhvr>
                                        <p:cTn id="43" dur="500" fill="hold"/>
                                        <p:tgtEl>
                                          <p:spTgt spid="228"/>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12" presetClass="entr" presetSubtype="4" fill="hold" nodeType="afterEffect">
                                  <p:stCondLst>
                                    <p:cond delay="0"/>
                                  </p:stCondLst>
                                  <p:childTnLst>
                                    <p:set>
                                      <p:cBhvr>
                                        <p:cTn id="46" dur="1" fill="hold">
                                          <p:stCondLst>
                                            <p:cond delay="0"/>
                                          </p:stCondLst>
                                        </p:cTn>
                                        <p:tgtEl>
                                          <p:spTgt spid="294"/>
                                        </p:tgtEl>
                                        <p:attrNameLst>
                                          <p:attrName>style.visibility</p:attrName>
                                        </p:attrNameLst>
                                      </p:cBhvr>
                                      <p:to>
                                        <p:strVal val="visible"/>
                                      </p:to>
                                    </p:set>
                                    <p:animEffect transition="in" filter="slide(fromBottom)">
                                      <p:cBhvr>
                                        <p:cTn id="47" dur="500"/>
                                        <p:tgtEl>
                                          <p:spTgt spid="294"/>
                                        </p:tgtEl>
                                      </p:cBhvr>
                                    </p:animEffect>
                                  </p:childTnLst>
                                </p:cTn>
                              </p:par>
                            </p:childTnLst>
                          </p:cTn>
                        </p:par>
                        <p:par>
                          <p:cTn id="48" fill="hold">
                            <p:stCondLst>
                              <p:cond delay="4500"/>
                            </p:stCondLst>
                            <p:childTnLst>
                              <p:par>
                                <p:cTn id="49" presetID="12" presetClass="entr" presetSubtype="4" fill="hold" nodeType="afterEffect">
                                  <p:stCondLst>
                                    <p:cond delay="0"/>
                                  </p:stCondLst>
                                  <p:childTnLst>
                                    <p:set>
                                      <p:cBhvr>
                                        <p:cTn id="50" dur="1" fill="hold">
                                          <p:stCondLst>
                                            <p:cond delay="0"/>
                                          </p:stCondLst>
                                        </p:cTn>
                                        <p:tgtEl>
                                          <p:spTgt spid="285"/>
                                        </p:tgtEl>
                                        <p:attrNameLst>
                                          <p:attrName>style.visibility</p:attrName>
                                        </p:attrNameLst>
                                      </p:cBhvr>
                                      <p:to>
                                        <p:strVal val="visible"/>
                                      </p:to>
                                    </p:set>
                                    <p:animEffect transition="in" filter="slide(fromBottom)">
                                      <p:cBhvr>
                                        <p:cTn id="51" dur="500"/>
                                        <p:tgtEl>
                                          <p:spTgt spid="285"/>
                                        </p:tgtEl>
                                      </p:cBhvr>
                                    </p:animEffect>
                                  </p:childTnLst>
                                </p:cTn>
                              </p:par>
                            </p:childTnLst>
                          </p:cTn>
                        </p:par>
                        <p:par>
                          <p:cTn id="52" fill="hold">
                            <p:stCondLst>
                              <p:cond delay="5000"/>
                            </p:stCondLst>
                            <p:childTnLst>
                              <p:par>
                                <p:cTn id="53" presetID="12" presetClass="entr" presetSubtype="4" fill="hold" nodeType="afterEffect">
                                  <p:stCondLst>
                                    <p:cond delay="0"/>
                                  </p:stCondLst>
                                  <p:childTnLst>
                                    <p:set>
                                      <p:cBhvr>
                                        <p:cTn id="54" dur="1" fill="hold">
                                          <p:stCondLst>
                                            <p:cond delay="0"/>
                                          </p:stCondLst>
                                        </p:cTn>
                                        <p:tgtEl>
                                          <p:spTgt spid="288"/>
                                        </p:tgtEl>
                                        <p:attrNameLst>
                                          <p:attrName>style.visibility</p:attrName>
                                        </p:attrNameLst>
                                      </p:cBhvr>
                                      <p:to>
                                        <p:strVal val="visible"/>
                                      </p:to>
                                    </p:set>
                                    <p:animEffect transition="in" filter="slide(fromBottom)">
                                      <p:cBhvr>
                                        <p:cTn id="55" dur="500"/>
                                        <p:tgtEl>
                                          <p:spTgt spid="288"/>
                                        </p:tgtEl>
                                      </p:cBhvr>
                                    </p:animEffect>
                                  </p:childTnLst>
                                </p:cTn>
                              </p:par>
                            </p:childTnLst>
                          </p:cTn>
                        </p:par>
                        <p:par>
                          <p:cTn id="56" fill="hold">
                            <p:stCondLst>
                              <p:cond delay="5500"/>
                            </p:stCondLst>
                            <p:childTnLst>
                              <p:par>
                                <p:cTn id="57" presetID="12" presetClass="entr" presetSubtype="4" fill="hold" nodeType="afterEffect">
                                  <p:stCondLst>
                                    <p:cond delay="0"/>
                                  </p:stCondLst>
                                  <p:childTnLst>
                                    <p:set>
                                      <p:cBhvr>
                                        <p:cTn id="58" dur="1" fill="hold">
                                          <p:stCondLst>
                                            <p:cond delay="0"/>
                                          </p:stCondLst>
                                        </p:cTn>
                                        <p:tgtEl>
                                          <p:spTgt spid="291"/>
                                        </p:tgtEl>
                                        <p:attrNameLst>
                                          <p:attrName>style.visibility</p:attrName>
                                        </p:attrNameLst>
                                      </p:cBhvr>
                                      <p:to>
                                        <p:strVal val="visible"/>
                                      </p:to>
                                    </p:set>
                                    <p:animEffect transition="in" filter="slide(fromBottom)">
                                      <p:cBhvr>
                                        <p:cTn id="59" dur="500"/>
                                        <p:tgtEl>
                                          <p:spTgt spid="291"/>
                                        </p:tgtEl>
                                      </p:cBhvr>
                                    </p:animEffect>
                                  </p:childTnLst>
                                </p:cTn>
                              </p:par>
                            </p:childTnLst>
                          </p:cTn>
                        </p:par>
                        <p:par>
                          <p:cTn id="60" fill="hold">
                            <p:stCondLst>
                              <p:cond delay="6000"/>
                            </p:stCondLst>
                            <p:childTnLst>
                              <p:par>
                                <p:cTn id="61" presetID="12" presetClass="entr" presetSubtype="4" fill="hold" nodeType="afterEffect">
                                  <p:stCondLst>
                                    <p:cond delay="0"/>
                                  </p:stCondLst>
                                  <p:childTnLst>
                                    <p:set>
                                      <p:cBhvr>
                                        <p:cTn id="62" dur="1" fill="hold">
                                          <p:stCondLst>
                                            <p:cond delay="0"/>
                                          </p:stCondLst>
                                        </p:cTn>
                                        <p:tgtEl>
                                          <p:spTgt spid="300"/>
                                        </p:tgtEl>
                                        <p:attrNameLst>
                                          <p:attrName>style.visibility</p:attrName>
                                        </p:attrNameLst>
                                      </p:cBhvr>
                                      <p:to>
                                        <p:strVal val="visible"/>
                                      </p:to>
                                    </p:set>
                                    <p:animEffect transition="in" filter="slide(fromBottom)">
                                      <p:cBhvr>
                                        <p:cTn id="63" dur="500"/>
                                        <p:tgtEl>
                                          <p:spTgt spid="300"/>
                                        </p:tgtEl>
                                      </p:cBhvr>
                                    </p:animEffect>
                                  </p:childTnLst>
                                </p:cTn>
                              </p:par>
                            </p:childTnLst>
                          </p:cTn>
                        </p:par>
                        <p:par>
                          <p:cTn id="64" fill="hold">
                            <p:stCondLst>
                              <p:cond delay="6500"/>
                            </p:stCondLst>
                            <p:childTnLst>
                              <p:par>
                                <p:cTn id="65" presetID="12" presetClass="entr" presetSubtype="4" fill="hold" nodeType="afterEffect">
                                  <p:stCondLst>
                                    <p:cond delay="0"/>
                                  </p:stCondLst>
                                  <p:childTnLst>
                                    <p:set>
                                      <p:cBhvr>
                                        <p:cTn id="66" dur="1" fill="hold">
                                          <p:stCondLst>
                                            <p:cond delay="0"/>
                                          </p:stCondLst>
                                        </p:cTn>
                                        <p:tgtEl>
                                          <p:spTgt spid="297"/>
                                        </p:tgtEl>
                                        <p:attrNameLst>
                                          <p:attrName>style.visibility</p:attrName>
                                        </p:attrNameLst>
                                      </p:cBhvr>
                                      <p:to>
                                        <p:strVal val="visible"/>
                                      </p:to>
                                    </p:set>
                                    <p:animEffect transition="in" filter="slide(fromBottom)">
                                      <p:cBhvr>
                                        <p:cTn id="67"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0" name="组合 9"/>
          <p:cNvGrpSpPr/>
          <p:nvPr/>
        </p:nvGrpSpPr>
        <p:grpSpPr>
          <a:xfrm>
            <a:off x="4303898" y="4435468"/>
            <a:ext cx="5165823" cy="884019"/>
            <a:chOff x="4409977" y="665645"/>
            <a:chExt cx="5165823" cy="884018"/>
          </a:xfrm>
        </p:grpSpPr>
        <p:grpSp>
          <p:nvGrpSpPr>
            <p:cNvPr id="11" name="组合 10"/>
            <p:cNvGrpSpPr/>
            <p:nvPr/>
          </p:nvGrpSpPr>
          <p:grpSpPr>
            <a:xfrm>
              <a:off x="4409977" y="703856"/>
              <a:ext cx="839939" cy="841638"/>
              <a:chOff x="4308379" y="703856"/>
              <a:chExt cx="839939" cy="841638"/>
            </a:xfrm>
          </p:grpSpPr>
          <p:grpSp>
            <p:nvGrpSpPr>
              <p:cNvPr id="12" name="组合 11"/>
              <p:cNvGrpSpPr/>
              <p:nvPr/>
            </p:nvGrpSpPr>
            <p:grpSpPr bwMode="auto">
              <a:xfrm>
                <a:off x="4308379" y="703856"/>
                <a:ext cx="839939" cy="841638"/>
                <a:chOff x="6379729" y="2488774"/>
                <a:chExt cx="2513016" cy="2513016"/>
              </a:xfrm>
            </p:grpSpPr>
            <p:sp>
              <p:nvSpPr>
                <p:cNvPr id="1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1F4F45"/>
                    </a:solidFill>
                    <a:latin typeface="Arial" panose="020B0604020202020204"/>
                    <a:ea typeface="宋体" panose="02010600030101010101" pitchFamily="2" charset="-122"/>
                  </a:endParaRPr>
                </a:p>
              </p:txBody>
            </p:sp>
            <p:sp>
              <p:nvSpPr>
                <p:cNvPr id="1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1F4F45"/>
                    </a:solidFill>
                  </a:endParaRPr>
                </a:p>
              </p:txBody>
            </p:sp>
          </p:grpSp>
          <p:sp>
            <p:nvSpPr>
              <p:cNvPr id="15" name="TextBox 45"/>
              <p:cNvSpPr txBox="1"/>
              <p:nvPr/>
            </p:nvSpPr>
            <p:spPr>
              <a:xfrm>
                <a:off x="4474112" y="801511"/>
                <a:ext cx="493395" cy="678814"/>
              </a:xfrm>
              <a:prstGeom prst="rect">
                <a:avLst/>
              </a:prstGeom>
              <a:noFill/>
            </p:spPr>
            <p:txBody>
              <a:bodyPr wrap="none" rtlCol="0">
                <a:spAutoFit/>
              </a:bodyPr>
              <a:lstStyle/>
              <a:p>
                <a:pPr marL="0" lvl="1"/>
                <a:r>
                  <a:rPr lang="en-US" altLang="zh-CN" sz="3600" b="1" spc="225" dirty="0">
                    <a:solidFill>
                      <a:srgbClr val="1F4F45"/>
                    </a:solidFill>
                    <a:latin typeface="微软雅黑" panose="020B0503020204020204" charset="-122"/>
                    <a:ea typeface="微软雅黑" panose="020B0503020204020204" charset="-122"/>
                  </a:rPr>
                  <a:t>4</a:t>
                </a:r>
              </a:p>
            </p:txBody>
          </p:sp>
        </p:grpSp>
        <p:sp>
          <p:nvSpPr>
            <p:cNvPr id="16" name="矩形 39"/>
            <p:cNvSpPr>
              <a:spLocks noChangeArrowheads="1"/>
            </p:cNvSpPr>
            <p:nvPr/>
          </p:nvSpPr>
          <p:spPr bwMode="auto">
            <a:xfrm>
              <a:off x="5530848" y="1122308"/>
              <a:ext cx="4044952" cy="42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465" dirty="0">
                  <a:solidFill>
                    <a:schemeClr val="tx1"/>
                  </a:solidFill>
                  <a:latin typeface="微软雅黑" panose="020B0503020204020204" charset="-122"/>
                  <a:ea typeface="微软雅黑" panose="020B0503020204020204" charset="-122"/>
                  <a:cs typeface="宋体" panose="02010600030101010101" pitchFamily="2" charset="-122"/>
                </a:rPr>
                <a:t>单击此处添加段落文本单击此处添加段落文本</a:t>
              </a:r>
            </a:p>
          </p:txBody>
        </p:sp>
        <p:sp>
          <p:nvSpPr>
            <p:cNvPr id="17" name="矩形 39"/>
            <p:cNvSpPr>
              <a:spLocks noChangeArrowheads="1"/>
            </p:cNvSpPr>
            <p:nvPr/>
          </p:nvSpPr>
          <p:spPr bwMode="auto">
            <a:xfrm>
              <a:off x="5397399" y="665645"/>
              <a:ext cx="3762378" cy="64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400" dirty="0">
                  <a:solidFill>
                    <a:srgbClr val="1F4F45"/>
                  </a:solidFill>
                  <a:latin typeface="微软雅黑" panose="020B0503020204020204" charset="-122"/>
                  <a:ea typeface="微软雅黑" panose="020B0503020204020204" charset="-122"/>
                  <a:cs typeface="宋体" panose="02010600030101010101" pitchFamily="2" charset="-122"/>
                </a:rPr>
                <a:t>【</a:t>
              </a:r>
              <a:r>
                <a:rPr sz="2400" dirty="0">
                  <a:solidFill>
                    <a:srgbClr val="1F4F45"/>
                  </a:solidFill>
                  <a:latin typeface="微软雅黑" panose="020B0503020204020204" charset="-122"/>
                  <a:ea typeface="微软雅黑" panose="020B0503020204020204" charset="-122"/>
                  <a:cs typeface="宋体" panose="02010600030101010101" pitchFamily="2" charset="-122"/>
                </a:rPr>
                <a:t>单击此处添加标题</a:t>
              </a:r>
              <a:r>
                <a:rPr lang="zh-CN" altLang="en-US" sz="2400" dirty="0">
                  <a:solidFill>
                    <a:srgbClr val="1F4F45"/>
                  </a:solidFill>
                  <a:latin typeface="微软雅黑" panose="020B0503020204020204" charset="-122"/>
                  <a:ea typeface="微软雅黑" panose="020B0503020204020204" charset="-122"/>
                  <a:cs typeface="宋体" panose="02010600030101010101" pitchFamily="2" charset="-122"/>
                </a:rPr>
                <a:t> </a:t>
              </a:r>
              <a:r>
                <a:rPr lang="en-US" altLang="zh-CN" sz="2400" dirty="0">
                  <a:solidFill>
                    <a:srgbClr val="1F4F45"/>
                  </a:solidFill>
                  <a:latin typeface="微软雅黑" panose="020B0503020204020204" charset="-122"/>
                  <a:ea typeface="微软雅黑" panose="020B0503020204020204" charset="-122"/>
                  <a:cs typeface="宋体" panose="02010600030101010101" pitchFamily="2" charset="-122"/>
                </a:rPr>
                <a:t>】</a:t>
              </a:r>
            </a:p>
          </p:txBody>
        </p:sp>
      </p:grpSp>
      <p:grpSp>
        <p:nvGrpSpPr>
          <p:cNvPr id="18" name="组合 17"/>
          <p:cNvGrpSpPr/>
          <p:nvPr/>
        </p:nvGrpSpPr>
        <p:grpSpPr>
          <a:xfrm>
            <a:off x="4778878" y="2231668"/>
            <a:ext cx="5335156" cy="879574"/>
            <a:chOff x="4409977" y="670090"/>
            <a:chExt cx="5335157" cy="879573"/>
          </a:xfrm>
        </p:grpSpPr>
        <p:grpSp>
          <p:nvGrpSpPr>
            <p:cNvPr id="19" name="组合 18"/>
            <p:cNvGrpSpPr/>
            <p:nvPr/>
          </p:nvGrpSpPr>
          <p:grpSpPr>
            <a:xfrm>
              <a:off x="4409977" y="703856"/>
              <a:ext cx="839939" cy="841638"/>
              <a:chOff x="4308379" y="703856"/>
              <a:chExt cx="839939" cy="841638"/>
            </a:xfrm>
          </p:grpSpPr>
          <p:grpSp>
            <p:nvGrpSpPr>
              <p:cNvPr id="20" name="组合 19"/>
              <p:cNvGrpSpPr/>
              <p:nvPr/>
            </p:nvGrpSpPr>
            <p:grpSpPr bwMode="auto">
              <a:xfrm>
                <a:off x="4308379" y="703856"/>
                <a:ext cx="839939" cy="841638"/>
                <a:chOff x="6379729" y="2488774"/>
                <a:chExt cx="2513016" cy="2513016"/>
              </a:xfrm>
            </p:grpSpPr>
            <p:sp>
              <p:nvSpPr>
                <p:cNvPr id="2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1F4F45"/>
                    </a:solidFill>
                    <a:latin typeface="Arial" panose="020B0604020202020204"/>
                    <a:ea typeface="宋体" panose="02010600030101010101" pitchFamily="2" charset="-122"/>
                  </a:endParaRPr>
                </a:p>
              </p:txBody>
            </p:sp>
            <p:sp>
              <p:nvSpPr>
                <p:cNvPr id="2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1F4F45"/>
                    </a:solidFill>
                  </a:endParaRPr>
                </a:p>
              </p:txBody>
            </p:sp>
          </p:grpSp>
          <p:sp>
            <p:nvSpPr>
              <p:cNvPr id="23" name="TextBox 53"/>
              <p:cNvSpPr txBox="1"/>
              <p:nvPr/>
            </p:nvSpPr>
            <p:spPr>
              <a:xfrm>
                <a:off x="4474112" y="801511"/>
                <a:ext cx="493395" cy="678814"/>
              </a:xfrm>
              <a:prstGeom prst="rect">
                <a:avLst/>
              </a:prstGeom>
              <a:noFill/>
            </p:spPr>
            <p:txBody>
              <a:bodyPr wrap="none" rtlCol="0">
                <a:spAutoFit/>
              </a:bodyPr>
              <a:lstStyle/>
              <a:p>
                <a:pPr marL="0" lvl="1"/>
                <a:r>
                  <a:rPr lang="en-US" altLang="zh-CN" sz="3600" b="1" spc="225" dirty="0">
                    <a:solidFill>
                      <a:srgbClr val="1F4F45"/>
                    </a:solidFill>
                    <a:latin typeface="微软雅黑" panose="020B0503020204020204" charset="-122"/>
                    <a:ea typeface="微软雅黑" panose="020B0503020204020204" charset="-122"/>
                  </a:rPr>
                  <a:t>2</a:t>
                </a:r>
              </a:p>
            </p:txBody>
          </p:sp>
        </p:grpSp>
        <p:sp>
          <p:nvSpPr>
            <p:cNvPr id="24" name="矩形 39"/>
            <p:cNvSpPr>
              <a:spLocks noChangeArrowheads="1"/>
            </p:cNvSpPr>
            <p:nvPr/>
          </p:nvSpPr>
          <p:spPr bwMode="auto">
            <a:xfrm>
              <a:off x="5530848" y="1122308"/>
              <a:ext cx="4214286" cy="42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465" dirty="0">
                  <a:solidFill>
                    <a:schemeClr val="tx1"/>
                  </a:solidFill>
                  <a:latin typeface="微软雅黑" panose="020B0503020204020204" charset="-122"/>
                  <a:ea typeface="微软雅黑" panose="020B0503020204020204" charset="-122"/>
                  <a:cs typeface="宋体" panose="02010600030101010101" pitchFamily="2" charset="-122"/>
                </a:rPr>
                <a:t>单击此处添加段落文本单击此处添加段落文本</a:t>
              </a:r>
            </a:p>
          </p:txBody>
        </p:sp>
        <p:sp>
          <p:nvSpPr>
            <p:cNvPr id="25" name="矩形 39"/>
            <p:cNvSpPr>
              <a:spLocks noChangeArrowheads="1"/>
            </p:cNvSpPr>
            <p:nvPr/>
          </p:nvSpPr>
          <p:spPr bwMode="auto">
            <a:xfrm>
              <a:off x="5385335" y="670090"/>
              <a:ext cx="3762378" cy="64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400" dirty="0">
                  <a:solidFill>
                    <a:srgbClr val="1F4F45"/>
                  </a:solidFill>
                  <a:latin typeface="微软雅黑" panose="020B0503020204020204" charset="-122"/>
                  <a:ea typeface="微软雅黑" panose="020B0503020204020204" charset="-122"/>
                  <a:cs typeface="宋体" panose="02010600030101010101" pitchFamily="2" charset="-122"/>
                </a:rPr>
                <a:t>【</a:t>
              </a:r>
              <a:r>
                <a:rPr sz="2400" dirty="0">
                  <a:solidFill>
                    <a:srgbClr val="1F4F45"/>
                  </a:solidFill>
                  <a:latin typeface="微软雅黑" panose="020B0503020204020204" charset="-122"/>
                  <a:ea typeface="微软雅黑" panose="020B0503020204020204" charset="-122"/>
                  <a:cs typeface="宋体" panose="02010600030101010101" pitchFamily="2" charset="-122"/>
                </a:rPr>
                <a:t>单击此处添加标题</a:t>
              </a:r>
              <a:r>
                <a:rPr lang="zh-CN" altLang="en-US" sz="2400" dirty="0">
                  <a:solidFill>
                    <a:srgbClr val="1F4F45"/>
                  </a:solidFill>
                  <a:latin typeface="微软雅黑" panose="020B0503020204020204" charset="-122"/>
                  <a:ea typeface="微软雅黑" panose="020B0503020204020204" charset="-122"/>
                  <a:cs typeface="宋体" panose="02010600030101010101" pitchFamily="2" charset="-122"/>
                </a:rPr>
                <a:t> </a:t>
              </a:r>
              <a:r>
                <a:rPr lang="en-US" altLang="zh-CN" sz="2400" dirty="0">
                  <a:solidFill>
                    <a:srgbClr val="1F4F45"/>
                  </a:solidFill>
                  <a:latin typeface="微软雅黑" panose="020B0503020204020204" charset="-122"/>
                  <a:ea typeface="微软雅黑" panose="020B0503020204020204" charset="-122"/>
                  <a:cs typeface="宋体" panose="02010600030101010101" pitchFamily="2" charset="-122"/>
                </a:rPr>
                <a:t>】</a:t>
              </a:r>
            </a:p>
          </p:txBody>
        </p:sp>
      </p:grpSp>
      <p:grpSp>
        <p:nvGrpSpPr>
          <p:cNvPr id="26" name="组合 25"/>
          <p:cNvGrpSpPr/>
          <p:nvPr/>
        </p:nvGrpSpPr>
        <p:grpSpPr>
          <a:xfrm>
            <a:off x="3145738" y="-79499"/>
            <a:ext cx="204203" cy="7089899"/>
            <a:chOff x="3145138" y="-79498"/>
            <a:chExt cx="204202" cy="7089898"/>
          </a:xfrm>
        </p:grpSpPr>
        <p:cxnSp>
          <p:nvCxnSpPr>
            <p:cNvPr id="27" name="Straight Connector 31"/>
            <p:cNvCxnSpPr/>
            <p:nvPr/>
          </p:nvCxnSpPr>
          <p:spPr>
            <a:xfrm flipV="1">
              <a:off x="3247239" y="-79498"/>
              <a:ext cx="0" cy="7089898"/>
            </a:xfrm>
            <a:prstGeom prst="line">
              <a:avLst/>
            </a:prstGeom>
            <a:ln w="13970">
              <a:solidFill>
                <a:schemeClr val="tx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8" name="Oval 5"/>
            <p:cNvSpPr/>
            <p:nvPr/>
          </p:nvSpPr>
          <p:spPr>
            <a:xfrm>
              <a:off x="3145138" y="6026634"/>
              <a:ext cx="204202" cy="204202"/>
            </a:xfrm>
            <a:prstGeom prst="ellipse">
              <a:avLst/>
            </a:prstGeom>
            <a:solidFill>
              <a:srgbClr val="1F4F4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9" name="Oval 5"/>
            <p:cNvSpPr/>
            <p:nvPr/>
          </p:nvSpPr>
          <p:spPr>
            <a:xfrm>
              <a:off x="3145138" y="168759"/>
              <a:ext cx="204202" cy="204202"/>
            </a:xfrm>
            <a:prstGeom prst="ellipse">
              <a:avLst/>
            </a:prstGeom>
            <a:solidFill>
              <a:srgbClr val="1F4F4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grpSp>
        <p:nvGrpSpPr>
          <p:cNvPr id="87" name="组合 86"/>
          <p:cNvGrpSpPr/>
          <p:nvPr/>
        </p:nvGrpSpPr>
        <p:grpSpPr>
          <a:xfrm>
            <a:off x="1976154" y="2059963"/>
            <a:ext cx="2329747" cy="2334457"/>
            <a:chOff x="1975554" y="2059962"/>
            <a:chExt cx="2329746" cy="2334457"/>
          </a:xfrm>
        </p:grpSpPr>
        <p:grpSp>
          <p:nvGrpSpPr>
            <p:cNvPr id="88" name="Group 40"/>
            <p:cNvGrpSpPr/>
            <p:nvPr/>
          </p:nvGrpSpPr>
          <p:grpSpPr>
            <a:xfrm>
              <a:off x="1975554" y="2059962"/>
              <a:ext cx="2329746" cy="2334457"/>
              <a:chOff x="3692576" y="1742634"/>
              <a:chExt cx="2790379" cy="2796023"/>
            </a:xfrm>
          </p:grpSpPr>
          <p:grpSp>
            <p:nvGrpSpPr>
              <p:cNvPr id="90" name="组合 79"/>
              <p:cNvGrpSpPr/>
              <p:nvPr/>
            </p:nvGrpSpPr>
            <p:grpSpPr bwMode="auto">
              <a:xfrm>
                <a:off x="3692576" y="1742634"/>
                <a:ext cx="2790379" cy="2796023"/>
                <a:chOff x="6379729" y="2488774"/>
                <a:chExt cx="2513016" cy="2513016"/>
              </a:xfrm>
            </p:grpSpPr>
            <p:sp>
              <p:nvSpPr>
                <p:cNvPr id="9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9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91" name="椭圆 80"/>
              <p:cNvSpPr/>
              <p:nvPr/>
            </p:nvSpPr>
            <p:spPr bwMode="auto">
              <a:xfrm>
                <a:off x="4101618" y="2137561"/>
                <a:ext cx="2016471" cy="2020558"/>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89" name="TextBox 88"/>
            <p:cNvSpPr txBox="1"/>
            <p:nvPr/>
          </p:nvSpPr>
          <p:spPr>
            <a:xfrm>
              <a:off x="2548074" y="2878687"/>
              <a:ext cx="1154430" cy="678815"/>
            </a:xfrm>
            <a:prstGeom prst="rect">
              <a:avLst/>
            </a:prstGeom>
            <a:noFill/>
          </p:spPr>
          <p:txBody>
            <a:bodyPr wrap="none" rtlCol="0">
              <a:spAutoFit/>
            </a:bodyPr>
            <a:lstStyle/>
            <a:p>
              <a:pPr marL="0" lvl="1"/>
              <a:r>
                <a:rPr lang="zh-CN" altLang="en-US" sz="3600" b="1" spc="225" dirty="0">
                  <a:solidFill>
                    <a:schemeClr val="bg1"/>
                  </a:solidFill>
                  <a:latin typeface="微软雅黑" panose="020B0503020204020204" charset="-122"/>
                  <a:ea typeface="微软雅黑" panose="020B0503020204020204" charset="-122"/>
                </a:rPr>
                <a:t>目录</a:t>
              </a:r>
            </a:p>
          </p:txBody>
        </p:sp>
      </p:grpSp>
      <p:grpSp>
        <p:nvGrpSpPr>
          <p:cNvPr id="30" name="组合 29"/>
          <p:cNvGrpSpPr/>
          <p:nvPr/>
        </p:nvGrpSpPr>
        <p:grpSpPr>
          <a:xfrm>
            <a:off x="4117208" y="1173011"/>
            <a:ext cx="5208156" cy="879574"/>
            <a:chOff x="4409977" y="670090"/>
            <a:chExt cx="5208157" cy="879573"/>
          </a:xfrm>
        </p:grpSpPr>
        <p:grpSp>
          <p:nvGrpSpPr>
            <p:cNvPr id="31" name="组合 30"/>
            <p:cNvGrpSpPr/>
            <p:nvPr/>
          </p:nvGrpSpPr>
          <p:grpSpPr>
            <a:xfrm>
              <a:off x="4409977" y="703856"/>
              <a:ext cx="839939" cy="841638"/>
              <a:chOff x="4308379" y="703856"/>
              <a:chExt cx="839939" cy="841638"/>
            </a:xfrm>
          </p:grpSpPr>
          <p:grpSp>
            <p:nvGrpSpPr>
              <p:cNvPr id="32" name="组合 79"/>
              <p:cNvGrpSpPr/>
              <p:nvPr/>
            </p:nvGrpSpPr>
            <p:grpSpPr bwMode="auto">
              <a:xfrm>
                <a:off x="4308379" y="703856"/>
                <a:ext cx="839939" cy="841638"/>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1F4F45"/>
                    </a:solidFill>
                    <a:latin typeface="Arial" panose="020B0604020202020204"/>
                    <a:ea typeface="宋体" panose="02010600030101010101" pitchFamily="2" charset="-122"/>
                  </a:endParaRPr>
                </a:p>
              </p:txBody>
            </p:sp>
            <p:sp>
              <p:nvSpPr>
                <p:cNvPr id="6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1F4F45"/>
                    </a:solidFill>
                  </a:endParaRPr>
                </a:p>
              </p:txBody>
            </p:sp>
          </p:grpSp>
          <p:sp>
            <p:nvSpPr>
              <p:cNvPr id="70" name="TextBox 98"/>
              <p:cNvSpPr txBox="1"/>
              <p:nvPr/>
            </p:nvSpPr>
            <p:spPr>
              <a:xfrm>
                <a:off x="4474112" y="801511"/>
                <a:ext cx="493395" cy="678814"/>
              </a:xfrm>
              <a:prstGeom prst="rect">
                <a:avLst/>
              </a:prstGeom>
              <a:noFill/>
            </p:spPr>
            <p:txBody>
              <a:bodyPr wrap="none" rtlCol="0">
                <a:spAutoFit/>
              </a:bodyPr>
              <a:lstStyle/>
              <a:p>
                <a:pPr marL="0" lvl="1"/>
                <a:r>
                  <a:rPr lang="en-US" altLang="zh-CN" sz="3600" b="1" spc="225" dirty="0">
                    <a:solidFill>
                      <a:srgbClr val="1F4F45"/>
                    </a:solidFill>
                    <a:latin typeface="微软雅黑" panose="020B0503020204020204" charset="-122"/>
                    <a:ea typeface="微软雅黑" panose="020B0503020204020204" charset="-122"/>
                  </a:rPr>
                  <a:t>1</a:t>
                </a:r>
              </a:p>
            </p:txBody>
          </p:sp>
        </p:grpSp>
        <p:sp>
          <p:nvSpPr>
            <p:cNvPr id="71" name="矩形 39"/>
            <p:cNvSpPr>
              <a:spLocks noChangeArrowheads="1"/>
            </p:cNvSpPr>
            <p:nvPr/>
          </p:nvSpPr>
          <p:spPr bwMode="auto">
            <a:xfrm>
              <a:off x="5530848" y="1122308"/>
              <a:ext cx="4087286" cy="42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465" dirty="0">
                  <a:solidFill>
                    <a:schemeClr val="tx1"/>
                  </a:solidFill>
                  <a:latin typeface="微软雅黑" panose="020B0503020204020204" charset="-122"/>
                  <a:ea typeface="微软雅黑" panose="020B0503020204020204" charset="-122"/>
                  <a:cs typeface="宋体" panose="02010600030101010101" pitchFamily="2" charset="-122"/>
                </a:rPr>
                <a:t>单击此处添加段落文本单击此处添加段落文本</a:t>
              </a:r>
            </a:p>
          </p:txBody>
        </p:sp>
        <p:sp>
          <p:nvSpPr>
            <p:cNvPr id="72" name="矩形 39"/>
            <p:cNvSpPr>
              <a:spLocks noChangeArrowheads="1"/>
            </p:cNvSpPr>
            <p:nvPr/>
          </p:nvSpPr>
          <p:spPr bwMode="auto">
            <a:xfrm>
              <a:off x="5385335" y="670090"/>
              <a:ext cx="3762378" cy="64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400" dirty="0">
                  <a:solidFill>
                    <a:srgbClr val="1F4F45"/>
                  </a:solidFill>
                  <a:latin typeface="微软雅黑" panose="020B0503020204020204" charset="-122"/>
                  <a:ea typeface="微软雅黑" panose="020B0503020204020204" charset="-122"/>
                  <a:cs typeface="宋体" panose="02010600030101010101" pitchFamily="2" charset="-122"/>
                </a:rPr>
                <a:t>【</a:t>
              </a:r>
              <a:r>
                <a:rPr sz="2400" dirty="0">
                  <a:solidFill>
                    <a:srgbClr val="1F4F45"/>
                  </a:solidFill>
                  <a:latin typeface="微软雅黑" panose="020B0503020204020204" charset="-122"/>
                  <a:ea typeface="微软雅黑" panose="020B0503020204020204" charset="-122"/>
                  <a:cs typeface="宋体" panose="02010600030101010101" pitchFamily="2" charset="-122"/>
                </a:rPr>
                <a:t>单击此处添加标题</a:t>
              </a:r>
              <a:r>
                <a:rPr lang="en-US" altLang="zh-CN" sz="2400" dirty="0">
                  <a:solidFill>
                    <a:srgbClr val="1F4F45"/>
                  </a:solidFill>
                  <a:latin typeface="微软雅黑" panose="020B0503020204020204" charset="-122"/>
                  <a:ea typeface="微软雅黑" panose="020B0503020204020204" charset="-122"/>
                  <a:cs typeface="宋体" panose="02010600030101010101" pitchFamily="2" charset="-122"/>
                </a:rPr>
                <a:t>】</a:t>
              </a:r>
            </a:p>
          </p:txBody>
        </p:sp>
      </p:grpSp>
      <p:grpSp>
        <p:nvGrpSpPr>
          <p:cNvPr id="73" name="组合 72"/>
          <p:cNvGrpSpPr/>
          <p:nvPr/>
        </p:nvGrpSpPr>
        <p:grpSpPr>
          <a:xfrm>
            <a:off x="4820257" y="3287785"/>
            <a:ext cx="5165823" cy="879574"/>
            <a:chOff x="4409977" y="670090"/>
            <a:chExt cx="5165823" cy="879573"/>
          </a:xfrm>
        </p:grpSpPr>
        <p:grpSp>
          <p:nvGrpSpPr>
            <p:cNvPr id="74" name="组合 73"/>
            <p:cNvGrpSpPr/>
            <p:nvPr/>
          </p:nvGrpSpPr>
          <p:grpSpPr>
            <a:xfrm>
              <a:off x="4409977" y="703856"/>
              <a:ext cx="839939" cy="841638"/>
              <a:chOff x="4308379" y="703856"/>
              <a:chExt cx="839939" cy="841638"/>
            </a:xfrm>
          </p:grpSpPr>
          <p:grpSp>
            <p:nvGrpSpPr>
              <p:cNvPr id="75" name="组合 74"/>
              <p:cNvGrpSpPr/>
              <p:nvPr/>
            </p:nvGrpSpPr>
            <p:grpSpPr bwMode="auto">
              <a:xfrm>
                <a:off x="4308379" y="703856"/>
                <a:ext cx="839939" cy="841638"/>
                <a:chOff x="6379729" y="2488774"/>
                <a:chExt cx="2513016" cy="2513016"/>
              </a:xfrm>
            </p:grpSpPr>
            <p:sp>
              <p:nvSpPr>
                <p:cNvPr id="7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1F4F45"/>
                    </a:solidFill>
                    <a:latin typeface="Arial" panose="020B0604020202020204"/>
                    <a:ea typeface="宋体" panose="02010600030101010101" pitchFamily="2" charset="-122"/>
                  </a:endParaRPr>
                </a:p>
              </p:txBody>
            </p:sp>
            <p:sp>
              <p:nvSpPr>
                <p:cNvPr id="7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1F4F45"/>
                    </a:solidFill>
                  </a:endParaRPr>
                </a:p>
              </p:txBody>
            </p:sp>
          </p:grpSp>
          <p:sp>
            <p:nvSpPr>
              <p:cNvPr id="78" name="TextBox 64"/>
              <p:cNvSpPr txBox="1"/>
              <p:nvPr/>
            </p:nvSpPr>
            <p:spPr>
              <a:xfrm>
                <a:off x="4474112" y="801511"/>
                <a:ext cx="493395" cy="678814"/>
              </a:xfrm>
              <a:prstGeom prst="rect">
                <a:avLst/>
              </a:prstGeom>
              <a:noFill/>
            </p:spPr>
            <p:txBody>
              <a:bodyPr wrap="none" rtlCol="0">
                <a:spAutoFit/>
              </a:bodyPr>
              <a:lstStyle/>
              <a:p>
                <a:pPr marL="0" lvl="1"/>
                <a:r>
                  <a:rPr lang="en-US" altLang="zh-CN" sz="3600" b="1" spc="225" dirty="0">
                    <a:solidFill>
                      <a:srgbClr val="1F4F45"/>
                    </a:solidFill>
                    <a:latin typeface="微软雅黑" panose="020B0503020204020204" charset="-122"/>
                    <a:ea typeface="微软雅黑" panose="020B0503020204020204" charset="-122"/>
                  </a:rPr>
                  <a:t>3</a:t>
                </a:r>
              </a:p>
            </p:txBody>
          </p:sp>
        </p:grpSp>
        <p:sp>
          <p:nvSpPr>
            <p:cNvPr id="79" name="矩形 39"/>
            <p:cNvSpPr>
              <a:spLocks noChangeArrowheads="1"/>
            </p:cNvSpPr>
            <p:nvPr/>
          </p:nvSpPr>
          <p:spPr bwMode="auto">
            <a:xfrm>
              <a:off x="5530848" y="1122308"/>
              <a:ext cx="4044952" cy="42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buFont typeface="Arial" panose="020B0604020202020204" pitchFamily="34" charset="0"/>
                <a:buChar char="•"/>
              </a:pPr>
              <a:r>
                <a:rPr lang="zh-CN" altLang="en-US" sz="1465" dirty="0">
                  <a:solidFill>
                    <a:schemeClr val="tx1"/>
                  </a:solidFill>
                  <a:latin typeface="微软雅黑" panose="020B0503020204020204" charset="-122"/>
                  <a:ea typeface="微软雅黑" panose="020B0503020204020204" charset="-122"/>
                  <a:cs typeface="宋体" panose="02010600030101010101" pitchFamily="2" charset="-122"/>
                </a:rPr>
                <a:t>单击此处添加段落文本单击此处添加段落文本</a:t>
              </a:r>
            </a:p>
          </p:txBody>
        </p:sp>
        <p:sp>
          <p:nvSpPr>
            <p:cNvPr id="80" name="矩形 39"/>
            <p:cNvSpPr>
              <a:spLocks noChangeArrowheads="1"/>
            </p:cNvSpPr>
            <p:nvPr/>
          </p:nvSpPr>
          <p:spPr bwMode="auto">
            <a:xfrm>
              <a:off x="5385334" y="670090"/>
              <a:ext cx="3762378" cy="64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400" dirty="0">
                  <a:solidFill>
                    <a:srgbClr val="1F4F45"/>
                  </a:solidFill>
                  <a:latin typeface="微软雅黑" panose="020B0503020204020204" charset="-122"/>
                  <a:ea typeface="微软雅黑" panose="020B0503020204020204" charset="-122"/>
                  <a:cs typeface="宋体" panose="02010600030101010101" pitchFamily="2" charset="-122"/>
                </a:rPr>
                <a:t>【 </a:t>
              </a:r>
              <a:r>
                <a:rPr lang="zh-CN" altLang="en-US" sz="2400" dirty="0">
                  <a:solidFill>
                    <a:srgbClr val="1F4F45"/>
                  </a:solidFill>
                  <a:latin typeface="微软雅黑" panose="020B0503020204020204" charset="-122"/>
                  <a:ea typeface="微软雅黑" panose="020B0503020204020204" charset="-122"/>
                  <a:cs typeface="宋体" panose="02010600030101010101" pitchFamily="2" charset="-122"/>
                </a:rPr>
                <a:t>单击此处添加标题 </a:t>
              </a:r>
              <a:r>
                <a:rPr lang="en-US" altLang="zh-CN" sz="2400" dirty="0">
                  <a:solidFill>
                    <a:srgbClr val="1F4F45"/>
                  </a:solidFill>
                  <a:latin typeface="微软雅黑" panose="020B0503020204020204" charset="-122"/>
                  <a:ea typeface="微软雅黑" panose="020B0503020204020204" charset="-122"/>
                  <a:cs typeface="宋体" panose="02010600030101010101" pitchFamily="2" charset="-122"/>
                </a:rPr>
                <a:t>】</a:t>
              </a:r>
            </a:p>
          </p:txBody>
        </p:sp>
      </p:grpSp>
    </p:spTree>
  </p:cSld>
  <p:clrMapOvr>
    <a:masterClrMapping/>
  </p:clrMapOvr>
  <p:transition advTm="3603">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outHorizontal)">
                                      <p:cBhvr>
                                        <p:cTn id="13" dur="500"/>
                                        <p:tgtEl>
                                          <p:spTgt spid="26"/>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1+#ppt_w/2"/>
                                          </p:val>
                                        </p:tav>
                                        <p:tav tm="100000">
                                          <p:val>
                                            <p:strVal val="#ppt_x"/>
                                          </p:val>
                                        </p:tav>
                                      </p:tavLst>
                                    </p:anim>
                                    <p:anim calcmode="lin" valueType="num">
                                      <p:cBhvr additive="base">
                                        <p:cTn id="28" dur="500" fill="hold"/>
                                        <p:tgtEl>
                                          <p:spTgt spid="7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矩形 39"/>
          <p:cNvSpPr>
            <a:spLocks noChangeArrowheads="1"/>
          </p:cNvSpPr>
          <p:nvPr/>
        </p:nvSpPr>
        <p:spPr bwMode="auto">
          <a:xfrm>
            <a:off x="4918710" y="2308860"/>
            <a:ext cx="4371975" cy="10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4265" b="1" dirty="0">
                <a:solidFill>
                  <a:srgbClr val="1F4F45"/>
                </a:solidFill>
                <a:latin typeface="微软雅黑" panose="020B0503020204020204" charset="-122"/>
                <a:ea typeface="微软雅黑" panose="020B0503020204020204" charset="-122"/>
                <a:cs typeface="宋体" panose="02010600030101010101" pitchFamily="2" charset="-122"/>
              </a:rPr>
              <a:t>【 </a:t>
            </a:r>
            <a:r>
              <a:rPr lang="zh-CN" altLang="en-US" sz="4265" b="1" dirty="0">
                <a:solidFill>
                  <a:srgbClr val="1F4F45"/>
                </a:solidFill>
                <a:latin typeface="微软雅黑" panose="020B0503020204020204" charset="-122"/>
                <a:ea typeface="微软雅黑" panose="020B0503020204020204" charset="-122"/>
                <a:cs typeface="宋体" panose="02010600030101010101" pitchFamily="2" charset="-122"/>
              </a:rPr>
              <a:t>此处添加标题 </a:t>
            </a:r>
            <a:r>
              <a:rPr lang="en-US" altLang="zh-CN" sz="4265" b="1" dirty="0">
                <a:solidFill>
                  <a:srgbClr val="1F4F45"/>
                </a:solidFill>
                <a:latin typeface="微软雅黑" panose="020B0503020204020204" charset="-122"/>
                <a:ea typeface="微软雅黑" panose="020B0503020204020204" charset="-122"/>
                <a:cs typeface="宋体" panose="02010600030101010101" pitchFamily="2" charset="-122"/>
              </a:rPr>
              <a:t>】</a:t>
            </a:r>
          </a:p>
        </p:txBody>
      </p:sp>
      <p:sp>
        <p:nvSpPr>
          <p:cNvPr id="4" name="矩形 39"/>
          <p:cNvSpPr>
            <a:spLocks noChangeArrowheads="1"/>
          </p:cNvSpPr>
          <p:nvPr/>
        </p:nvSpPr>
        <p:spPr bwMode="auto">
          <a:xfrm>
            <a:off x="5532755" y="3288665"/>
            <a:ext cx="3742055" cy="96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Bef>
                <a:spcPts val="750"/>
              </a:spcBef>
            </a:pPr>
            <a:r>
              <a:rPr lang="zh-CN" altLang="en-US" sz="1465"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rPr>
              <a:t>●单击此处添加标题  ●单击此处添加标题</a:t>
            </a:r>
          </a:p>
          <a:p>
            <a:pPr>
              <a:spcBef>
                <a:spcPts val="750"/>
              </a:spcBef>
            </a:pPr>
            <a:r>
              <a:rPr lang="zh-CN" altLang="en-US" sz="1460"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sym typeface="+mn-ea"/>
              </a:rPr>
              <a:t>●单击此处添加标题  ●单击此处添加标题</a:t>
            </a:r>
            <a:endParaRPr lang="zh-CN" altLang="en-US" sz="1460"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endParaRPr>
          </a:p>
          <a:p>
            <a:pPr>
              <a:spcBef>
                <a:spcPts val="750"/>
              </a:spcBef>
            </a:pPr>
            <a:endParaRPr lang="zh-CN" altLang="en-US" sz="1465"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endParaRPr>
          </a:p>
        </p:txBody>
      </p:sp>
      <p:grpSp>
        <p:nvGrpSpPr>
          <p:cNvPr id="5" name="组合 4"/>
          <p:cNvGrpSpPr/>
          <p:nvPr/>
        </p:nvGrpSpPr>
        <p:grpSpPr>
          <a:xfrm>
            <a:off x="2618422" y="1964983"/>
            <a:ext cx="2329747" cy="2334457"/>
            <a:chOff x="2050520" y="1494216"/>
            <a:chExt cx="1747310" cy="1750843"/>
          </a:xfrm>
        </p:grpSpPr>
        <p:grpSp>
          <p:nvGrpSpPr>
            <p:cNvPr id="6" name="Group 40"/>
            <p:cNvGrpSpPr/>
            <p:nvPr/>
          </p:nvGrpSpPr>
          <p:grpSpPr>
            <a:xfrm>
              <a:off x="2050520" y="1494216"/>
              <a:ext cx="1747310" cy="1750843"/>
              <a:chOff x="3692576" y="1742634"/>
              <a:chExt cx="2790379" cy="2796023"/>
            </a:xfrm>
          </p:grpSpPr>
          <p:grpSp>
            <p:nvGrpSpPr>
              <p:cNvPr id="7" name="组合 79"/>
              <p:cNvGrpSpPr/>
              <p:nvPr/>
            </p:nvGrpSpPr>
            <p:grpSpPr bwMode="auto">
              <a:xfrm>
                <a:off x="3692576" y="1742634"/>
                <a:ext cx="2790379" cy="2796023"/>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9"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0" name="椭圆 80"/>
              <p:cNvSpPr/>
              <p:nvPr/>
            </p:nvSpPr>
            <p:spPr bwMode="auto">
              <a:xfrm>
                <a:off x="4101618" y="2137561"/>
                <a:ext cx="2016471" cy="2020558"/>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1" name="KSO_Shape"/>
            <p:cNvSpPr/>
            <p:nvPr/>
          </p:nvSpPr>
          <p:spPr bwMode="auto">
            <a:xfrm>
              <a:off x="2506004" y="2087000"/>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rgbClr val="FFFFFF"/>
                </a:solidFill>
                <a:ea typeface="微软雅黑" panose="020B0503020204020204" charset="-122"/>
              </a:endParaRPr>
            </a:p>
          </p:txBody>
        </p:sp>
      </p:grpSp>
    </p:spTree>
  </p:cSld>
  <p:clrMapOvr>
    <a:masterClrMapping/>
  </p:clrMapOvr>
  <p:transition advTm="6131">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grpSp>
        <p:nvGrpSpPr>
          <p:cNvPr id="37" name="Group 36"/>
          <p:cNvGrpSpPr/>
          <p:nvPr/>
        </p:nvGrpSpPr>
        <p:grpSpPr>
          <a:xfrm>
            <a:off x="1606110" y="1811596"/>
            <a:ext cx="2722124" cy="2444499"/>
            <a:chOff x="1204130" y="1358696"/>
            <a:chExt cx="2041593" cy="1833374"/>
          </a:xfrm>
        </p:grpSpPr>
        <p:sp>
          <p:nvSpPr>
            <p:cNvPr id="38" name="Freeform 46"/>
            <p:cNvSpPr/>
            <p:nvPr/>
          </p:nvSpPr>
          <p:spPr bwMode="auto">
            <a:xfrm>
              <a:off x="1204130"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39" name="Freeform 47"/>
            <p:cNvSpPr>
              <a:spLocks noEditPoints="1"/>
            </p:cNvSpPr>
            <p:nvPr/>
          </p:nvSpPr>
          <p:spPr bwMode="auto">
            <a:xfrm>
              <a:off x="1204130"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1F4F45"/>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sz="2400"/>
            </a:p>
          </p:txBody>
        </p:sp>
        <p:sp>
          <p:nvSpPr>
            <p:cNvPr id="40" name="Freeform 51"/>
            <p:cNvSpPr/>
            <p:nvPr/>
          </p:nvSpPr>
          <p:spPr bwMode="auto">
            <a:xfrm>
              <a:off x="1695208" y="177029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41" name="文本框 34"/>
            <p:cNvSpPr txBox="1"/>
            <p:nvPr/>
          </p:nvSpPr>
          <p:spPr>
            <a:xfrm>
              <a:off x="1630261" y="2338168"/>
              <a:ext cx="952500" cy="330041"/>
            </a:xfrm>
            <a:prstGeom prst="rect">
              <a:avLst/>
            </a:prstGeom>
            <a:noFill/>
          </p:spPr>
          <p:txBody>
            <a:bodyPr wrap="none" lIns="91440" tIns="45720" rIns="91440" bIns="4572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solidFill>
                  <a:latin typeface="微软雅黑" panose="020B0503020204020204" charset="-122"/>
                  <a:ea typeface="微软雅黑" panose="020B0503020204020204" charset="-122"/>
                </a:rPr>
                <a:t>文字说明</a:t>
              </a:r>
            </a:p>
          </p:txBody>
        </p:sp>
      </p:grpSp>
      <p:grpSp>
        <p:nvGrpSpPr>
          <p:cNvPr id="43" name="Group 42"/>
          <p:cNvGrpSpPr/>
          <p:nvPr/>
        </p:nvGrpSpPr>
        <p:grpSpPr>
          <a:xfrm>
            <a:off x="3649716" y="1811596"/>
            <a:ext cx="2719821" cy="2444499"/>
            <a:chOff x="2736837" y="1358696"/>
            <a:chExt cx="2039866" cy="1833374"/>
          </a:xfrm>
        </p:grpSpPr>
        <p:sp>
          <p:nvSpPr>
            <p:cNvPr id="44" name="Freeform 44"/>
            <p:cNvSpPr/>
            <p:nvPr/>
          </p:nvSpPr>
          <p:spPr bwMode="auto">
            <a:xfrm>
              <a:off x="2736837" y="135869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45" name="Freeform 45"/>
            <p:cNvSpPr>
              <a:spLocks noEditPoints="1"/>
            </p:cNvSpPr>
            <p:nvPr/>
          </p:nvSpPr>
          <p:spPr bwMode="auto">
            <a:xfrm>
              <a:off x="2736837" y="135869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rgbClr val="E7A8CA"/>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sz="2400"/>
            </a:p>
          </p:txBody>
        </p:sp>
        <p:sp>
          <p:nvSpPr>
            <p:cNvPr id="46" name="Freeform 48"/>
            <p:cNvSpPr>
              <a:spLocks noEditPoints="1"/>
            </p:cNvSpPr>
            <p:nvPr/>
          </p:nvSpPr>
          <p:spPr bwMode="auto">
            <a:xfrm>
              <a:off x="3458119" y="174169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48" name="文本框 34"/>
            <p:cNvSpPr txBox="1"/>
            <p:nvPr/>
          </p:nvSpPr>
          <p:spPr>
            <a:xfrm>
              <a:off x="3207623" y="2347693"/>
              <a:ext cx="952500" cy="330041"/>
            </a:xfrm>
            <a:prstGeom prst="rect">
              <a:avLst/>
            </a:prstGeom>
            <a:noFill/>
          </p:spPr>
          <p:txBody>
            <a:bodyPr wrap="none" lIns="91440" tIns="45720" rIns="91440" bIns="4572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solidFill>
                  <a:latin typeface="微软雅黑" panose="020B0503020204020204" charset="-122"/>
                  <a:ea typeface="微软雅黑" panose="020B0503020204020204" charset="-122"/>
                </a:rPr>
                <a:t>文字说明</a:t>
              </a:r>
            </a:p>
          </p:txBody>
        </p:sp>
      </p:grpSp>
      <p:grpSp>
        <p:nvGrpSpPr>
          <p:cNvPr id="49" name="Group 48"/>
          <p:cNvGrpSpPr/>
          <p:nvPr/>
        </p:nvGrpSpPr>
        <p:grpSpPr>
          <a:xfrm>
            <a:off x="5692176" y="1811596"/>
            <a:ext cx="2722124" cy="2444499"/>
            <a:chOff x="4268680" y="1358696"/>
            <a:chExt cx="2041593" cy="1833374"/>
          </a:xfrm>
        </p:grpSpPr>
        <p:sp>
          <p:nvSpPr>
            <p:cNvPr id="50" name="Freeform 42"/>
            <p:cNvSpPr/>
            <p:nvPr/>
          </p:nvSpPr>
          <p:spPr bwMode="auto">
            <a:xfrm>
              <a:off x="4268680" y="1358696"/>
              <a:ext cx="2041593" cy="1833374"/>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51" name="Freeform 43"/>
            <p:cNvSpPr>
              <a:spLocks noEditPoints="1"/>
            </p:cNvSpPr>
            <p:nvPr/>
          </p:nvSpPr>
          <p:spPr bwMode="auto">
            <a:xfrm>
              <a:off x="4268680" y="135869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1F4F45"/>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sz="2400"/>
            </a:p>
          </p:txBody>
        </p:sp>
        <p:sp>
          <p:nvSpPr>
            <p:cNvPr id="52" name="Freeform 49"/>
            <p:cNvSpPr>
              <a:spLocks noEditPoints="1"/>
            </p:cNvSpPr>
            <p:nvPr/>
          </p:nvSpPr>
          <p:spPr bwMode="auto">
            <a:xfrm>
              <a:off x="4992005" y="176682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54" name="文本框 34"/>
            <p:cNvSpPr txBox="1"/>
            <p:nvPr/>
          </p:nvSpPr>
          <p:spPr>
            <a:xfrm>
              <a:off x="4732911" y="2366743"/>
              <a:ext cx="952500" cy="330041"/>
            </a:xfrm>
            <a:prstGeom prst="rect">
              <a:avLst/>
            </a:prstGeom>
            <a:noFill/>
          </p:spPr>
          <p:txBody>
            <a:bodyPr wrap="none" lIns="91440" tIns="45720" rIns="91440" bIns="4572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solidFill>
                  <a:latin typeface="微软雅黑" panose="020B0503020204020204" charset="-122"/>
                  <a:ea typeface="微软雅黑" panose="020B0503020204020204" charset="-122"/>
                </a:rPr>
                <a:t>文字说明</a:t>
              </a:r>
            </a:p>
          </p:txBody>
        </p:sp>
      </p:grpSp>
      <p:grpSp>
        <p:nvGrpSpPr>
          <p:cNvPr id="55" name="Group 54"/>
          <p:cNvGrpSpPr/>
          <p:nvPr/>
        </p:nvGrpSpPr>
        <p:grpSpPr>
          <a:xfrm>
            <a:off x="7733482" y="1811596"/>
            <a:ext cx="2722124" cy="2444499"/>
            <a:chOff x="5799659" y="1358696"/>
            <a:chExt cx="2041593" cy="1833374"/>
          </a:xfrm>
        </p:grpSpPr>
        <p:sp>
          <p:nvSpPr>
            <p:cNvPr id="58" name="Freeform 40"/>
            <p:cNvSpPr/>
            <p:nvPr/>
          </p:nvSpPr>
          <p:spPr bwMode="auto">
            <a:xfrm>
              <a:off x="5799659"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lt1"/>
                </a:solidFill>
              </a:endParaRPr>
            </a:p>
          </p:txBody>
        </p:sp>
        <p:sp>
          <p:nvSpPr>
            <p:cNvPr id="61" name="Freeform 41"/>
            <p:cNvSpPr>
              <a:spLocks noEditPoints="1"/>
            </p:cNvSpPr>
            <p:nvPr/>
          </p:nvSpPr>
          <p:spPr bwMode="auto">
            <a:xfrm>
              <a:off x="5799659"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rgbClr val="E7A8CA"/>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lstStyle/>
            <a:p>
              <a:endParaRPr lang="zh-CN" altLang="en-US" sz="2400"/>
            </a:p>
          </p:txBody>
        </p:sp>
        <p:sp>
          <p:nvSpPr>
            <p:cNvPr id="64" name="Freeform 50"/>
            <p:cNvSpPr/>
            <p:nvPr/>
          </p:nvSpPr>
          <p:spPr bwMode="auto">
            <a:xfrm>
              <a:off x="6548657" y="176154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79" name="文本框 34"/>
            <p:cNvSpPr txBox="1"/>
            <p:nvPr/>
          </p:nvSpPr>
          <p:spPr>
            <a:xfrm>
              <a:off x="6310273" y="2376268"/>
              <a:ext cx="952500" cy="330041"/>
            </a:xfrm>
            <a:prstGeom prst="rect">
              <a:avLst/>
            </a:prstGeom>
            <a:noFill/>
          </p:spPr>
          <p:txBody>
            <a:bodyPr wrap="none" lIns="91440" tIns="45720" rIns="91440" bIns="4572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solidFill>
                  <a:latin typeface="微软雅黑" panose="020B0503020204020204" charset="-122"/>
                  <a:ea typeface="微软雅黑" panose="020B0503020204020204" charset="-122"/>
                </a:rPr>
                <a:t>文字说明</a:t>
              </a:r>
            </a:p>
          </p:txBody>
        </p:sp>
      </p:grpSp>
      <p:grpSp>
        <p:nvGrpSpPr>
          <p:cNvPr id="80" name="组合 3"/>
          <p:cNvGrpSpPr/>
          <p:nvPr/>
        </p:nvGrpSpPr>
        <p:grpSpPr>
          <a:xfrm>
            <a:off x="1355415" y="4550220"/>
            <a:ext cx="2023387" cy="1432961"/>
            <a:chOff x="5054600" y="1342008"/>
            <a:chExt cx="1517540" cy="1074721"/>
          </a:xfrm>
        </p:grpSpPr>
        <p:sp>
          <p:nvSpPr>
            <p:cNvPr id="81" name="TextBox 80"/>
            <p:cNvSpPr txBox="1"/>
            <p:nvPr/>
          </p:nvSpPr>
          <p:spPr>
            <a:xfrm>
              <a:off x="5054600" y="1342008"/>
              <a:ext cx="1205865" cy="297180"/>
            </a:xfrm>
            <a:prstGeom prst="rect">
              <a:avLst/>
            </a:prstGeom>
            <a:noFill/>
          </p:spPr>
          <p:txBody>
            <a:bodyPr wrap="none" rtlCol="0">
              <a:spAutoFit/>
            </a:bodyPr>
            <a:lstStyle>
              <a:defPPr>
                <a:defRPr lang="zh-CN"/>
              </a:defPPr>
              <a:lvl1pPr>
                <a:defRPr sz="1400">
                  <a:solidFill>
                    <a:srgbClr val="0070C0"/>
                  </a:solidFill>
                  <a:latin typeface="微软雅黑" panose="020B0503020204020204" charset="-122"/>
                  <a:ea typeface="微软雅黑" panose="020B0503020204020204" charset="-122"/>
                </a:defRPr>
              </a:lvl1pPr>
            </a:lstStyle>
            <a:p>
              <a:pPr>
                <a:defRPr/>
              </a:pPr>
              <a:r>
                <a:rPr lang="zh-CN" altLang="en-US" sz="1865" dirty="0">
                  <a:solidFill>
                    <a:schemeClr val="tx1"/>
                  </a:solidFill>
                </a:rPr>
                <a:t>点击添加标题</a:t>
              </a:r>
              <a:endParaRPr lang="en-US" altLang="zh-CN" sz="1865" dirty="0">
                <a:solidFill>
                  <a:schemeClr val="tx1"/>
                </a:solidFill>
              </a:endParaRPr>
            </a:p>
          </p:txBody>
        </p:sp>
        <p:sp>
          <p:nvSpPr>
            <p:cNvPr id="82" name="矩形 35"/>
            <p:cNvSpPr/>
            <p:nvPr/>
          </p:nvSpPr>
          <p:spPr>
            <a:xfrm>
              <a:off x="5054600" y="1650919"/>
              <a:ext cx="1517540" cy="765810"/>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模板所有文字图片都可编辑，数据图表都可以修改颜色大小形状</a:t>
              </a:r>
            </a:p>
          </p:txBody>
        </p:sp>
      </p:grpSp>
      <p:grpSp>
        <p:nvGrpSpPr>
          <p:cNvPr id="83" name="组合 3"/>
          <p:cNvGrpSpPr/>
          <p:nvPr/>
        </p:nvGrpSpPr>
        <p:grpSpPr>
          <a:xfrm>
            <a:off x="3793814" y="4550220"/>
            <a:ext cx="2023387" cy="1432961"/>
            <a:chOff x="5054600" y="1342008"/>
            <a:chExt cx="1517540" cy="1074721"/>
          </a:xfrm>
        </p:grpSpPr>
        <p:sp>
          <p:nvSpPr>
            <p:cNvPr id="84" name="TextBox 83"/>
            <p:cNvSpPr txBox="1"/>
            <p:nvPr/>
          </p:nvSpPr>
          <p:spPr>
            <a:xfrm>
              <a:off x="5054600" y="1342008"/>
              <a:ext cx="1205865" cy="297180"/>
            </a:xfrm>
            <a:prstGeom prst="rect">
              <a:avLst/>
            </a:prstGeom>
            <a:noFill/>
          </p:spPr>
          <p:txBody>
            <a:bodyPr wrap="none" rtlCol="0">
              <a:spAutoFit/>
            </a:bodyPr>
            <a:lstStyle>
              <a:defPPr>
                <a:defRPr lang="zh-CN"/>
              </a:defPPr>
              <a:lvl1pPr>
                <a:defRPr sz="1400">
                  <a:solidFill>
                    <a:srgbClr val="0070C0"/>
                  </a:solidFill>
                  <a:latin typeface="微软雅黑" panose="020B0503020204020204" charset="-122"/>
                  <a:ea typeface="微软雅黑" panose="020B0503020204020204" charset="-122"/>
                </a:defRPr>
              </a:lvl1pPr>
            </a:lstStyle>
            <a:p>
              <a:pPr>
                <a:defRPr/>
              </a:pPr>
              <a:r>
                <a:rPr lang="zh-CN" altLang="en-US" sz="1865" dirty="0">
                  <a:solidFill>
                    <a:schemeClr val="tx1"/>
                  </a:solidFill>
                </a:rPr>
                <a:t>点击添加标题</a:t>
              </a:r>
              <a:endParaRPr lang="en-US" altLang="zh-CN" sz="1865" dirty="0">
                <a:solidFill>
                  <a:schemeClr val="tx1"/>
                </a:solidFill>
              </a:endParaRPr>
            </a:p>
          </p:txBody>
        </p:sp>
        <p:sp>
          <p:nvSpPr>
            <p:cNvPr id="85" name="矩形 35"/>
            <p:cNvSpPr/>
            <p:nvPr/>
          </p:nvSpPr>
          <p:spPr>
            <a:xfrm>
              <a:off x="5054600" y="1650919"/>
              <a:ext cx="1517540" cy="765810"/>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模板所有文字图片都可编辑，数据图表都可以修改颜色大小形状</a:t>
              </a:r>
            </a:p>
          </p:txBody>
        </p:sp>
      </p:grpSp>
      <p:grpSp>
        <p:nvGrpSpPr>
          <p:cNvPr id="86" name="组合 3"/>
          <p:cNvGrpSpPr/>
          <p:nvPr/>
        </p:nvGrpSpPr>
        <p:grpSpPr>
          <a:xfrm>
            <a:off x="6172800" y="4550220"/>
            <a:ext cx="2023387" cy="1432961"/>
            <a:chOff x="5054600" y="1342008"/>
            <a:chExt cx="1517540" cy="1074721"/>
          </a:xfrm>
        </p:grpSpPr>
        <p:sp>
          <p:nvSpPr>
            <p:cNvPr id="87" name="TextBox 86"/>
            <p:cNvSpPr txBox="1"/>
            <p:nvPr/>
          </p:nvSpPr>
          <p:spPr>
            <a:xfrm>
              <a:off x="5054600" y="1342008"/>
              <a:ext cx="1205865" cy="297180"/>
            </a:xfrm>
            <a:prstGeom prst="rect">
              <a:avLst/>
            </a:prstGeom>
            <a:noFill/>
          </p:spPr>
          <p:txBody>
            <a:bodyPr wrap="none" rtlCol="0">
              <a:spAutoFit/>
            </a:bodyPr>
            <a:lstStyle>
              <a:defPPr>
                <a:defRPr lang="zh-CN"/>
              </a:defPPr>
              <a:lvl1pPr>
                <a:defRPr sz="1400">
                  <a:solidFill>
                    <a:srgbClr val="0070C0"/>
                  </a:solidFill>
                  <a:latin typeface="微软雅黑" panose="020B0503020204020204" charset="-122"/>
                  <a:ea typeface="微软雅黑" panose="020B0503020204020204" charset="-122"/>
                </a:defRPr>
              </a:lvl1pPr>
            </a:lstStyle>
            <a:p>
              <a:pPr>
                <a:defRPr/>
              </a:pPr>
              <a:r>
                <a:rPr lang="zh-CN" altLang="en-US" sz="1865" dirty="0">
                  <a:solidFill>
                    <a:schemeClr val="tx1"/>
                  </a:solidFill>
                </a:rPr>
                <a:t>点击添加标题</a:t>
              </a:r>
              <a:endParaRPr lang="en-US" altLang="zh-CN" sz="1865" dirty="0">
                <a:solidFill>
                  <a:schemeClr val="tx1"/>
                </a:solidFill>
              </a:endParaRPr>
            </a:p>
          </p:txBody>
        </p:sp>
        <p:sp>
          <p:nvSpPr>
            <p:cNvPr id="88" name="矩形 35"/>
            <p:cNvSpPr/>
            <p:nvPr/>
          </p:nvSpPr>
          <p:spPr>
            <a:xfrm>
              <a:off x="5054600" y="1650919"/>
              <a:ext cx="1517540" cy="765810"/>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模板所有文字图片都可编辑，数据图表都可以修改颜色大小形状</a:t>
              </a:r>
            </a:p>
          </p:txBody>
        </p:sp>
      </p:grpSp>
      <p:grpSp>
        <p:nvGrpSpPr>
          <p:cNvPr id="89" name="组合 3"/>
          <p:cNvGrpSpPr/>
          <p:nvPr/>
        </p:nvGrpSpPr>
        <p:grpSpPr>
          <a:xfrm>
            <a:off x="8642898" y="4550220"/>
            <a:ext cx="2023387" cy="1432961"/>
            <a:chOff x="5054600" y="1342008"/>
            <a:chExt cx="1517540" cy="1074721"/>
          </a:xfrm>
        </p:grpSpPr>
        <p:sp>
          <p:nvSpPr>
            <p:cNvPr id="90" name="TextBox 89"/>
            <p:cNvSpPr txBox="1"/>
            <p:nvPr/>
          </p:nvSpPr>
          <p:spPr>
            <a:xfrm>
              <a:off x="5054600" y="1342008"/>
              <a:ext cx="1205865" cy="297180"/>
            </a:xfrm>
            <a:prstGeom prst="rect">
              <a:avLst/>
            </a:prstGeom>
            <a:noFill/>
          </p:spPr>
          <p:txBody>
            <a:bodyPr wrap="none" rtlCol="0">
              <a:spAutoFit/>
            </a:bodyPr>
            <a:lstStyle>
              <a:defPPr>
                <a:defRPr lang="zh-CN"/>
              </a:defPPr>
              <a:lvl1pPr>
                <a:defRPr sz="1400">
                  <a:solidFill>
                    <a:srgbClr val="0070C0"/>
                  </a:solidFill>
                  <a:latin typeface="微软雅黑" panose="020B0503020204020204" charset="-122"/>
                  <a:ea typeface="微软雅黑" panose="020B0503020204020204" charset="-122"/>
                </a:defRPr>
              </a:lvl1pPr>
            </a:lstStyle>
            <a:p>
              <a:pPr>
                <a:defRPr/>
              </a:pPr>
              <a:r>
                <a:rPr lang="zh-CN" altLang="en-US" sz="1865" dirty="0">
                  <a:solidFill>
                    <a:schemeClr val="tx1"/>
                  </a:solidFill>
                </a:rPr>
                <a:t>点击添加标题</a:t>
              </a:r>
              <a:endParaRPr lang="en-US" altLang="zh-CN" sz="1865" dirty="0">
                <a:solidFill>
                  <a:schemeClr val="tx1"/>
                </a:solidFill>
              </a:endParaRPr>
            </a:p>
          </p:txBody>
        </p:sp>
        <p:sp>
          <p:nvSpPr>
            <p:cNvPr id="91" name="矩形 35"/>
            <p:cNvSpPr/>
            <p:nvPr/>
          </p:nvSpPr>
          <p:spPr>
            <a:xfrm>
              <a:off x="5054600" y="1650919"/>
              <a:ext cx="1517540" cy="765810"/>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模板所有文字图片都可编辑，数据图表都可以修改颜色大小形状</a:t>
              </a:r>
            </a:p>
          </p:txBody>
        </p:sp>
      </p:grpSp>
    </p:spTree>
  </p:cSld>
  <p:clrMapOvr>
    <a:masterClrMapping/>
  </p:clrMapOvr>
  <p:transition advTm="9173">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ppt_x</p:attrName>
                                        </p:attrNameLst>
                                      </p:cBhvr>
                                      <p:tavLst>
                                        <p:tav tm="0">
                                          <p:val>
                                            <p:strVal val="#ppt_x-.2"/>
                                          </p:val>
                                        </p:tav>
                                        <p:tav tm="100000">
                                          <p:val>
                                            <p:strVal val="#ppt_x"/>
                                          </p:val>
                                        </p:tav>
                                      </p:tavLst>
                                    </p:anim>
                                    <p:anim calcmode="lin" valueType="num">
                                      <p:cBhvr>
                                        <p:cTn id="13"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7"/>
                                        </p:tgtEl>
                                      </p:cBhvr>
                                    </p:animEffect>
                                  </p:child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1000" fill="hold"/>
                                        <p:tgtEl>
                                          <p:spTgt spid="43"/>
                                        </p:tgtEl>
                                        <p:attrNameLst>
                                          <p:attrName>ppt_x</p:attrName>
                                        </p:attrNameLst>
                                      </p:cBhvr>
                                      <p:tavLst>
                                        <p:tav tm="0">
                                          <p:val>
                                            <p:strVal val="#ppt_x-.2"/>
                                          </p:val>
                                        </p:tav>
                                        <p:tav tm="100000">
                                          <p:val>
                                            <p:strVal val="#ppt_x"/>
                                          </p:val>
                                        </p:tav>
                                      </p:tavLst>
                                    </p:anim>
                                    <p:anim calcmode="lin" valueType="num">
                                      <p:cBhvr>
                                        <p:cTn id="19"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43"/>
                                        </p:tgtEl>
                                      </p:cBhvr>
                                    </p:animEffect>
                                  </p:childTnLst>
                                </p:cTn>
                              </p:par>
                            </p:childTnLst>
                          </p:cTn>
                        </p:par>
                        <p:par>
                          <p:cTn id="21" fill="hold">
                            <p:stCondLst>
                              <p:cond delay="2500"/>
                            </p:stCondLst>
                            <p:childTnLst>
                              <p:par>
                                <p:cTn id="22" presetID="29"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1000" fill="hold"/>
                                        <p:tgtEl>
                                          <p:spTgt spid="49"/>
                                        </p:tgtEl>
                                        <p:attrNameLst>
                                          <p:attrName>ppt_x</p:attrName>
                                        </p:attrNameLst>
                                      </p:cBhvr>
                                      <p:tavLst>
                                        <p:tav tm="0">
                                          <p:val>
                                            <p:strVal val="#ppt_x-.2"/>
                                          </p:val>
                                        </p:tav>
                                        <p:tav tm="100000">
                                          <p:val>
                                            <p:strVal val="#ppt_x"/>
                                          </p:val>
                                        </p:tav>
                                      </p:tavLst>
                                    </p:anim>
                                    <p:anim calcmode="lin" valueType="num">
                                      <p:cBhvr>
                                        <p:cTn id="25"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49"/>
                                        </p:tgtEl>
                                      </p:cBhvr>
                                    </p:animEffect>
                                  </p:child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p:cTn id="30" dur="1000" fill="hold"/>
                                        <p:tgtEl>
                                          <p:spTgt spid="55"/>
                                        </p:tgtEl>
                                        <p:attrNameLst>
                                          <p:attrName>ppt_x</p:attrName>
                                        </p:attrNameLst>
                                      </p:cBhvr>
                                      <p:tavLst>
                                        <p:tav tm="0">
                                          <p:val>
                                            <p:strVal val="#ppt_x-.2"/>
                                          </p:val>
                                        </p:tav>
                                        <p:tav tm="100000">
                                          <p:val>
                                            <p:strVal val="#ppt_x"/>
                                          </p:val>
                                        </p:tav>
                                      </p:tavLst>
                                    </p:anim>
                                    <p:anim calcmode="lin" valueType="num">
                                      <p:cBhvr>
                                        <p:cTn id="31" dur="10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32" dur="1000"/>
                                        <p:tgtEl>
                                          <p:spTgt spid="55"/>
                                        </p:tgtEl>
                                      </p:cBhvr>
                                    </p:animEffect>
                                  </p:childTnLst>
                                </p:cTn>
                              </p:par>
                            </p:childTnLst>
                          </p:cTn>
                        </p:par>
                        <p:par>
                          <p:cTn id="33" fill="hold">
                            <p:stCondLst>
                              <p:cond delay="4500"/>
                            </p:stCondLst>
                            <p:childTnLst>
                              <p:par>
                                <p:cTn id="34" presetID="29" presetClass="entr" presetSubtype="0" fill="hold" nodeType="afterEffect">
                                  <p:stCondLst>
                                    <p:cond delay="0"/>
                                  </p:stCondLst>
                                  <p:childTnLst>
                                    <p:set>
                                      <p:cBhvr>
                                        <p:cTn id="35" dur="1" fill="hold">
                                          <p:stCondLst>
                                            <p:cond delay="0"/>
                                          </p:stCondLst>
                                        </p:cTn>
                                        <p:tgtEl>
                                          <p:spTgt spid="80"/>
                                        </p:tgtEl>
                                        <p:attrNameLst>
                                          <p:attrName>style.visibility</p:attrName>
                                        </p:attrNameLst>
                                      </p:cBhvr>
                                      <p:to>
                                        <p:strVal val="visible"/>
                                      </p:to>
                                    </p:set>
                                    <p:anim calcmode="lin" valueType="num">
                                      <p:cBhvr>
                                        <p:cTn id="36" dur="1000" fill="hold"/>
                                        <p:tgtEl>
                                          <p:spTgt spid="80"/>
                                        </p:tgtEl>
                                        <p:attrNameLst>
                                          <p:attrName>ppt_x</p:attrName>
                                        </p:attrNameLst>
                                      </p:cBhvr>
                                      <p:tavLst>
                                        <p:tav tm="0">
                                          <p:val>
                                            <p:strVal val="#ppt_x-.2"/>
                                          </p:val>
                                        </p:tav>
                                        <p:tav tm="100000">
                                          <p:val>
                                            <p:strVal val="#ppt_x"/>
                                          </p:val>
                                        </p:tav>
                                      </p:tavLst>
                                    </p:anim>
                                    <p:anim calcmode="lin" valueType="num">
                                      <p:cBhvr>
                                        <p:cTn id="37"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38" dur="1000"/>
                                        <p:tgtEl>
                                          <p:spTgt spid="80"/>
                                        </p:tgtEl>
                                      </p:cBhvr>
                                    </p:animEffect>
                                  </p:childTnLst>
                                </p:cTn>
                              </p:par>
                            </p:childTnLst>
                          </p:cTn>
                        </p:par>
                        <p:par>
                          <p:cTn id="39" fill="hold">
                            <p:stCondLst>
                              <p:cond delay="5500"/>
                            </p:stCondLst>
                            <p:childTnLst>
                              <p:par>
                                <p:cTn id="40" presetID="29" presetClass="entr" presetSubtype="0" fill="hold" nodeType="afterEffect">
                                  <p:stCondLst>
                                    <p:cond delay="0"/>
                                  </p:stCondLst>
                                  <p:childTnLst>
                                    <p:set>
                                      <p:cBhvr>
                                        <p:cTn id="41" dur="1" fill="hold">
                                          <p:stCondLst>
                                            <p:cond delay="0"/>
                                          </p:stCondLst>
                                        </p:cTn>
                                        <p:tgtEl>
                                          <p:spTgt spid="83"/>
                                        </p:tgtEl>
                                        <p:attrNameLst>
                                          <p:attrName>style.visibility</p:attrName>
                                        </p:attrNameLst>
                                      </p:cBhvr>
                                      <p:to>
                                        <p:strVal val="visible"/>
                                      </p:to>
                                    </p:set>
                                    <p:anim calcmode="lin" valueType="num">
                                      <p:cBhvr>
                                        <p:cTn id="42" dur="1000" fill="hold"/>
                                        <p:tgtEl>
                                          <p:spTgt spid="83"/>
                                        </p:tgtEl>
                                        <p:attrNameLst>
                                          <p:attrName>ppt_x</p:attrName>
                                        </p:attrNameLst>
                                      </p:cBhvr>
                                      <p:tavLst>
                                        <p:tav tm="0">
                                          <p:val>
                                            <p:strVal val="#ppt_x-.2"/>
                                          </p:val>
                                        </p:tav>
                                        <p:tav tm="100000">
                                          <p:val>
                                            <p:strVal val="#ppt_x"/>
                                          </p:val>
                                        </p:tav>
                                      </p:tavLst>
                                    </p:anim>
                                    <p:anim calcmode="lin" valueType="num">
                                      <p:cBhvr>
                                        <p:cTn id="43" dur="1000" fill="hold"/>
                                        <p:tgtEl>
                                          <p:spTgt spid="83"/>
                                        </p:tgtEl>
                                        <p:attrNameLst>
                                          <p:attrName>ppt_y</p:attrName>
                                        </p:attrNameLst>
                                      </p:cBhvr>
                                      <p:tavLst>
                                        <p:tav tm="0">
                                          <p:val>
                                            <p:strVal val="#ppt_y"/>
                                          </p:val>
                                        </p:tav>
                                        <p:tav tm="100000">
                                          <p:val>
                                            <p:strVal val="#ppt_y"/>
                                          </p:val>
                                        </p:tav>
                                      </p:tavLst>
                                    </p:anim>
                                    <p:animEffect transition="in" filter="wipe(right)" prLst="gradientSize: 0.1">
                                      <p:cBhvr>
                                        <p:cTn id="44" dur="1000"/>
                                        <p:tgtEl>
                                          <p:spTgt spid="83"/>
                                        </p:tgtEl>
                                      </p:cBhvr>
                                    </p:animEffect>
                                  </p:childTnLst>
                                </p:cTn>
                              </p:par>
                            </p:childTnLst>
                          </p:cTn>
                        </p:par>
                        <p:par>
                          <p:cTn id="45" fill="hold">
                            <p:stCondLst>
                              <p:cond delay="6500"/>
                            </p:stCondLst>
                            <p:childTnLst>
                              <p:par>
                                <p:cTn id="46" presetID="29" presetClass="entr" presetSubtype="0" fill="hold" nodeType="afterEffect">
                                  <p:stCondLst>
                                    <p:cond delay="0"/>
                                  </p:stCondLst>
                                  <p:childTnLst>
                                    <p:set>
                                      <p:cBhvr>
                                        <p:cTn id="47" dur="1" fill="hold">
                                          <p:stCondLst>
                                            <p:cond delay="0"/>
                                          </p:stCondLst>
                                        </p:cTn>
                                        <p:tgtEl>
                                          <p:spTgt spid="86"/>
                                        </p:tgtEl>
                                        <p:attrNameLst>
                                          <p:attrName>style.visibility</p:attrName>
                                        </p:attrNameLst>
                                      </p:cBhvr>
                                      <p:to>
                                        <p:strVal val="visible"/>
                                      </p:to>
                                    </p:set>
                                    <p:anim calcmode="lin" valueType="num">
                                      <p:cBhvr>
                                        <p:cTn id="48" dur="1000" fill="hold"/>
                                        <p:tgtEl>
                                          <p:spTgt spid="86"/>
                                        </p:tgtEl>
                                        <p:attrNameLst>
                                          <p:attrName>ppt_x</p:attrName>
                                        </p:attrNameLst>
                                      </p:cBhvr>
                                      <p:tavLst>
                                        <p:tav tm="0">
                                          <p:val>
                                            <p:strVal val="#ppt_x-.2"/>
                                          </p:val>
                                        </p:tav>
                                        <p:tav tm="100000">
                                          <p:val>
                                            <p:strVal val="#ppt_x"/>
                                          </p:val>
                                        </p:tav>
                                      </p:tavLst>
                                    </p:anim>
                                    <p:anim calcmode="lin" valueType="num">
                                      <p:cBhvr>
                                        <p:cTn id="49" dur="1000" fill="hold"/>
                                        <p:tgtEl>
                                          <p:spTgt spid="86"/>
                                        </p:tgtEl>
                                        <p:attrNameLst>
                                          <p:attrName>ppt_y</p:attrName>
                                        </p:attrNameLst>
                                      </p:cBhvr>
                                      <p:tavLst>
                                        <p:tav tm="0">
                                          <p:val>
                                            <p:strVal val="#ppt_y"/>
                                          </p:val>
                                        </p:tav>
                                        <p:tav tm="100000">
                                          <p:val>
                                            <p:strVal val="#ppt_y"/>
                                          </p:val>
                                        </p:tav>
                                      </p:tavLst>
                                    </p:anim>
                                    <p:animEffect transition="in" filter="wipe(right)" prLst="gradientSize: 0.1">
                                      <p:cBhvr>
                                        <p:cTn id="50" dur="1000"/>
                                        <p:tgtEl>
                                          <p:spTgt spid="86"/>
                                        </p:tgtEl>
                                      </p:cBhvr>
                                    </p:animEffect>
                                  </p:childTnLst>
                                </p:cTn>
                              </p:par>
                            </p:childTnLst>
                          </p:cTn>
                        </p:par>
                        <p:par>
                          <p:cTn id="51" fill="hold">
                            <p:stCondLst>
                              <p:cond delay="7500"/>
                            </p:stCondLst>
                            <p:childTnLst>
                              <p:par>
                                <p:cTn id="52" presetID="29" presetClass="entr" presetSubtype="0" fill="hold" nodeType="afterEffect">
                                  <p:stCondLst>
                                    <p:cond delay="0"/>
                                  </p:stCondLst>
                                  <p:childTnLst>
                                    <p:set>
                                      <p:cBhvr>
                                        <p:cTn id="53" dur="1" fill="hold">
                                          <p:stCondLst>
                                            <p:cond delay="0"/>
                                          </p:stCondLst>
                                        </p:cTn>
                                        <p:tgtEl>
                                          <p:spTgt spid="89"/>
                                        </p:tgtEl>
                                        <p:attrNameLst>
                                          <p:attrName>style.visibility</p:attrName>
                                        </p:attrNameLst>
                                      </p:cBhvr>
                                      <p:to>
                                        <p:strVal val="visible"/>
                                      </p:to>
                                    </p:set>
                                    <p:anim calcmode="lin" valueType="num">
                                      <p:cBhvr>
                                        <p:cTn id="54" dur="1000" fill="hold"/>
                                        <p:tgtEl>
                                          <p:spTgt spid="89"/>
                                        </p:tgtEl>
                                        <p:attrNameLst>
                                          <p:attrName>ppt_x</p:attrName>
                                        </p:attrNameLst>
                                      </p:cBhvr>
                                      <p:tavLst>
                                        <p:tav tm="0">
                                          <p:val>
                                            <p:strVal val="#ppt_x-.2"/>
                                          </p:val>
                                        </p:tav>
                                        <p:tav tm="100000">
                                          <p:val>
                                            <p:strVal val="#ppt_x"/>
                                          </p:val>
                                        </p:tav>
                                      </p:tavLst>
                                    </p:anim>
                                    <p:anim calcmode="lin" valueType="num">
                                      <p:cBhvr>
                                        <p:cTn id="55" dur="1000" fill="hold"/>
                                        <p:tgtEl>
                                          <p:spTgt spid="89"/>
                                        </p:tgtEl>
                                        <p:attrNameLst>
                                          <p:attrName>ppt_y</p:attrName>
                                        </p:attrNameLst>
                                      </p:cBhvr>
                                      <p:tavLst>
                                        <p:tav tm="0">
                                          <p:val>
                                            <p:strVal val="#ppt_y"/>
                                          </p:val>
                                        </p:tav>
                                        <p:tav tm="100000">
                                          <p:val>
                                            <p:strVal val="#ppt_y"/>
                                          </p:val>
                                        </p:tav>
                                      </p:tavLst>
                                    </p:anim>
                                    <p:animEffect transition="in" filter="wipe(right)" prLst="gradientSize: 0.1">
                                      <p:cBhvr>
                                        <p:cTn id="56"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grpSp>
        <p:nvGrpSpPr>
          <p:cNvPr id="22" name="组合 2"/>
          <p:cNvGrpSpPr/>
          <p:nvPr/>
        </p:nvGrpSpPr>
        <p:grpSpPr>
          <a:xfrm>
            <a:off x="-1389" y="1442119"/>
            <a:ext cx="5725221" cy="4529421"/>
            <a:chOff x="2217021" y="1430710"/>
            <a:chExt cx="5607258" cy="4025064"/>
          </a:xfrm>
        </p:grpSpPr>
        <p:sp>
          <p:nvSpPr>
            <p:cNvPr id="23" name="矩形 31"/>
            <p:cNvSpPr/>
            <p:nvPr/>
          </p:nvSpPr>
          <p:spPr>
            <a:xfrm>
              <a:off x="2217021" y="4445378"/>
              <a:ext cx="936104" cy="1008112"/>
            </a:xfrm>
            <a:prstGeom prst="rect">
              <a:avLst/>
            </a:prstGeom>
            <a:solidFill>
              <a:srgbClr val="1F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24" name="矩形 32"/>
            <p:cNvSpPr/>
            <p:nvPr/>
          </p:nvSpPr>
          <p:spPr>
            <a:xfrm>
              <a:off x="2217021" y="3432752"/>
              <a:ext cx="936104" cy="1008112"/>
            </a:xfrm>
            <a:prstGeom prst="rect">
              <a:avLst/>
            </a:prstGeom>
            <a:solidFill>
              <a:srgbClr val="E7A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25" name="矩形 33"/>
            <p:cNvSpPr/>
            <p:nvPr/>
          </p:nvSpPr>
          <p:spPr>
            <a:xfrm>
              <a:off x="2217021" y="2439051"/>
              <a:ext cx="936104" cy="1008112"/>
            </a:xfrm>
            <a:prstGeom prst="rect">
              <a:avLst/>
            </a:prstGeom>
            <a:solidFill>
              <a:srgbClr val="1F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26" name="矩形 34"/>
            <p:cNvSpPr/>
            <p:nvPr/>
          </p:nvSpPr>
          <p:spPr>
            <a:xfrm>
              <a:off x="2217021" y="1430710"/>
              <a:ext cx="936104" cy="1008112"/>
            </a:xfrm>
            <a:prstGeom prst="rect">
              <a:avLst/>
            </a:prstGeom>
            <a:solidFill>
              <a:srgbClr val="E7A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27" name="矩形 35"/>
            <p:cNvSpPr/>
            <p:nvPr/>
          </p:nvSpPr>
          <p:spPr>
            <a:xfrm>
              <a:off x="4979837" y="4158714"/>
              <a:ext cx="2618878" cy="726559"/>
            </a:xfrm>
            <a:prstGeom prst="rect">
              <a:avLst/>
            </a:prstGeom>
            <a:solidFill>
              <a:srgbClr val="1F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28" name="矩形 36"/>
            <p:cNvSpPr/>
            <p:nvPr/>
          </p:nvSpPr>
          <p:spPr>
            <a:xfrm>
              <a:off x="4979837" y="3432155"/>
              <a:ext cx="2618878" cy="726559"/>
            </a:xfrm>
            <a:prstGeom prst="rect">
              <a:avLst/>
            </a:prstGeom>
            <a:solidFill>
              <a:srgbClr val="E7A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29" name="矩形 37"/>
            <p:cNvSpPr/>
            <p:nvPr/>
          </p:nvSpPr>
          <p:spPr>
            <a:xfrm>
              <a:off x="4979837" y="2712729"/>
              <a:ext cx="2618878" cy="726559"/>
            </a:xfrm>
            <a:prstGeom prst="rect">
              <a:avLst/>
            </a:prstGeom>
            <a:solidFill>
              <a:srgbClr val="1F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30" name="矩形 38"/>
            <p:cNvSpPr/>
            <p:nvPr/>
          </p:nvSpPr>
          <p:spPr>
            <a:xfrm>
              <a:off x="4979837" y="1989258"/>
              <a:ext cx="2618878" cy="726559"/>
            </a:xfrm>
            <a:prstGeom prst="rect">
              <a:avLst/>
            </a:prstGeom>
            <a:solidFill>
              <a:srgbClr val="E7A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31" name="矩形 28"/>
            <p:cNvSpPr/>
            <p:nvPr/>
          </p:nvSpPr>
          <p:spPr>
            <a:xfrm>
              <a:off x="3153125" y="1447970"/>
              <a:ext cx="1826712" cy="1280593"/>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rgbClr val="E7A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32" name="矩形 28"/>
            <p:cNvSpPr/>
            <p:nvPr/>
          </p:nvSpPr>
          <p:spPr>
            <a:xfrm>
              <a:off x="3153125" y="2443212"/>
              <a:ext cx="1829888" cy="1007543"/>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rgbClr val="1F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dirty="0">
                <a:latin typeface="微软雅黑" panose="020B0503020204020204" charset="-122"/>
                <a:ea typeface="微软雅黑" panose="020B0503020204020204" charset="-122"/>
              </a:endParaRPr>
            </a:p>
          </p:txBody>
        </p:sp>
        <p:sp>
          <p:nvSpPr>
            <p:cNvPr id="33" name="矩形 28"/>
            <p:cNvSpPr/>
            <p:nvPr/>
          </p:nvSpPr>
          <p:spPr>
            <a:xfrm>
              <a:off x="3153126" y="3441607"/>
              <a:ext cx="1834048" cy="1003574"/>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rgbClr val="E7A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34" name="矩形 28"/>
            <p:cNvSpPr/>
            <p:nvPr/>
          </p:nvSpPr>
          <p:spPr>
            <a:xfrm>
              <a:off x="3148257" y="4159306"/>
              <a:ext cx="1837135" cy="1296468"/>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rgbClr val="1F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35" name="矩形 43"/>
            <p:cNvSpPr/>
            <p:nvPr/>
          </p:nvSpPr>
          <p:spPr>
            <a:xfrm>
              <a:off x="4987174" y="1989258"/>
              <a:ext cx="523309" cy="2896015"/>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36" name="矩形 44"/>
            <p:cNvSpPr/>
            <p:nvPr/>
          </p:nvSpPr>
          <p:spPr>
            <a:xfrm rot="10800000">
              <a:off x="2629816" y="1435223"/>
              <a:ext cx="523309" cy="4018293"/>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37" name="TextBox 40"/>
            <p:cNvSpPr txBox="1"/>
            <p:nvPr/>
          </p:nvSpPr>
          <p:spPr>
            <a:xfrm>
              <a:off x="2328714" y="1639439"/>
              <a:ext cx="528629" cy="42942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chemeClr val="bg1"/>
                  </a:solidFill>
                  <a:latin typeface="微软雅黑" panose="020B0503020204020204" charset="-122"/>
                  <a:ea typeface="微软雅黑" panose="020B0503020204020204" charset="-122"/>
                </a:rPr>
                <a:t>01</a:t>
              </a:r>
              <a:endParaRPr lang="zh-CN" altLang="en-US" sz="1065" dirty="0">
                <a:solidFill>
                  <a:schemeClr val="bg1"/>
                </a:solidFill>
                <a:latin typeface="微软雅黑" panose="020B0503020204020204" charset="-122"/>
                <a:ea typeface="微软雅黑" panose="020B0503020204020204" charset="-122"/>
              </a:endParaRPr>
            </a:p>
          </p:txBody>
        </p:sp>
        <p:sp>
          <p:nvSpPr>
            <p:cNvPr id="38" name="TextBox 42"/>
            <p:cNvSpPr txBox="1"/>
            <p:nvPr/>
          </p:nvSpPr>
          <p:spPr>
            <a:xfrm>
              <a:off x="2328714" y="2715816"/>
              <a:ext cx="528629" cy="42942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chemeClr val="bg1"/>
                  </a:solidFill>
                  <a:latin typeface="微软雅黑" panose="020B0503020204020204" charset="-122"/>
                  <a:ea typeface="微软雅黑" panose="020B0503020204020204" charset="-122"/>
                </a:rPr>
                <a:t>02</a:t>
              </a:r>
              <a:endParaRPr lang="zh-CN" altLang="en-US" sz="1065" dirty="0">
                <a:solidFill>
                  <a:schemeClr val="bg1"/>
                </a:solidFill>
                <a:latin typeface="微软雅黑" panose="020B0503020204020204" charset="-122"/>
                <a:ea typeface="微软雅黑" panose="020B0503020204020204" charset="-122"/>
              </a:endParaRPr>
            </a:p>
          </p:txBody>
        </p:sp>
        <p:sp>
          <p:nvSpPr>
            <p:cNvPr id="39" name="TextBox 44"/>
            <p:cNvSpPr txBox="1"/>
            <p:nvPr/>
          </p:nvSpPr>
          <p:spPr>
            <a:xfrm>
              <a:off x="2328714" y="3716507"/>
              <a:ext cx="528629" cy="42942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chemeClr val="bg1"/>
                  </a:solidFill>
                  <a:latin typeface="微软雅黑" panose="020B0503020204020204" charset="-122"/>
                  <a:ea typeface="微软雅黑" panose="020B0503020204020204" charset="-122"/>
                </a:rPr>
                <a:t>03</a:t>
              </a:r>
              <a:endParaRPr lang="zh-CN" altLang="en-US" sz="1065" dirty="0">
                <a:solidFill>
                  <a:schemeClr val="bg1"/>
                </a:solidFill>
                <a:latin typeface="微软雅黑" panose="020B0503020204020204" charset="-122"/>
                <a:ea typeface="微软雅黑" panose="020B0503020204020204" charset="-122"/>
              </a:endParaRPr>
            </a:p>
          </p:txBody>
        </p:sp>
        <p:sp>
          <p:nvSpPr>
            <p:cNvPr id="40" name="TextBox 46"/>
            <p:cNvSpPr txBox="1"/>
            <p:nvPr/>
          </p:nvSpPr>
          <p:spPr>
            <a:xfrm>
              <a:off x="2328714" y="4625602"/>
              <a:ext cx="528629" cy="42942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a:solidFill>
                    <a:schemeClr val="bg1"/>
                  </a:solidFill>
                  <a:latin typeface="微软雅黑" panose="020B0503020204020204" charset="-122"/>
                  <a:ea typeface="微软雅黑" panose="020B0503020204020204" charset="-122"/>
                </a:rPr>
                <a:t>04</a:t>
              </a:r>
              <a:endParaRPr lang="zh-CN" altLang="en-US" sz="1065" dirty="0">
                <a:solidFill>
                  <a:schemeClr val="bg1"/>
                </a:solidFill>
                <a:latin typeface="微软雅黑" panose="020B0503020204020204" charset="-122"/>
                <a:ea typeface="微软雅黑" panose="020B0503020204020204" charset="-122"/>
              </a:endParaRPr>
            </a:p>
          </p:txBody>
        </p:sp>
        <p:sp>
          <p:nvSpPr>
            <p:cNvPr id="41" name="TextBox 49"/>
            <p:cNvSpPr txBox="1"/>
            <p:nvPr/>
          </p:nvSpPr>
          <p:spPr>
            <a:xfrm>
              <a:off x="5150443" y="2141437"/>
              <a:ext cx="2336644" cy="391054"/>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fontAlgn="base" hangingPunct="0">
                <a:spcBef>
                  <a:spcPct val="0"/>
                </a:spcBef>
                <a:spcAft>
                  <a:spcPct val="0"/>
                </a:spcAft>
                <a:defRPr/>
              </a:pPr>
              <a:r>
                <a:rPr lang="zh-CN" altLang="en-US" sz="2135" kern="0" dirty="0">
                  <a:solidFill>
                    <a:schemeClr val="bg1"/>
                  </a:solidFill>
                  <a:latin typeface="微软雅黑" panose="020B0503020204020204" charset="-122"/>
                  <a:ea typeface="微软雅黑" panose="020B0503020204020204" charset="-122"/>
                </a:rPr>
                <a:t>添加标题</a:t>
              </a:r>
              <a:endParaRPr lang="en-US" altLang="zh-CN" sz="2135" dirty="0">
                <a:solidFill>
                  <a:schemeClr val="bg1"/>
                </a:solidFill>
                <a:latin typeface="微软雅黑" panose="020B0503020204020204" charset="-122"/>
                <a:ea typeface="微软雅黑" panose="020B0503020204020204" charset="-122"/>
              </a:endParaRPr>
            </a:p>
          </p:txBody>
        </p:sp>
        <p:sp>
          <p:nvSpPr>
            <p:cNvPr id="42" name="TextBox 53"/>
            <p:cNvSpPr txBox="1"/>
            <p:nvPr/>
          </p:nvSpPr>
          <p:spPr>
            <a:xfrm>
              <a:off x="5150443" y="2885755"/>
              <a:ext cx="2336644" cy="352118"/>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fontAlgn="base" hangingPunct="0">
                <a:spcBef>
                  <a:spcPct val="0"/>
                </a:spcBef>
                <a:spcAft>
                  <a:spcPct val="0"/>
                </a:spcAft>
                <a:defRPr/>
              </a:pPr>
              <a:r>
                <a:rPr lang="zh-CN" altLang="en-US" sz="1865" kern="0" dirty="0">
                  <a:solidFill>
                    <a:schemeClr val="bg1"/>
                  </a:solidFill>
                  <a:latin typeface="微软雅黑" panose="020B0503020204020204" charset="-122"/>
                  <a:ea typeface="微软雅黑" panose="020B0503020204020204" charset="-122"/>
                </a:rPr>
                <a:t>添加标题</a:t>
              </a:r>
              <a:endParaRPr lang="en-US" altLang="zh-CN" sz="1865" dirty="0">
                <a:solidFill>
                  <a:schemeClr val="bg1"/>
                </a:solidFill>
                <a:latin typeface="微软雅黑" panose="020B0503020204020204" charset="-122"/>
                <a:ea typeface="微软雅黑" panose="020B0503020204020204" charset="-122"/>
              </a:endParaRPr>
            </a:p>
          </p:txBody>
        </p:sp>
        <p:sp>
          <p:nvSpPr>
            <p:cNvPr id="43" name="TextBox 54"/>
            <p:cNvSpPr txBox="1"/>
            <p:nvPr/>
          </p:nvSpPr>
          <p:spPr>
            <a:xfrm>
              <a:off x="5150443" y="3606490"/>
              <a:ext cx="2336644" cy="352118"/>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fontAlgn="base" hangingPunct="0">
                <a:spcBef>
                  <a:spcPct val="0"/>
                </a:spcBef>
                <a:spcAft>
                  <a:spcPct val="0"/>
                </a:spcAft>
                <a:defRPr/>
              </a:pPr>
              <a:r>
                <a:rPr lang="zh-CN" altLang="en-US" sz="1865" kern="0" dirty="0">
                  <a:solidFill>
                    <a:schemeClr val="bg1"/>
                  </a:solidFill>
                  <a:latin typeface="微软雅黑" panose="020B0503020204020204" charset="-122"/>
                  <a:ea typeface="微软雅黑" panose="020B0503020204020204" charset="-122"/>
                </a:rPr>
                <a:t>添加标题</a:t>
              </a:r>
              <a:endParaRPr lang="en-US" altLang="zh-CN" sz="1865" dirty="0">
                <a:solidFill>
                  <a:schemeClr val="bg1"/>
                </a:solidFill>
                <a:latin typeface="微软雅黑" panose="020B0503020204020204" charset="-122"/>
                <a:ea typeface="微软雅黑" panose="020B0503020204020204" charset="-122"/>
              </a:endParaRPr>
            </a:p>
          </p:txBody>
        </p:sp>
        <p:sp>
          <p:nvSpPr>
            <p:cNvPr id="44" name="TextBox 55"/>
            <p:cNvSpPr txBox="1"/>
            <p:nvPr/>
          </p:nvSpPr>
          <p:spPr>
            <a:xfrm>
              <a:off x="5150443" y="4326569"/>
              <a:ext cx="2336644" cy="352118"/>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fontAlgn="base" hangingPunct="0">
                <a:spcBef>
                  <a:spcPct val="0"/>
                </a:spcBef>
                <a:spcAft>
                  <a:spcPct val="0"/>
                </a:spcAft>
                <a:defRPr/>
              </a:pPr>
              <a:r>
                <a:rPr lang="zh-CN" altLang="en-US" sz="1865" kern="0" dirty="0">
                  <a:solidFill>
                    <a:schemeClr val="bg1"/>
                  </a:solidFill>
                  <a:latin typeface="微软雅黑" panose="020B0503020204020204" charset="-122"/>
                  <a:ea typeface="微软雅黑" panose="020B0503020204020204" charset="-122"/>
                </a:rPr>
                <a:t>添加标题</a:t>
              </a:r>
              <a:endParaRPr lang="en-US" altLang="zh-CN" sz="1865" dirty="0">
                <a:solidFill>
                  <a:schemeClr val="bg1"/>
                </a:solidFill>
                <a:latin typeface="微软雅黑" panose="020B0503020204020204" charset="-122"/>
                <a:ea typeface="微软雅黑" panose="020B0503020204020204" charset="-122"/>
              </a:endParaRPr>
            </a:p>
          </p:txBody>
        </p:sp>
        <p:sp>
          <p:nvSpPr>
            <p:cNvPr id="45" name="Freeform 144"/>
            <p:cNvSpPr>
              <a:spLocks noEditPoints="1"/>
            </p:cNvSpPr>
            <p:nvPr/>
          </p:nvSpPr>
          <p:spPr bwMode="black">
            <a:xfrm>
              <a:off x="3857821" y="2743880"/>
              <a:ext cx="342989" cy="605370"/>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chemeClr val="bg1"/>
              </a:solidFill>
            </a:ln>
          </p:spPr>
          <p:txBody>
            <a:bodyPr vert="horz" wrap="square" lIns="91452" tIns="45726" rIns="91452" bIns="4572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微软雅黑" panose="020B0503020204020204" charset="-122"/>
                <a:ea typeface="微软雅黑" panose="020B0503020204020204" charset="-122"/>
              </a:endParaRPr>
            </a:p>
          </p:txBody>
        </p:sp>
        <p:pic>
          <p:nvPicPr>
            <p:cNvPr id="46" name="Picture 34" descr="Efficiency.png"/>
            <p:cNvPicPr>
              <a:picLocks noChangeAspect="1"/>
            </p:cNvPicPr>
            <p:nvPr/>
          </p:nvPicPr>
          <p:blipFill>
            <a:blip r:embed="rId2" cstate="screen"/>
            <a:srcRect/>
            <a:stretch>
              <a:fillRect/>
            </a:stretch>
          </p:blipFill>
          <p:spPr bwMode="auto">
            <a:xfrm>
              <a:off x="3657743" y="3539906"/>
              <a:ext cx="743144" cy="689714"/>
            </a:xfrm>
            <a:prstGeom prst="rect">
              <a:avLst/>
            </a:prstGeom>
            <a:noFill/>
            <a:ln>
              <a:noFill/>
            </a:ln>
          </p:spPr>
        </p:pic>
        <p:grpSp>
          <p:nvGrpSpPr>
            <p:cNvPr id="47" name="Group 173"/>
            <p:cNvGrpSpPr>
              <a:grpSpLocks noChangeAspect="1"/>
            </p:cNvGrpSpPr>
            <p:nvPr/>
          </p:nvGrpSpPr>
          <p:grpSpPr>
            <a:xfrm>
              <a:off x="3776402" y="4387599"/>
              <a:ext cx="505827" cy="651061"/>
              <a:chOff x="-2773363" y="1651000"/>
              <a:chExt cx="2692401" cy="3448051"/>
            </a:xfrm>
            <a:solidFill>
              <a:schemeClr val="bg1"/>
            </a:solidFill>
          </p:grpSpPr>
          <p:sp>
            <p:nvSpPr>
              <p:cNvPr id="53"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微软雅黑" panose="020B0503020204020204" charset="-122"/>
                  <a:ea typeface="微软雅黑" panose="020B0503020204020204" charset="-122"/>
                </a:endParaRPr>
              </a:p>
            </p:txBody>
          </p:sp>
          <p:sp>
            <p:nvSpPr>
              <p:cNvPr id="54"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微软雅黑" panose="020B0503020204020204" charset="-122"/>
                  <a:ea typeface="微软雅黑" panose="020B0503020204020204" charset="-122"/>
                </a:endParaRPr>
              </a:p>
            </p:txBody>
          </p:sp>
          <p:sp>
            <p:nvSpPr>
              <p:cNvPr id="55"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微软雅黑" panose="020B0503020204020204" charset="-122"/>
                  <a:ea typeface="微软雅黑" panose="020B0503020204020204" charset="-122"/>
                </a:endParaRPr>
              </a:p>
            </p:txBody>
          </p:sp>
          <p:sp>
            <p:nvSpPr>
              <p:cNvPr id="56"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微软雅黑" panose="020B0503020204020204" charset="-122"/>
                  <a:ea typeface="微软雅黑" panose="020B0503020204020204" charset="-122"/>
                </a:endParaRPr>
              </a:p>
            </p:txBody>
          </p:sp>
          <p:sp>
            <p:nvSpPr>
              <p:cNvPr id="57"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微软雅黑" panose="020B0503020204020204" charset="-122"/>
                  <a:ea typeface="微软雅黑" panose="020B0503020204020204" charset="-122"/>
                </a:endParaRPr>
              </a:p>
            </p:txBody>
          </p:sp>
          <p:sp>
            <p:nvSpPr>
              <p:cNvPr id="58" name="Oval 24"/>
              <p:cNvSpPr>
                <a:spLocks noChangeArrowheads="1"/>
              </p:cNvSpPr>
              <p:nvPr/>
            </p:nvSpPr>
            <p:spPr bwMode="auto">
              <a:xfrm>
                <a:off x="-1333500" y="3128963"/>
                <a:ext cx="77788" cy="79375"/>
              </a:xfrm>
              <a:prstGeom prst="ellipse">
                <a:avLst/>
              </a:pr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微软雅黑" panose="020B0503020204020204" charset="-122"/>
                  <a:ea typeface="微软雅黑" panose="020B0503020204020204" charset="-122"/>
                </a:endParaRPr>
              </a:p>
            </p:txBody>
          </p:sp>
          <p:sp>
            <p:nvSpPr>
              <p:cNvPr id="59"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微软雅黑" panose="020B0503020204020204" charset="-122"/>
                  <a:ea typeface="微软雅黑" panose="020B0503020204020204" charset="-122"/>
                </a:endParaRPr>
              </a:p>
            </p:txBody>
          </p:sp>
        </p:grpSp>
        <p:sp>
          <p:nvSpPr>
            <p:cNvPr id="48" name="Freeform 89"/>
            <p:cNvSpPr>
              <a:spLocks noEditPoints="1"/>
            </p:cNvSpPr>
            <p:nvPr/>
          </p:nvSpPr>
          <p:spPr bwMode="black">
            <a:xfrm>
              <a:off x="3685187" y="1989258"/>
              <a:ext cx="628007" cy="404159"/>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82313" tIns="41156" rIns="82313" bIns="4115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latin typeface="微软雅黑" panose="020B0503020204020204" charset="-122"/>
                <a:ea typeface="微软雅黑" panose="020B0503020204020204" charset="-122"/>
              </a:endParaRPr>
            </a:p>
          </p:txBody>
        </p:sp>
        <p:sp>
          <p:nvSpPr>
            <p:cNvPr id="49" name="等腰三角形 75"/>
            <p:cNvSpPr/>
            <p:nvPr/>
          </p:nvSpPr>
          <p:spPr>
            <a:xfrm rot="5400000">
              <a:off x="7580670" y="2239755"/>
              <a:ext cx="261654" cy="225564"/>
            </a:xfrm>
            <a:prstGeom prst="triangle">
              <a:avLst/>
            </a:prstGeom>
            <a:solidFill>
              <a:srgbClr val="E7A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50" name="等腰三角形 76"/>
            <p:cNvSpPr/>
            <p:nvPr/>
          </p:nvSpPr>
          <p:spPr>
            <a:xfrm rot="5400000">
              <a:off x="7580670" y="2963226"/>
              <a:ext cx="261654" cy="225564"/>
            </a:xfrm>
            <a:prstGeom prst="triangle">
              <a:avLst/>
            </a:prstGeom>
            <a:solidFill>
              <a:srgbClr val="1F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51" name="等腰三角形 77"/>
            <p:cNvSpPr/>
            <p:nvPr/>
          </p:nvSpPr>
          <p:spPr>
            <a:xfrm rot="5400000">
              <a:off x="7580670" y="3682652"/>
              <a:ext cx="261654" cy="225564"/>
            </a:xfrm>
            <a:prstGeom prst="triangle">
              <a:avLst/>
            </a:prstGeom>
            <a:solidFill>
              <a:srgbClr val="E7A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sp>
          <p:nvSpPr>
            <p:cNvPr id="52" name="等腰三角形 78"/>
            <p:cNvSpPr/>
            <p:nvPr/>
          </p:nvSpPr>
          <p:spPr>
            <a:xfrm rot="5400000">
              <a:off x="7580670" y="4409696"/>
              <a:ext cx="261654" cy="225564"/>
            </a:xfrm>
            <a:prstGeom prst="triangle">
              <a:avLst/>
            </a:prstGeom>
            <a:solidFill>
              <a:srgbClr val="1F4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latin typeface="微软雅黑" panose="020B0503020204020204" charset="-122"/>
                <a:ea typeface="微软雅黑" panose="020B0503020204020204" charset="-122"/>
              </a:endParaRPr>
            </a:p>
          </p:txBody>
        </p:sp>
      </p:grpSp>
      <p:grpSp>
        <p:nvGrpSpPr>
          <p:cNvPr id="60" name="组合 25"/>
          <p:cNvGrpSpPr/>
          <p:nvPr/>
        </p:nvGrpSpPr>
        <p:grpSpPr>
          <a:xfrm>
            <a:off x="5893400" y="1886899"/>
            <a:ext cx="6060645" cy="933917"/>
            <a:chOff x="503238" y="2770637"/>
            <a:chExt cx="3204356" cy="700438"/>
          </a:xfrm>
        </p:grpSpPr>
        <p:sp>
          <p:nvSpPr>
            <p:cNvPr id="61" name="矩形 26"/>
            <p:cNvSpPr/>
            <p:nvPr/>
          </p:nvSpPr>
          <p:spPr>
            <a:xfrm>
              <a:off x="503238" y="3053880"/>
              <a:ext cx="3204356" cy="417195"/>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模板所有文字图片都可编辑，数据图表都可以修改颜色大小形状。</a:t>
              </a:r>
            </a:p>
          </p:txBody>
        </p:sp>
        <p:sp>
          <p:nvSpPr>
            <p:cNvPr id="62" name="矩形 27"/>
            <p:cNvSpPr/>
            <p:nvPr/>
          </p:nvSpPr>
          <p:spPr>
            <a:xfrm>
              <a:off x="503238" y="2770637"/>
              <a:ext cx="850079" cy="297180"/>
            </a:xfrm>
            <a:prstGeom prst="rect">
              <a:avLst/>
            </a:prstGeom>
          </p:spPr>
          <p:txBody>
            <a:bodyPr wrap="none">
              <a:spAutoFit/>
            </a:bodyPr>
            <a:lstStyle/>
            <a:p>
              <a:pPr algn="l">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grpSp>
        <p:nvGrpSpPr>
          <p:cNvPr id="63" name="组合 25"/>
          <p:cNvGrpSpPr/>
          <p:nvPr/>
        </p:nvGrpSpPr>
        <p:grpSpPr>
          <a:xfrm>
            <a:off x="5827155" y="2817155"/>
            <a:ext cx="6060645" cy="933917"/>
            <a:chOff x="503238" y="2770637"/>
            <a:chExt cx="3204356" cy="700438"/>
          </a:xfrm>
        </p:grpSpPr>
        <p:sp>
          <p:nvSpPr>
            <p:cNvPr id="64" name="矩形 26"/>
            <p:cNvSpPr/>
            <p:nvPr/>
          </p:nvSpPr>
          <p:spPr>
            <a:xfrm>
              <a:off x="503238" y="3053880"/>
              <a:ext cx="3204356" cy="417195"/>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模板所有文字图片都可编辑，数据图表都可以修改颜色大小形状。</a:t>
              </a:r>
            </a:p>
          </p:txBody>
        </p:sp>
        <p:sp>
          <p:nvSpPr>
            <p:cNvPr id="73" name="矩形 27"/>
            <p:cNvSpPr/>
            <p:nvPr/>
          </p:nvSpPr>
          <p:spPr>
            <a:xfrm>
              <a:off x="550382" y="2770637"/>
              <a:ext cx="850079" cy="297180"/>
            </a:xfrm>
            <a:prstGeom prst="rect">
              <a:avLst/>
            </a:prstGeom>
          </p:spPr>
          <p:txBody>
            <a:bodyPr wrap="none">
              <a:spAutoFit/>
            </a:bodyPr>
            <a:lstStyle/>
            <a:p>
              <a:pPr algn="l">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grpSp>
        <p:nvGrpSpPr>
          <p:cNvPr id="78" name="组合 25"/>
          <p:cNvGrpSpPr/>
          <p:nvPr/>
        </p:nvGrpSpPr>
        <p:grpSpPr>
          <a:xfrm>
            <a:off x="5827155" y="3702579"/>
            <a:ext cx="6060645" cy="933917"/>
            <a:chOff x="503238" y="2770637"/>
            <a:chExt cx="3204356" cy="700438"/>
          </a:xfrm>
        </p:grpSpPr>
        <p:sp>
          <p:nvSpPr>
            <p:cNvPr id="79" name="矩形 26"/>
            <p:cNvSpPr/>
            <p:nvPr/>
          </p:nvSpPr>
          <p:spPr>
            <a:xfrm>
              <a:off x="503238" y="3053880"/>
              <a:ext cx="3204356" cy="417195"/>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模板所有文字图片都可编辑，数据图表都可以修改颜色大小形状。</a:t>
              </a:r>
            </a:p>
          </p:txBody>
        </p:sp>
        <p:sp>
          <p:nvSpPr>
            <p:cNvPr id="80" name="矩形 27"/>
            <p:cNvSpPr/>
            <p:nvPr/>
          </p:nvSpPr>
          <p:spPr>
            <a:xfrm>
              <a:off x="550382" y="2770637"/>
              <a:ext cx="850079" cy="297180"/>
            </a:xfrm>
            <a:prstGeom prst="rect">
              <a:avLst/>
            </a:prstGeom>
          </p:spPr>
          <p:txBody>
            <a:bodyPr wrap="none">
              <a:spAutoFit/>
            </a:bodyPr>
            <a:lstStyle/>
            <a:p>
              <a:pPr algn="l">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grpSp>
        <p:nvGrpSpPr>
          <p:cNvPr id="81" name="组合 25"/>
          <p:cNvGrpSpPr/>
          <p:nvPr/>
        </p:nvGrpSpPr>
        <p:grpSpPr>
          <a:xfrm>
            <a:off x="5827155" y="4579019"/>
            <a:ext cx="6060645" cy="933917"/>
            <a:chOff x="503238" y="2770637"/>
            <a:chExt cx="3204356" cy="700438"/>
          </a:xfrm>
        </p:grpSpPr>
        <p:sp>
          <p:nvSpPr>
            <p:cNvPr id="82" name="矩形 26"/>
            <p:cNvSpPr/>
            <p:nvPr/>
          </p:nvSpPr>
          <p:spPr>
            <a:xfrm>
              <a:off x="503238" y="3053880"/>
              <a:ext cx="3204356" cy="417195"/>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模板所有文字图片都可编辑，数据图表都可以修改颜色大小形状。</a:t>
              </a:r>
            </a:p>
          </p:txBody>
        </p:sp>
        <p:sp>
          <p:nvSpPr>
            <p:cNvPr id="83" name="矩形 27"/>
            <p:cNvSpPr/>
            <p:nvPr/>
          </p:nvSpPr>
          <p:spPr>
            <a:xfrm>
              <a:off x="550382" y="2770637"/>
              <a:ext cx="850079" cy="297180"/>
            </a:xfrm>
            <a:prstGeom prst="rect">
              <a:avLst/>
            </a:prstGeom>
          </p:spPr>
          <p:txBody>
            <a:bodyPr wrap="none">
              <a:spAutoFit/>
            </a:bodyPr>
            <a:lstStyle/>
            <a:p>
              <a:pPr algn="l">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spTree>
  </p:cSld>
  <p:clrMapOvr>
    <a:masterClrMapping/>
  </p:clrMapOvr>
  <p:transition advTm="458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lide(fromLeft)">
                                      <p:cBhvr>
                                        <p:cTn id="12" dur="1000"/>
                                        <p:tgtEl>
                                          <p:spTgt spid="22"/>
                                        </p:tgtEl>
                                      </p:cBhvr>
                                    </p:animEffect>
                                  </p:childTnLst>
                                </p:cTn>
                              </p:par>
                            </p:childTnLst>
                          </p:cTn>
                        </p:par>
                        <p:par>
                          <p:cTn id="13" fill="hold">
                            <p:stCondLst>
                              <p:cond delay="1500"/>
                            </p:stCondLst>
                            <p:childTnLst>
                              <p:par>
                                <p:cTn id="14" presetID="2" presetClass="entr" presetSubtype="2" decel="100000"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fill="hold"/>
                                        <p:tgtEl>
                                          <p:spTgt spid="60"/>
                                        </p:tgtEl>
                                        <p:attrNameLst>
                                          <p:attrName>ppt_x</p:attrName>
                                        </p:attrNameLst>
                                      </p:cBhvr>
                                      <p:tavLst>
                                        <p:tav tm="0">
                                          <p:val>
                                            <p:strVal val="1+#ppt_w/2"/>
                                          </p:val>
                                        </p:tav>
                                        <p:tav tm="100000">
                                          <p:val>
                                            <p:strVal val="#ppt_x"/>
                                          </p:val>
                                        </p:tav>
                                      </p:tavLst>
                                    </p:anim>
                                    <p:anim calcmode="lin" valueType="num">
                                      <p:cBhvr additive="base">
                                        <p:cTn id="17" dur="500" fill="hold"/>
                                        <p:tgtEl>
                                          <p:spTgt spid="60"/>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decel="10000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1+#ppt_w/2"/>
                                          </p:val>
                                        </p:tav>
                                        <p:tav tm="100000">
                                          <p:val>
                                            <p:strVal val="#ppt_x"/>
                                          </p:val>
                                        </p:tav>
                                      </p:tavLst>
                                    </p:anim>
                                    <p:anim calcmode="lin" valueType="num">
                                      <p:cBhvr additive="base">
                                        <p:cTn id="22" dur="500" fill="hold"/>
                                        <p:tgtEl>
                                          <p:spTgt spid="63"/>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2" decel="100000" fill="hold" nodeType="afterEffect">
                                  <p:stCondLst>
                                    <p:cond delay="0"/>
                                  </p:stCondLst>
                                  <p:childTnLst>
                                    <p:set>
                                      <p:cBhvr>
                                        <p:cTn id="25" dur="1" fill="hold">
                                          <p:stCondLst>
                                            <p:cond delay="0"/>
                                          </p:stCondLst>
                                        </p:cTn>
                                        <p:tgtEl>
                                          <p:spTgt spid="78"/>
                                        </p:tgtEl>
                                        <p:attrNameLst>
                                          <p:attrName>style.visibility</p:attrName>
                                        </p:attrNameLst>
                                      </p:cBhvr>
                                      <p:to>
                                        <p:strVal val="visible"/>
                                      </p:to>
                                    </p:set>
                                    <p:anim calcmode="lin" valueType="num">
                                      <p:cBhvr additive="base">
                                        <p:cTn id="26" dur="500" fill="hold"/>
                                        <p:tgtEl>
                                          <p:spTgt spid="78"/>
                                        </p:tgtEl>
                                        <p:attrNameLst>
                                          <p:attrName>ppt_x</p:attrName>
                                        </p:attrNameLst>
                                      </p:cBhvr>
                                      <p:tavLst>
                                        <p:tav tm="0">
                                          <p:val>
                                            <p:strVal val="1+#ppt_w/2"/>
                                          </p:val>
                                        </p:tav>
                                        <p:tav tm="100000">
                                          <p:val>
                                            <p:strVal val="#ppt_x"/>
                                          </p:val>
                                        </p:tav>
                                      </p:tavLst>
                                    </p:anim>
                                    <p:anim calcmode="lin" valueType="num">
                                      <p:cBhvr additive="base">
                                        <p:cTn id="27" dur="500" fill="hold"/>
                                        <p:tgtEl>
                                          <p:spTgt spid="78"/>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2" decel="100000" fill="hold" nodeType="after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500" fill="hold"/>
                                        <p:tgtEl>
                                          <p:spTgt spid="81"/>
                                        </p:tgtEl>
                                        <p:attrNameLst>
                                          <p:attrName>ppt_x</p:attrName>
                                        </p:attrNameLst>
                                      </p:cBhvr>
                                      <p:tavLst>
                                        <p:tav tm="0">
                                          <p:val>
                                            <p:strVal val="1+#ppt_w/2"/>
                                          </p:val>
                                        </p:tav>
                                        <p:tav tm="100000">
                                          <p:val>
                                            <p:strVal val="#ppt_x"/>
                                          </p:val>
                                        </p:tav>
                                      </p:tavLst>
                                    </p:anim>
                                    <p:anim calcmode="lin" valueType="num">
                                      <p:cBhvr additive="base">
                                        <p:cTn id="32" dur="5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grpSp>
        <p:nvGrpSpPr>
          <p:cNvPr id="2" name="Group 14"/>
          <p:cNvGrpSpPr/>
          <p:nvPr/>
        </p:nvGrpSpPr>
        <p:grpSpPr>
          <a:xfrm>
            <a:off x="3946271" y="1908573"/>
            <a:ext cx="3901440" cy="3901440"/>
            <a:chOff x="4206890" y="315597"/>
            <a:chExt cx="4644001" cy="4687578"/>
          </a:xfrm>
        </p:grpSpPr>
        <p:pic>
          <p:nvPicPr>
            <p:cNvPr id="16" name="图片 45"/>
            <p:cNvPicPr>
              <a:picLocks noChangeAspect="1"/>
            </p:cNvPicPr>
            <p:nvPr/>
          </p:nvPicPr>
          <p:blipFill>
            <a:blip r:embed="rId2" cstate="screen"/>
            <a:stretch>
              <a:fillRect/>
            </a:stretch>
          </p:blipFill>
          <p:spPr>
            <a:xfrm>
              <a:off x="4206890" y="315597"/>
              <a:ext cx="4644001" cy="4687578"/>
            </a:xfrm>
            <a:prstGeom prst="rect">
              <a:avLst/>
            </a:prstGeom>
          </p:spPr>
        </p:pic>
        <p:sp>
          <p:nvSpPr>
            <p:cNvPr id="3" name="Freeform 6"/>
            <p:cNvSpPr/>
            <p:nvPr/>
          </p:nvSpPr>
          <p:spPr bwMode="auto">
            <a:xfrm>
              <a:off x="7145123" y="1069182"/>
              <a:ext cx="1388269" cy="1326354"/>
            </a:xfrm>
            <a:custGeom>
              <a:avLst/>
              <a:gdLst>
                <a:gd name="T0" fmla="*/ 550 w 1101"/>
                <a:gd name="T1" fmla="*/ 1051 h 1051"/>
                <a:gd name="T2" fmla="*/ 7 w 1101"/>
                <a:gd name="T3" fmla="*/ 954 h 1051"/>
                <a:gd name="T4" fmla="*/ 0 w 1101"/>
                <a:gd name="T5" fmla="*/ 942 h 1051"/>
                <a:gd name="T6" fmla="*/ 187 w 1101"/>
                <a:gd name="T7" fmla="*/ 422 h 1051"/>
                <a:gd name="T8" fmla="*/ 543 w 1101"/>
                <a:gd name="T9" fmla="*/ 0 h 1051"/>
                <a:gd name="T10" fmla="*/ 550 w 1101"/>
                <a:gd name="T11" fmla="*/ 0 h 1051"/>
                <a:gd name="T12" fmla="*/ 557 w 1101"/>
                <a:gd name="T13" fmla="*/ 0 h 1051"/>
                <a:gd name="T14" fmla="*/ 913 w 1101"/>
                <a:gd name="T15" fmla="*/ 422 h 1051"/>
                <a:gd name="T16" fmla="*/ 1101 w 1101"/>
                <a:gd name="T17" fmla="*/ 941 h 1051"/>
                <a:gd name="T18" fmla="*/ 1094 w 1101"/>
                <a:gd name="T19" fmla="*/ 954 h 1051"/>
                <a:gd name="T20" fmla="*/ 550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solidFill>
              <a:srgbClr val="E7A8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4" name="Freeform 7"/>
            <p:cNvSpPr/>
            <p:nvPr/>
          </p:nvSpPr>
          <p:spPr bwMode="auto">
            <a:xfrm>
              <a:off x="5929494" y="641748"/>
              <a:ext cx="1389461" cy="1326355"/>
            </a:xfrm>
            <a:custGeom>
              <a:avLst/>
              <a:gdLst>
                <a:gd name="T0" fmla="*/ 551 w 1102"/>
                <a:gd name="T1" fmla="*/ 1051 h 1051"/>
                <a:gd name="T2" fmla="*/ 544 w 1102"/>
                <a:gd name="T3" fmla="*/ 1051 h 1051"/>
                <a:gd name="T4" fmla="*/ 188 w 1102"/>
                <a:gd name="T5" fmla="*/ 629 h 1051"/>
                <a:gd name="T6" fmla="*/ 1 w 1102"/>
                <a:gd name="T7" fmla="*/ 109 h 1051"/>
                <a:gd name="T8" fmla="*/ 8 w 1102"/>
                <a:gd name="T9" fmla="*/ 97 h 1051"/>
                <a:gd name="T10" fmla="*/ 551 w 1102"/>
                <a:gd name="T11" fmla="*/ 0 h 1051"/>
                <a:gd name="T12" fmla="*/ 1094 w 1102"/>
                <a:gd name="T13" fmla="*/ 97 h 1051"/>
                <a:gd name="T14" fmla="*/ 1101 w 1102"/>
                <a:gd name="T15" fmla="*/ 109 h 1051"/>
                <a:gd name="T16" fmla="*/ 914 w 1102"/>
                <a:gd name="T17" fmla="*/ 629 h 1051"/>
                <a:gd name="T18" fmla="*/ 558 w 1102"/>
                <a:gd name="T19" fmla="*/ 1051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solidFill>
              <a:srgbClr val="1F4F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p>
          </p:txBody>
        </p:sp>
        <p:sp>
          <p:nvSpPr>
            <p:cNvPr id="5" name="Freeform 8"/>
            <p:cNvSpPr/>
            <p:nvPr/>
          </p:nvSpPr>
          <p:spPr bwMode="auto">
            <a:xfrm>
              <a:off x="7146313" y="2742009"/>
              <a:ext cx="1389461" cy="1326355"/>
            </a:xfrm>
            <a:custGeom>
              <a:avLst/>
              <a:gdLst>
                <a:gd name="T0" fmla="*/ 551 w 1102"/>
                <a:gd name="T1" fmla="*/ 1051 h 1051"/>
                <a:gd name="T2" fmla="*/ 544 w 1102"/>
                <a:gd name="T3" fmla="*/ 1050 h 1051"/>
                <a:gd name="T4" fmla="*/ 188 w 1102"/>
                <a:gd name="T5" fmla="*/ 628 h 1051"/>
                <a:gd name="T6" fmla="*/ 1 w 1102"/>
                <a:gd name="T7" fmla="*/ 109 h 1051"/>
                <a:gd name="T8" fmla="*/ 7 w 1102"/>
                <a:gd name="T9" fmla="*/ 97 h 1051"/>
                <a:gd name="T10" fmla="*/ 551 w 1102"/>
                <a:gd name="T11" fmla="*/ 0 h 1051"/>
                <a:gd name="T12" fmla="*/ 1094 w 1102"/>
                <a:gd name="T13" fmla="*/ 97 h 1051"/>
                <a:gd name="T14" fmla="*/ 1101 w 1102"/>
                <a:gd name="T15" fmla="*/ 109 h 1051"/>
                <a:gd name="T16" fmla="*/ 914 w 1102"/>
                <a:gd name="T17" fmla="*/ 628 h 1051"/>
                <a:gd name="T18" fmla="*/ 558 w 1102"/>
                <a:gd name="T19" fmla="*/ 1050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solidFill>
              <a:srgbClr val="1F4F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6" name="Freeform 9"/>
            <p:cNvSpPr/>
            <p:nvPr/>
          </p:nvSpPr>
          <p:spPr bwMode="auto">
            <a:xfrm>
              <a:off x="4717437" y="1075135"/>
              <a:ext cx="1389461" cy="1326355"/>
            </a:xfrm>
            <a:custGeom>
              <a:avLst/>
              <a:gdLst>
                <a:gd name="T0" fmla="*/ 551 w 1102"/>
                <a:gd name="T1" fmla="*/ 1051 h 1051"/>
                <a:gd name="T2" fmla="*/ 7 w 1102"/>
                <a:gd name="T3" fmla="*/ 954 h 1051"/>
                <a:gd name="T4" fmla="*/ 1 w 1102"/>
                <a:gd name="T5" fmla="*/ 942 h 1051"/>
                <a:gd name="T6" fmla="*/ 188 w 1102"/>
                <a:gd name="T7" fmla="*/ 423 h 1051"/>
                <a:gd name="T8" fmla="*/ 544 w 1102"/>
                <a:gd name="T9" fmla="*/ 1 h 1051"/>
                <a:gd name="T10" fmla="*/ 551 w 1102"/>
                <a:gd name="T11" fmla="*/ 0 h 1051"/>
                <a:gd name="T12" fmla="*/ 558 w 1102"/>
                <a:gd name="T13" fmla="*/ 1 h 1051"/>
                <a:gd name="T14" fmla="*/ 914 w 1102"/>
                <a:gd name="T15" fmla="*/ 423 h 1051"/>
                <a:gd name="T16" fmla="*/ 1101 w 1102"/>
                <a:gd name="T17" fmla="*/ 942 h 1051"/>
                <a:gd name="T18" fmla="*/ 1094 w 1102"/>
                <a:gd name="T19" fmla="*/ 954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solidFill>
              <a:srgbClr val="E7A8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1" name="Freeform 10"/>
            <p:cNvSpPr/>
            <p:nvPr/>
          </p:nvSpPr>
          <p:spPr bwMode="auto">
            <a:xfrm>
              <a:off x="5934254" y="3176588"/>
              <a:ext cx="1388269" cy="1325166"/>
            </a:xfrm>
            <a:custGeom>
              <a:avLst/>
              <a:gdLst>
                <a:gd name="T0" fmla="*/ 551 w 1101"/>
                <a:gd name="T1" fmla="*/ 1051 h 1051"/>
                <a:gd name="T2" fmla="*/ 7 w 1101"/>
                <a:gd name="T3" fmla="*/ 954 h 1051"/>
                <a:gd name="T4" fmla="*/ 0 w 1101"/>
                <a:gd name="T5" fmla="*/ 942 h 1051"/>
                <a:gd name="T6" fmla="*/ 188 w 1101"/>
                <a:gd name="T7" fmla="*/ 422 h 1051"/>
                <a:gd name="T8" fmla="*/ 544 w 1101"/>
                <a:gd name="T9" fmla="*/ 0 h 1051"/>
                <a:gd name="T10" fmla="*/ 551 w 1101"/>
                <a:gd name="T11" fmla="*/ 0 h 1051"/>
                <a:gd name="T12" fmla="*/ 558 w 1101"/>
                <a:gd name="T13" fmla="*/ 0 h 1051"/>
                <a:gd name="T14" fmla="*/ 914 w 1101"/>
                <a:gd name="T15" fmla="*/ 422 h 1051"/>
                <a:gd name="T16" fmla="*/ 1101 w 1101"/>
                <a:gd name="T17" fmla="*/ 942 h 1051"/>
                <a:gd name="T18" fmla="*/ 1094 w 1101"/>
                <a:gd name="T19" fmla="*/ 954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solidFill>
              <a:srgbClr val="E7A8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sp>
          <p:nvSpPr>
            <p:cNvPr id="22" name="Freeform 11"/>
            <p:cNvSpPr/>
            <p:nvPr/>
          </p:nvSpPr>
          <p:spPr bwMode="auto">
            <a:xfrm>
              <a:off x="4719818" y="2745583"/>
              <a:ext cx="1388269" cy="1326355"/>
            </a:xfrm>
            <a:custGeom>
              <a:avLst/>
              <a:gdLst>
                <a:gd name="T0" fmla="*/ 551 w 1101"/>
                <a:gd name="T1" fmla="*/ 1051 h 1051"/>
                <a:gd name="T2" fmla="*/ 544 w 1101"/>
                <a:gd name="T3" fmla="*/ 1051 h 1051"/>
                <a:gd name="T4" fmla="*/ 188 w 1101"/>
                <a:gd name="T5" fmla="*/ 629 h 1051"/>
                <a:gd name="T6" fmla="*/ 0 w 1101"/>
                <a:gd name="T7" fmla="*/ 109 h 1051"/>
                <a:gd name="T8" fmla="*/ 7 w 1101"/>
                <a:gd name="T9" fmla="*/ 97 h 1051"/>
                <a:gd name="T10" fmla="*/ 551 w 1101"/>
                <a:gd name="T11" fmla="*/ 0 h 1051"/>
                <a:gd name="T12" fmla="*/ 1094 w 1101"/>
                <a:gd name="T13" fmla="*/ 97 h 1051"/>
                <a:gd name="T14" fmla="*/ 1101 w 1101"/>
                <a:gd name="T15" fmla="*/ 109 h 1051"/>
                <a:gd name="T16" fmla="*/ 914 w 1101"/>
                <a:gd name="T17" fmla="*/ 629 h 1051"/>
                <a:gd name="T18" fmla="*/ 558 w 1101"/>
                <a:gd name="T19" fmla="*/ 1051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solidFill>
              <a:srgbClr val="1F4F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p>
          </p:txBody>
        </p:sp>
      </p:grpSp>
      <p:grpSp>
        <p:nvGrpSpPr>
          <p:cNvPr id="23" name="组合 41"/>
          <p:cNvGrpSpPr/>
          <p:nvPr/>
        </p:nvGrpSpPr>
        <p:grpSpPr>
          <a:xfrm>
            <a:off x="5742652" y="2458880"/>
            <a:ext cx="488111" cy="402336"/>
            <a:chOff x="5146681" y="766764"/>
            <a:chExt cx="1590670" cy="1338261"/>
          </a:xfrm>
          <a:solidFill>
            <a:schemeClr val="bg1"/>
          </a:solidFill>
        </p:grpSpPr>
        <p:sp>
          <p:nvSpPr>
            <p:cNvPr id="24" name="Oval 18"/>
            <p:cNvSpPr>
              <a:spLocks noChangeArrowheads="1"/>
            </p:cNvSpPr>
            <p:nvPr/>
          </p:nvSpPr>
          <p:spPr bwMode="auto">
            <a:xfrm>
              <a:off x="5675320" y="766764"/>
              <a:ext cx="533401" cy="53498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19"/>
            <p:cNvSpPr/>
            <p:nvPr/>
          </p:nvSpPr>
          <p:spPr bwMode="auto">
            <a:xfrm>
              <a:off x="5511805" y="1344614"/>
              <a:ext cx="860427" cy="760411"/>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 name="Freeform 20"/>
            <p:cNvSpPr/>
            <p:nvPr/>
          </p:nvSpPr>
          <p:spPr bwMode="auto">
            <a:xfrm>
              <a:off x="5900744" y="1319215"/>
              <a:ext cx="85725" cy="50798"/>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21"/>
            <p:cNvSpPr/>
            <p:nvPr/>
          </p:nvSpPr>
          <p:spPr bwMode="auto">
            <a:xfrm>
              <a:off x="5894396" y="1377952"/>
              <a:ext cx="95249"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8" name="Freeform 22"/>
            <p:cNvSpPr/>
            <p:nvPr/>
          </p:nvSpPr>
          <p:spPr bwMode="auto">
            <a:xfrm>
              <a:off x="5432433" y="1427162"/>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9" name="Freeform 23"/>
            <p:cNvSpPr/>
            <p:nvPr/>
          </p:nvSpPr>
          <p:spPr bwMode="auto">
            <a:xfrm>
              <a:off x="5146681" y="1401763"/>
              <a:ext cx="465139" cy="568324"/>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0" name="Freeform 24"/>
            <p:cNvSpPr/>
            <p:nvPr/>
          </p:nvSpPr>
          <p:spPr bwMode="auto">
            <a:xfrm>
              <a:off x="5438781" y="1381127"/>
              <a:ext cx="61913" cy="41276"/>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1" name="Oval 25"/>
            <p:cNvSpPr>
              <a:spLocks noChangeArrowheads="1"/>
            </p:cNvSpPr>
            <p:nvPr/>
          </p:nvSpPr>
          <p:spPr bwMode="auto">
            <a:xfrm>
              <a:off x="5267332" y="966790"/>
              <a:ext cx="401640" cy="4032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2" name="Freeform 26"/>
            <p:cNvSpPr/>
            <p:nvPr/>
          </p:nvSpPr>
          <p:spPr bwMode="auto">
            <a:xfrm>
              <a:off x="6386523" y="1381127"/>
              <a:ext cx="61913" cy="41276"/>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3" name="Freeform 27"/>
            <p:cNvSpPr/>
            <p:nvPr/>
          </p:nvSpPr>
          <p:spPr bwMode="auto">
            <a:xfrm>
              <a:off x="6380170" y="1427162"/>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Oval 28"/>
            <p:cNvSpPr>
              <a:spLocks noChangeArrowheads="1"/>
            </p:cNvSpPr>
            <p:nvPr/>
          </p:nvSpPr>
          <p:spPr bwMode="auto">
            <a:xfrm>
              <a:off x="6215065" y="966790"/>
              <a:ext cx="403226" cy="4032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29"/>
            <p:cNvSpPr/>
            <p:nvPr/>
          </p:nvSpPr>
          <p:spPr bwMode="auto">
            <a:xfrm>
              <a:off x="6272212" y="1401763"/>
              <a:ext cx="465139" cy="568324"/>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36" name="组合 55"/>
          <p:cNvGrpSpPr/>
          <p:nvPr/>
        </p:nvGrpSpPr>
        <p:grpSpPr>
          <a:xfrm>
            <a:off x="4743979" y="3001219"/>
            <a:ext cx="412607" cy="375132"/>
            <a:chOff x="5278438" y="2973388"/>
            <a:chExt cx="1344613" cy="1247775"/>
          </a:xfrm>
          <a:solidFill>
            <a:schemeClr val="bg1"/>
          </a:solidFill>
        </p:grpSpPr>
        <p:sp>
          <p:nvSpPr>
            <p:cNvPr id="3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78A6B6"/>
                </a:solidFill>
              </a:endParaRPr>
            </a:p>
          </p:txBody>
        </p:sp>
        <p:sp>
          <p:nvSpPr>
            <p:cNvPr id="3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78A6B6"/>
                </a:solidFill>
              </a:endParaRPr>
            </a:p>
          </p:txBody>
        </p:sp>
        <p:sp>
          <p:nvSpPr>
            <p:cNvPr id="3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78A6B6"/>
                </a:solidFill>
              </a:endParaRPr>
            </a:p>
          </p:txBody>
        </p:sp>
        <p:sp>
          <p:nvSpPr>
            <p:cNvPr id="4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rgbClr val="78A6B6"/>
                </a:solidFill>
              </a:endParaRPr>
            </a:p>
          </p:txBody>
        </p:sp>
      </p:grpSp>
      <p:grpSp>
        <p:nvGrpSpPr>
          <p:cNvPr id="41" name="组合 60"/>
          <p:cNvGrpSpPr/>
          <p:nvPr/>
        </p:nvGrpSpPr>
        <p:grpSpPr>
          <a:xfrm>
            <a:off x="4803194" y="4131376"/>
            <a:ext cx="362437" cy="464747"/>
            <a:chOff x="2951163" y="2495550"/>
            <a:chExt cx="1208088" cy="1581150"/>
          </a:xfrm>
          <a:solidFill>
            <a:schemeClr val="bg1"/>
          </a:solidFill>
        </p:grpSpPr>
        <p:sp>
          <p:nvSpPr>
            <p:cNvPr id="4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51" name="组合 70"/>
          <p:cNvGrpSpPr/>
          <p:nvPr/>
        </p:nvGrpSpPr>
        <p:grpSpPr>
          <a:xfrm>
            <a:off x="5779672" y="4788736"/>
            <a:ext cx="537315" cy="407109"/>
            <a:chOff x="3175" y="747713"/>
            <a:chExt cx="1751013" cy="1354138"/>
          </a:xfrm>
          <a:solidFill>
            <a:schemeClr val="bg1"/>
          </a:solidFill>
        </p:grpSpPr>
        <p:sp>
          <p:nvSpPr>
            <p:cNvPr id="52" name="Freeform 6"/>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3" name="Freeform 7"/>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Freeform 8"/>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5" name="Freeform 9"/>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56" name="组合 75"/>
          <p:cNvGrpSpPr/>
          <p:nvPr/>
        </p:nvGrpSpPr>
        <p:grpSpPr>
          <a:xfrm>
            <a:off x="6811226" y="4075768"/>
            <a:ext cx="450185" cy="495720"/>
            <a:chOff x="279401" y="2698750"/>
            <a:chExt cx="1473200" cy="1655763"/>
          </a:xfrm>
          <a:solidFill>
            <a:schemeClr val="bg1"/>
          </a:solidFill>
        </p:grpSpPr>
        <p:sp>
          <p:nvSpPr>
            <p:cNvPr id="57"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8"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9"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0"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4"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65" name="组合 84"/>
          <p:cNvGrpSpPr/>
          <p:nvPr/>
        </p:nvGrpSpPr>
        <p:grpSpPr>
          <a:xfrm>
            <a:off x="6737004" y="2887151"/>
            <a:ext cx="524407" cy="527089"/>
            <a:chOff x="7673976" y="2593975"/>
            <a:chExt cx="1716088" cy="1760538"/>
          </a:xfrm>
          <a:solidFill>
            <a:schemeClr val="bg1"/>
          </a:solidFill>
        </p:grpSpPr>
        <p:sp>
          <p:nvSpPr>
            <p:cNvPr id="66"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7"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68" name="组合 25"/>
          <p:cNvGrpSpPr/>
          <p:nvPr/>
        </p:nvGrpSpPr>
        <p:grpSpPr>
          <a:xfrm>
            <a:off x="7740531" y="2461781"/>
            <a:ext cx="2521669" cy="1054665"/>
            <a:chOff x="503238" y="2770637"/>
            <a:chExt cx="2055029" cy="790999"/>
          </a:xfrm>
        </p:grpSpPr>
        <p:sp>
          <p:nvSpPr>
            <p:cNvPr id="69" name="矩形 26"/>
            <p:cNvSpPr/>
            <p:nvPr/>
          </p:nvSpPr>
          <p:spPr>
            <a:xfrm>
              <a:off x="503238" y="3144441"/>
              <a:ext cx="2055029" cy="417195"/>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a:t>
              </a:r>
            </a:p>
          </p:txBody>
        </p:sp>
        <p:sp>
          <p:nvSpPr>
            <p:cNvPr id="70" name="矩形 27"/>
            <p:cNvSpPr/>
            <p:nvPr/>
          </p:nvSpPr>
          <p:spPr>
            <a:xfrm>
              <a:off x="548942" y="2770637"/>
              <a:ext cx="1310289" cy="297180"/>
            </a:xfrm>
            <a:prstGeom prst="rect">
              <a:avLst/>
            </a:prstGeom>
          </p:spPr>
          <p:txBody>
            <a:bodyPr wrap="none">
              <a:spAutoFit/>
            </a:bodyPr>
            <a:lstStyle/>
            <a:p>
              <a:pPr>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grpSp>
        <p:nvGrpSpPr>
          <p:cNvPr id="71" name="组合 25"/>
          <p:cNvGrpSpPr/>
          <p:nvPr/>
        </p:nvGrpSpPr>
        <p:grpSpPr>
          <a:xfrm>
            <a:off x="7677031" y="4075768"/>
            <a:ext cx="3487411" cy="1054665"/>
            <a:chOff x="503238" y="2770637"/>
            <a:chExt cx="3204356" cy="790999"/>
          </a:xfrm>
        </p:grpSpPr>
        <p:sp>
          <p:nvSpPr>
            <p:cNvPr id="72" name="矩形 26"/>
            <p:cNvSpPr/>
            <p:nvPr/>
          </p:nvSpPr>
          <p:spPr>
            <a:xfrm>
              <a:off x="503238" y="3144441"/>
              <a:ext cx="3204356" cy="417195"/>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a:t>
              </a:r>
            </a:p>
          </p:txBody>
        </p:sp>
        <p:sp>
          <p:nvSpPr>
            <p:cNvPr id="73" name="矩形 27"/>
            <p:cNvSpPr/>
            <p:nvPr/>
          </p:nvSpPr>
          <p:spPr>
            <a:xfrm>
              <a:off x="540867" y="2770637"/>
              <a:ext cx="1477322" cy="297180"/>
            </a:xfrm>
            <a:prstGeom prst="rect">
              <a:avLst/>
            </a:prstGeom>
          </p:spPr>
          <p:txBody>
            <a:bodyPr wrap="none">
              <a:spAutoFit/>
            </a:bodyPr>
            <a:lstStyle/>
            <a:p>
              <a:pPr>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grpSp>
        <p:nvGrpSpPr>
          <p:cNvPr id="74" name="组合 25"/>
          <p:cNvGrpSpPr/>
          <p:nvPr/>
        </p:nvGrpSpPr>
        <p:grpSpPr>
          <a:xfrm>
            <a:off x="5517703" y="5471381"/>
            <a:ext cx="2839497" cy="991165"/>
            <a:chOff x="503238" y="2770637"/>
            <a:chExt cx="2609030" cy="743374"/>
          </a:xfrm>
        </p:grpSpPr>
        <p:sp>
          <p:nvSpPr>
            <p:cNvPr id="75" name="矩形 26"/>
            <p:cNvSpPr/>
            <p:nvPr/>
          </p:nvSpPr>
          <p:spPr>
            <a:xfrm>
              <a:off x="503238" y="3096816"/>
              <a:ext cx="2609030" cy="417195"/>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a:t>
              </a:r>
            </a:p>
          </p:txBody>
        </p:sp>
        <p:sp>
          <p:nvSpPr>
            <p:cNvPr id="76" name="矩形 27"/>
            <p:cNvSpPr/>
            <p:nvPr/>
          </p:nvSpPr>
          <p:spPr>
            <a:xfrm>
              <a:off x="540867" y="2770637"/>
              <a:ext cx="1477322" cy="297180"/>
            </a:xfrm>
            <a:prstGeom prst="rect">
              <a:avLst/>
            </a:prstGeom>
          </p:spPr>
          <p:txBody>
            <a:bodyPr wrap="none">
              <a:spAutoFit/>
            </a:bodyPr>
            <a:lstStyle/>
            <a:p>
              <a:pPr>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grpSp>
        <p:nvGrpSpPr>
          <p:cNvPr id="77" name="组合 25"/>
          <p:cNvGrpSpPr/>
          <p:nvPr/>
        </p:nvGrpSpPr>
        <p:grpSpPr>
          <a:xfrm>
            <a:off x="3734400" y="1072931"/>
            <a:ext cx="2680291" cy="988117"/>
            <a:chOff x="1536438" y="2729987"/>
            <a:chExt cx="2184297" cy="741088"/>
          </a:xfrm>
        </p:grpSpPr>
        <p:sp>
          <p:nvSpPr>
            <p:cNvPr id="78" name="矩形 26"/>
            <p:cNvSpPr/>
            <p:nvPr/>
          </p:nvSpPr>
          <p:spPr>
            <a:xfrm>
              <a:off x="1536438" y="3053880"/>
              <a:ext cx="2171154" cy="417195"/>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a:t>
              </a:r>
            </a:p>
          </p:txBody>
        </p:sp>
        <p:sp>
          <p:nvSpPr>
            <p:cNvPr id="79" name="矩形 27"/>
            <p:cNvSpPr/>
            <p:nvPr/>
          </p:nvSpPr>
          <p:spPr>
            <a:xfrm>
              <a:off x="2410446" y="2729987"/>
              <a:ext cx="1310289" cy="297180"/>
            </a:xfrm>
            <a:prstGeom prst="rect">
              <a:avLst/>
            </a:prstGeom>
          </p:spPr>
          <p:txBody>
            <a:bodyPr wrap="none">
              <a:spAutoFit/>
            </a:bodyPr>
            <a:lstStyle/>
            <a:p>
              <a:pPr algn="r">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grpSp>
        <p:nvGrpSpPr>
          <p:cNvPr id="80" name="组合 25"/>
          <p:cNvGrpSpPr/>
          <p:nvPr/>
        </p:nvGrpSpPr>
        <p:grpSpPr>
          <a:xfrm>
            <a:off x="1118200" y="2540733"/>
            <a:ext cx="3102347" cy="988117"/>
            <a:chOff x="1192484" y="2729987"/>
            <a:chExt cx="2528251" cy="741088"/>
          </a:xfrm>
        </p:grpSpPr>
        <p:sp>
          <p:nvSpPr>
            <p:cNvPr id="81" name="矩形 26"/>
            <p:cNvSpPr/>
            <p:nvPr/>
          </p:nvSpPr>
          <p:spPr>
            <a:xfrm>
              <a:off x="1192484" y="3053880"/>
              <a:ext cx="2515110" cy="417195"/>
            </a:xfrm>
            <a:prstGeom prst="rect">
              <a:avLst/>
            </a:prstGeom>
          </p:spPr>
          <p:txBody>
            <a:bodyPr wrap="square">
              <a:spAutoFit/>
            </a:bodyPr>
            <a:lstStyle/>
            <a:p>
              <a:pPr algn="r">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a:t>
              </a:r>
            </a:p>
          </p:txBody>
        </p:sp>
        <p:sp>
          <p:nvSpPr>
            <p:cNvPr id="82" name="矩形 27"/>
            <p:cNvSpPr/>
            <p:nvPr/>
          </p:nvSpPr>
          <p:spPr>
            <a:xfrm>
              <a:off x="2410445" y="2729987"/>
              <a:ext cx="1310290" cy="297180"/>
            </a:xfrm>
            <a:prstGeom prst="rect">
              <a:avLst/>
            </a:prstGeom>
          </p:spPr>
          <p:txBody>
            <a:bodyPr wrap="none">
              <a:spAutoFit/>
            </a:bodyPr>
            <a:lstStyle/>
            <a:p>
              <a:pPr algn="r">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grpSp>
        <p:nvGrpSpPr>
          <p:cNvPr id="83" name="组合 25"/>
          <p:cNvGrpSpPr/>
          <p:nvPr/>
        </p:nvGrpSpPr>
        <p:grpSpPr>
          <a:xfrm>
            <a:off x="1118200" y="4253629"/>
            <a:ext cx="3102347" cy="988117"/>
            <a:chOff x="1192484" y="2729987"/>
            <a:chExt cx="2528251" cy="741088"/>
          </a:xfrm>
        </p:grpSpPr>
        <p:sp>
          <p:nvSpPr>
            <p:cNvPr id="84" name="矩形 26"/>
            <p:cNvSpPr/>
            <p:nvPr/>
          </p:nvSpPr>
          <p:spPr>
            <a:xfrm>
              <a:off x="1192484" y="3053880"/>
              <a:ext cx="2515110" cy="417195"/>
            </a:xfrm>
            <a:prstGeom prst="rect">
              <a:avLst/>
            </a:prstGeom>
          </p:spPr>
          <p:txBody>
            <a:bodyPr wrap="square">
              <a:spAutoFit/>
            </a:bodyPr>
            <a:lstStyle/>
            <a:p>
              <a:pPr algn="r">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a:t>
              </a:r>
            </a:p>
          </p:txBody>
        </p:sp>
        <p:sp>
          <p:nvSpPr>
            <p:cNvPr id="85" name="矩形 27"/>
            <p:cNvSpPr/>
            <p:nvPr/>
          </p:nvSpPr>
          <p:spPr>
            <a:xfrm>
              <a:off x="2410445" y="2729987"/>
              <a:ext cx="1310290" cy="297180"/>
            </a:xfrm>
            <a:prstGeom prst="rect">
              <a:avLst/>
            </a:prstGeom>
          </p:spPr>
          <p:txBody>
            <a:bodyPr wrap="none">
              <a:spAutoFit/>
            </a:bodyPr>
            <a:lstStyle/>
            <a:p>
              <a:pPr algn="r">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spTree>
  </p:cSld>
  <p:clrMapOvr>
    <a:masterClrMapping/>
  </p:clrMapOvr>
  <p:transition advTm="7628">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style.rotation</p:attrName>
                                        </p:attrNameLst>
                                      </p:cBhvr>
                                      <p:tavLst>
                                        <p:tav tm="0">
                                          <p:val>
                                            <p:fltVal val="360"/>
                                          </p:val>
                                        </p:tav>
                                        <p:tav tm="100000">
                                          <p:val>
                                            <p:fltVal val="0"/>
                                          </p:val>
                                        </p:tav>
                                      </p:tavLst>
                                    </p:anim>
                                    <p:animEffect transition="in" filter="fade">
                                      <p:cBhvr>
                                        <p:cTn id="15" dur="500"/>
                                        <p:tgtEl>
                                          <p:spTgt spid="2"/>
                                        </p:tgtEl>
                                      </p:cBhvr>
                                    </p:animEffect>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23" presetClass="entr" presetSubtype="16"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23" presetClass="entr" presetSubtype="16"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2500"/>
                            </p:stCondLst>
                            <p:childTnLst>
                              <p:par>
                                <p:cTn id="32" presetID="23" presetClass="entr" presetSubtype="16"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3" presetClass="entr" presetSubtype="16"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childTnLst>
                                </p:cTn>
                              </p:par>
                            </p:childTnLst>
                          </p:cTn>
                        </p:par>
                        <p:par>
                          <p:cTn id="41" fill="hold">
                            <p:stCondLst>
                              <p:cond delay="3500"/>
                            </p:stCondLst>
                            <p:childTnLst>
                              <p:par>
                                <p:cTn id="42" presetID="23" presetClass="entr" presetSubtype="16"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childTnLst>
                                </p:cTn>
                              </p:par>
                            </p:childTnLst>
                          </p:cTn>
                        </p:par>
                        <p:par>
                          <p:cTn id="46" fill="hold">
                            <p:stCondLst>
                              <p:cond delay="4000"/>
                            </p:stCondLst>
                            <p:childTnLst>
                              <p:par>
                                <p:cTn id="47" presetID="12" presetClass="entr" presetSubtype="4" fill="hold"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slide(fromBottom)">
                                      <p:cBhvr>
                                        <p:cTn id="49" dur="500"/>
                                        <p:tgtEl>
                                          <p:spTgt spid="77"/>
                                        </p:tgtEl>
                                      </p:cBhvr>
                                    </p:animEffect>
                                  </p:childTnLst>
                                </p:cTn>
                              </p:par>
                            </p:childTnLst>
                          </p:cTn>
                        </p:par>
                        <p:par>
                          <p:cTn id="50" fill="hold">
                            <p:stCondLst>
                              <p:cond delay="4500"/>
                            </p:stCondLst>
                            <p:childTnLst>
                              <p:par>
                                <p:cTn id="51" presetID="12" presetClass="entr" presetSubtype="4"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slide(fromBottom)">
                                      <p:cBhvr>
                                        <p:cTn id="53" dur="500"/>
                                        <p:tgtEl>
                                          <p:spTgt spid="68"/>
                                        </p:tgtEl>
                                      </p:cBhvr>
                                    </p:animEffect>
                                  </p:childTnLst>
                                </p:cTn>
                              </p:par>
                            </p:childTnLst>
                          </p:cTn>
                        </p:par>
                        <p:par>
                          <p:cTn id="54" fill="hold">
                            <p:stCondLst>
                              <p:cond delay="5000"/>
                            </p:stCondLst>
                            <p:childTnLst>
                              <p:par>
                                <p:cTn id="55" presetID="12" presetClass="entr" presetSubtype="4" fill="hold"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slide(fromBottom)">
                                      <p:cBhvr>
                                        <p:cTn id="57" dur="500"/>
                                        <p:tgtEl>
                                          <p:spTgt spid="71"/>
                                        </p:tgtEl>
                                      </p:cBhvr>
                                    </p:animEffect>
                                  </p:childTnLst>
                                </p:cTn>
                              </p:par>
                            </p:childTnLst>
                          </p:cTn>
                        </p:par>
                        <p:par>
                          <p:cTn id="58" fill="hold">
                            <p:stCondLst>
                              <p:cond delay="5500"/>
                            </p:stCondLst>
                            <p:childTnLst>
                              <p:par>
                                <p:cTn id="59" presetID="12" presetClass="entr" presetSubtype="4" fill="hold"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slide(fromBottom)">
                                      <p:cBhvr>
                                        <p:cTn id="61" dur="500"/>
                                        <p:tgtEl>
                                          <p:spTgt spid="74"/>
                                        </p:tgtEl>
                                      </p:cBhvr>
                                    </p:animEffect>
                                  </p:childTnLst>
                                </p:cTn>
                              </p:par>
                            </p:childTnLst>
                          </p:cTn>
                        </p:par>
                        <p:par>
                          <p:cTn id="62" fill="hold">
                            <p:stCondLst>
                              <p:cond delay="6000"/>
                            </p:stCondLst>
                            <p:childTnLst>
                              <p:par>
                                <p:cTn id="63" presetID="12" presetClass="entr" presetSubtype="4" fill="hold" nodeType="after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slide(fromBottom)">
                                      <p:cBhvr>
                                        <p:cTn id="65" dur="500"/>
                                        <p:tgtEl>
                                          <p:spTgt spid="83"/>
                                        </p:tgtEl>
                                      </p:cBhvr>
                                    </p:animEffect>
                                  </p:childTnLst>
                                </p:cTn>
                              </p:par>
                            </p:childTnLst>
                          </p:cTn>
                        </p:par>
                        <p:par>
                          <p:cTn id="66" fill="hold">
                            <p:stCondLst>
                              <p:cond delay="6500"/>
                            </p:stCondLst>
                            <p:childTnLst>
                              <p:par>
                                <p:cTn id="67" presetID="12" presetClass="entr" presetSubtype="4" fill="hold" nodeType="after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slide(fromBottom)">
                                      <p:cBhvr>
                                        <p:cTn id="6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grpSp>
        <p:nvGrpSpPr>
          <p:cNvPr id="2" name="Group 16"/>
          <p:cNvGrpSpPr/>
          <p:nvPr/>
        </p:nvGrpSpPr>
        <p:grpSpPr>
          <a:xfrm>
            <a:off x="4277455" y="1941477"/>
            <a:ext cx="1672032" cy="1671203"/>
            <a:chOff x="3207641" y="1456107"/>
            <a:chExt cx="1254024" cy="1253402"/>
          </a:xfrm>
        </p:grpSpPr>
        <p:sp>
          <p:nvSpPr>
            <p:cNvPr id="3" name="Freeform 20"/>
            <p:cNvSpPr/>
            <p:nvPr/>
          </p:nvSpPr>
          <p:spPr bwMode="auto">
            <a:xfrm>
              <a:off x="3207641" y="1456107"/>
              <a:ext cx="1254024" cy="1253402"/>
            </a:xfrm>
            <a:custGeom>
              <a:avLst/>
              <a:gdLst/>
              <a:ahLst/>
              <a:cxnLst>
                <a:cxn ang="0">
                  <a:pos x="982" y="0"/>
                </a:cxn>
                <a:cxn ang="0">
                  <a:pos x="957" y="12"/>
                </a:cxn>
                <a:cxn ang="0">
                  <a:pos x="719" y="251"/>
                </a:cxn>
                <a:cxn ang="0">
                  <a:pos x="534" y="67"/>
                </a:cxn>
                <a:cxn ang="0">
                  <a:pos x="504" y="55"/>
                </a:cxn>
                <a:cxn ang="0">
                  <a:pos x="438" y="87"/>
                </a:cxn>
                <a:cxn ang="0">
                  <a:pos x="49" y="476"/>
                </a:cxn>
                <a:cxn ang="0">
                  <a:pos x="20" y="523"/>
                </a:cxn>
                <a:cxn ang="0">
                  <a:pos x="29" y="572"/>
                </a:cxn>
                <a:cxn ang="0">
                  <a:pos x="213" y="756"/>
                </a:cxn>
                <a:cxn ang="0">
                  <a:pos x="15" y="955"/>
                </a:cxn>
                <a:cxn ang="0">
                  <a:pos x="4" y="989"/>
                </a:cxn>
                <a:cxn ang="0">
                  <a:pos x="36" y="1005"/>
                </a:cxn>
                <a:cxn ang="0">
                  <a:pos x="956" y="1005"/>
                </a:cxn>
                <a:cxn ang="0">
                  <a:pos x="1007" y="953"/>
                </a:cxn>
                <a:cxn ang="0">
                  <a:pos x="1007" y="33"/>
                </a:cxn>
                <a:cxn ang="0">
                  <a:pos x="982" y="0"/>
                </a:cxn>
              </a:cxnLst>
              <a:rect l="0" t="0" r="r" b="b"/>
              <a:pathLst>
                <a:path w="1007" h="1005">
                  <a:moveTo>
                    <a:pt x="982" y="0"/>
                  </a:moveTo>
                  <a:cubicBezTo>
                    <a:pt x="974" y="0"/>
                    <a:pt x="966" y="4"/>
                    <a:pt x="957" y="12"/>
                  </a:cubicBezTo>
                  <a:cubicBezTo>
                    <a:pt x="719" y="251"/>
                    <a:pt x="719" y="251"/>
                    <a:pt x="719" y="251"/>
                  </a:cubicBezTo>
                  <a:cubicBezTo>
                    <a:pt x="534" y="67"/>
                    <a:pt x="534" y="67"/>
                    <a:pt x="534" y="67"/>
                  </a:cubicBezTo>
                  <a:cubicBezTo>
                    <a:pt x="527" y="59"/>
                    <a:pt x="516" y="55"/>
                    <a:pt x="504" y="55"/>
                  </a:cubicBezTo>
                  <a:cubicBezTo>
                    <a:pt x="482" y="55"/>
                    <a:pt x="458" y="67"/>
                    <a:pt x="438" y="87"/>
                  </a:cubicBezTo>
                  <a:cubicBezTo>
                    <a:pt x="49" y="476"/>
                    <a:pt x="49" y="476"/>
                    <a:pt x="49" y="476"/>
                  </a:cubicBezTo>
                  <a:cubicBezTo>
                    <a:pt x="35" y="490"/>
                    <a:pt x="24" y="507"/>
                    <a:pt x="20" y="523"/>
                  </a:cubicBezTo>
                  <a:cubicBezTo>
                    <a:pt x="14" y="543"/>
                    <a:pt x="17" y="561"/>
                    <a:pt x="29" y="572"/>
                  </a:cubicBezTo>
                  <a:cubicBezTo>
                    <a:pt x="213" y="756"/>
                    <a:pt x="213" y="756"/>
                    <a:pt x="213" y="756"/>
                  </a:cubicBezTo>
                  <a:cubicBezTo>
                    <a:pt x="15" y="955"/>
                    <a:pt x="15" y="955"/>
                    <a:pt x="15" y="955"/>
                  </a:cubicBezTo>
                  <a:cubicBezTo>
                    <a:pt x="0" y="970"/>
                    <a:pt x="2" y="983"/>
                    <a:pt x="4" y="989"/>
                  </a:cubicBezTo>
                  <a:cubicBezTo>
                    <a:pt x="7" y="995"/>
                    <a:pt x="14" y="1005"/>
                    <a:pt x="36" y="1005"/>
                  </a:cubicBezTo>
                  <a:cubicBezTo>
                    <a:pt x="956" y="1005"/>
                    <a:pt x="956" y="1005"/>
                    <a:pt x="956" y="1005"/>
                  </a:cubicBezTo>
                  <a:cubicBezTo>
                    <a:pt x="984" y="1005"/>
                    <a:pt x="1007" y="982"/>
                    <a:pt x="1007" y="953"/>
                  </a:cubicBezTo>
                  <a:cubicBezTo>
                    <a:pt x="1007" y="33"/>
                    <a:pt x="1007" y="33"/>
                    <a:pt x="1007" y="33"/>
                  </a:cubicBezTo>
                  <a:cubicBezTo>
                    <a:pt x="1007" y="9"/>
                    <a:pt x="994" y="0"/>
                    <a:pt x="982" y="0"/>
                  </a:cubicBezTo>
                  <a:close/>
                </a:path>
              </a:pathLst>
            </a:custGeom>
            <a:solidFill>
              <a:srgbClr val="1F4F45"/>
            </a:solidFill>
            <a:ln w="28575" cap="flat">
              <a:noFill/>
              <a:prstDash val="solid"/>
              <a:miter lim="800000"/>
            </a:ln>
            <a:effectLst>
              <a:outerShdw blurRad="203200" dist="101600" dir="2700000" algn="tl" rotWithShape="0">
                <a:prstClr val="black">
                  <a:alpha val="28000"/>
                </a:prstClr>
              </a:outerShdw>
            </a:effectLst>
          </p:spPr>
          <p:txBody>
            <a:bodyPr vert="horz" wrap="square" lIns="121920" tIns="60960" rIns="121920" bIns="60960" numCol="1" anchor="t" anchorCtr="0" compatLnSpc="1"/>
            <a:lstStyle/>
            <a:p>
              <a:endParaRPr lang="en-US" altLang="en-US" sz="2400" dirty="0"/>
            </a:p>
          </p:txBody>
        </p:sp>
        <p:sp>
          <p:nvSpPr>
            <p:cNvPr id="4" name="Freeform 47"/>
            <p:cNvSpPr>
              <a:spLocks noEditPoints="1"/>
            </p:cNvSpPr>
            <p:nvPr/>
          </p:nvSpPr>
          <p:spPr bwMode="auto">
            <a:xfrm>
              <a:off x="3602710" y="2027607"/>
              <a:ext cx="616744" cy="370285"/>
            </a:xfrm>
            <a:custGeom>
              <a:avLst/>
              <a:gdLst>
                <a:gd name="T0" fmla="*/ 88 w 187"/>
                <a:gd name="T1" fmla="*/ 82 h 112"/>
                <a:gd name="T2" fmla="*/ 77 w 187"/>
                <a:gd name="T3" fmla="*/ 100 h 112"/>
                <a:gd name="T4" fmla="*/ 82 w 187"/>
                <a:gd name="T5" fmla="*/ 100 h 112"/>
                <a:gd name="T6" fmla="*/ 82 w 187"/>
                <a:gd name="T7" fmla="*/ 112 h 112"/>
                <a:gd name="T8" fmla="*/ 95 w 187"/>
                <a:gd name="T9" fmla="*/ 112 h 112"/>
                <a:gd name="T10" fmla="*/ 95 w 187"/>
                <a:gd name="T11" fmla="*/ 100 h 112"/>
                <a:gd name="T12" fmla="*/ 100 w 187"/>
                <a:gd name="T13" fmla="*/ 100 h 112"/>
                <a:gd name="T14" fmla="*/ 88 w 187"/>
                <a:gd name="T15" fmla="*/ 82 h 112"/>
                <a:gd name="T16" fmla="*/ 115 w 187"/>
                <a:gd name="T17" fmla="*/ 82 h 112"/>
                <a:gd name="T18" fmla="*/ 103 w 187"/>
                <a:gd name="T19" fmla="*/ 100 h 112"/>
                <a:gd name="T20" fmla="*/ 108 w 187"/>
                <a:gd name="T21" fmla="*/ 100 h 112"/>
                <a:gd name="T22" fmla="*/ 108 w 187"/>
                <a:gd name="T23" fmla="*/ 112 h 112"/>
                <a:gd name="T24" fmla="*/ 121 w 187"/>
                <a:gd name="T25" fmla="*/ 112 h 112"/>
                <a:gd name="T26" fmla="*/ 121 w 187"/>
                <a:gd name="T27" fmla="*/ 100 h 112"/>
                <a:gd name="T28" fmla="*/ 126 w 187"/>
                <a:gd name="T29" fmla="*/ 100 h 112"/>
                <a:gd name="T30" fmla="*/ 115 w 187"/>
                <a:gd name="T31" fmla="*/ 82 h 112"/>
                <a:gd name="T32" fmla="*/ 141 w 187"/>
                <a:gd name="T33" fmla="*/ 82 h 112"/>
                <a:gd name="T34" fmla="*/ 130 w 187"/>
                <a:gd name="T35" fmla="*/ 100 h 112"/>
                <a:gd name="T36" fmla="*/ 134 w 187"/>
                <a:gd name="T37" fmla="*/ 100 h 112"/>
                <a:gd name="T38" fmla="*/ 134 w 187"/>
                <a:gd name="T39" fmla="*/ 112 h 112"/>
                <a:gd name="T40" fmla="*/ 148 w 187"/>
                <a:gd name="T41" fmla="*/ 112 h 112"/>
                <a:gd name="T42" fmla="*/ 148 w 187"/>
                <a:gd name="T43" fmla="*/ 100 h 112"/>
                <a:gd name="T44" fmla="*/ 152 w 187"/>
                <a:gd name="T45" fmla="*/ 100 h 112"/>
                <a:gd name="T46" fmla="*/ 141 w 187"/>
                <a:gd name="T47" fmla="*/ 82 h 112"/>
                <a:gd name="T48" fmla="*/ 115 w 187"/>
                <a:gd name="T49" fmla="*/ 12 h 112"/>
                <a:gd name="T50" fmla="*/ 91 w 187"/>
                <a:gd name="T51" fmla="*/ 28 h 112"/>
                <a:gd name="T52" fmla="*/ 82 w 187"/>
                <a:gd name="T53" fmla="*/ 24 h 112"/>
                <a:gd name="T54" fmla="*/ 79 w 187"/>
                <a:gd name="T55" fmla="*/ 24 h 112"/>
                <a:gd name="T56" fmla="*/ 68 w 187"/>
                <a:gd name="T57" fmla="*/ 40 h 112"/>
                <a:gd name="T58" fmla="*/ 59 w 187"/>
                <a:gd name="T59" fmla="*/ 38 h 112"/>
                <a:gd name="T60" fmla="*/ 44 w 187"/>
                <a:gd name="T61" fmla="*/ 53 h 112"/>
                <a:gd name="T62" fmla="*/ 67 w 187"/>
                <a:gd name="T63" fmla="*/ 79 h 112"/>
                <a:gd name="T64" fmla="*/ 163 w 187"/>
                <a:gd name="T65" fmla="*/ 79 h 112"/>
                <a:gd name="T66" fmla="*/ 187 w 187"/>
                <a:gd name="T67" fmla="*/ 53 h 112"/>
                <a:gd name="T68" fmla="*/ 168 w 187"/>
                <a:gd name="T69" fmla="*/ 37 h 112"/>
                <a:gd name="T70" fmla="*/ 163 w 187"/>
                <a:gd name="T71" fmla="*/ 38 h 112"/>
                <a:gd name="T72" fmla="*/ 151 w 187"/>
                <a:gd name="T73" fmla="*/ 24 h 112"/>
                <a:gd name="T74" fmla="*/ 143 w 187"/>
                <a:gd name="T75" fmla="*/ 27 h 112"/>
                <a:gd name="T76" fmla="*/ 115 w 187"/>
                <a:gd name="T77" fmla="*/ 12 h 112"/>
                <a:gd name="T78" fmla="*/ 72 w 187"/>
                <a:gd name="T79" fmla="*/ 0 h 112"/>
                <a:gd name="T80" fmla="*/ 47 w 187"/>
                <a:gd name="T81" fmla="*/ 17 h 112"/>
                <a:gd name="T82" fmla="*/ 38 w 187"/>
                <a:gd name="T83" fmla="*/ 12 h 112"/>
                <a:gd name="T84" fmla="*/ 36 w 187"/>
                <a:gd name="T85" fmla="*/ 12 h 112"/>
                <a:gd name="T86" fmla="*/ 24 w 187"/>
                <a:gd name="T87" fmla="*/ 28 h 112"/>
                <a:gd name="T88" fmla="*/ 15 w 187"/>
                <a:gd name="T89" fmla="*/ 26 h 112"/>
                <a:gd name="T90" fmla="*/ 0 w 187"/>
                <a:gd name="T91" fmla="*/ 41 h 112"/>
                <a:gd name="T92" fmla="*/ 24 w 187"/>
                <a:gd name="T93" fmla="*/ 67 h 112"/>
                <a:gd name="T94" fmla="*/ 40 w 187"/>
                <a:gd name="T95" fmla="*/ 67 h 112"/>
                <a:gd name="T96" fmla="*/ 38 w 187"/>
                <a:gd name="T97" fmla="*/ 53 h 112"/>
                <a:gd name="T98" fmla="*/ 48 w 187"/>
                <a:gd name="T99" fmla="*/ 35 h 112"/>
                <a:gd name="T100" fmla="*/ 59 w 187"/>
                <a:gd name="T101" fmla="*/ 32 h 112"/>
                <a:gd name="T102" fmla="*/ 62 w 187"/>
                <a:gd name="T103" fmla="*/ 32 h 112"/>
                <a:gd name="T104" fmla="*/ 78 w 187"/>
                <a:gd name="T105" fmla="*/ 18 h 112"/>
                <a:gd name="T106" fmla="*/ 82 w 187"/>
                <a:gd name="T107" fmla="*/ 18 h 112"/>
                <a:gd name="T108" fmla="*/ 90 w 187"/>
                <a:gd name="T109" fmla="*/ 20 h 112"/>
                <a:gd name="T110" fmla="*/ 97 w 187"/>
                <a:gd name="T111" fmla="*/ 12 h 112"/>
                <a:gd name="T112" fmla="*/ 72 w 187"/>
                <a:gd name="T11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112">
                  <a:moveTo>
                    <a:pt x="88" y="82"/>
                  </a:moveTo>
                  <a:cubicBezTo>
                    <a:pt x="77" y="100"/>
                    <a:pt x="77" y="100"/>
                    <a:pt x="77" y="100"/>
                  </a:cubicBezTo>
                  <a:cubicBezTo>
                    <a:pt x="82" y="100"/>
                    <a:pt x="82" y="100"/>
                    <a:pt x="82" y="100"/>
                  </a:cubicBezTo>
                  <a:cubicBezTo>
                    <a:pt x="82" y="112"/>
                    <a:pt x="82" y="112"/>
                    <a:pt x="82" y="112"/>
                  </a:cubicBezTo>
                  <a:cubicBezTo>
                    <a:pt x="95" y="112"/>
                    <a:pt x="95" y="112"/>
                    <a:pt x="95" y="112"/>
                  </a:cubicBezTo>
                  <a:cubicBezTo>
                    <a:pt x="95" y="100"/>
                    <a:pt x="95" y="100"/>
                    <a:pt x="95" y="100"/>
                  </a:cubicBezTo>
                  <a:cubicBezTo>
                    <a:pt x="100" y="100"/>
                    <a:pt x="100" y="100"/>
                    <a:pt x="100" y="100"/>
                  </a:cubicBezTo>
                  <a:cubicBezTo>
                    <a:pt x="88" y="82"/>
                    <a:pt x="88" y="82"/>
                    <a:pt x="88" y="82"/>
                  </a:cubicBezTo>
                  <a:moveTo>
                    <a:pt x="115" y="82"/>
                  </a:moveTo>
                  <a:cubicBezTo>
                    <a:pt x="103" y="100"/>
                    <a:pt x="103" y="100"/>
                    <a:pt x="103" y="100"/>
                  </a:cubicBezTo>
                  <a:cubicBezTo>
                    <a:pt x="108" y="100"/>
                    <a:pt x="108" y="100"/>
                    <a:pt x="108" y="100"/>
                  </a:cubicBezTo>
                  <a:cubicBezTo>
                    <a:pt x="108" y="112"/>
                    <a:pt x="108" y="112"/>
                    <a:pt x="108" y="112"/>
                  </a:cubicBezTo>
                  <a:cubicBezTo>
                    <a:pt x="121" y="112"/>
                    <a:pt x="121" y="112"/>
                    <a:pt x="121" y="112"/>
                  </a:cubicBezTo>
                  <a:cubicBezTo>
                    <a:pt x="121" y="100"/>
                    <a:pt x="121" y="100"/>
                    <a:pt x="121" y="100"/>
                  </a:cubicBezTo>
                  <a:cubicBezTo>
                    <a:pt x="126" y="100"/>
                    <a:pt x="126" y="100"/>
                    <a:pt x="126" y="100"/>
                  </a:cubicBezTo>
                  <a:cubicBezTo>
                    <a:pt x="115" y="82"/>
                    <a:pt x="115" y="82"/>
                    <a:pt x="115" y="82"/>
                  </a:cubicBezTo>
                  <a:moveTo>
                    <a:pt x="141" y="82"/>
                  </a:moveTo>
                  <a:cubicBezTo>
                    <a:pt x="130" y="100"/>
                    <a:pt x="130" y="100"/>
                    <a:pt x="130" y="100"/>
                  </a:cubicBezTo>
                  <a:cubicBezTo>
                    <a:pt x="134" y="100"/>
                    <a:pt x="134" y="100"/>
                    <a:pt x="134" y="100"/>
                  </a:cubicBezTo>
                  <a:cubicBezTo>
                    <a:pt x="134" y="112"/>
                    <a:pt x="134" y="112"/>
                    <a:pt x="134" y="112"/>
                  </a:cubicBezTo>
                  <a:cubicBezTo>
                    <a:pt x="148" y="112"/>
                    <a:pt x="148" y="112"/>
                    <a:pt x="148" y="112"/>
                  </a:cubicBezTo>
                  <a:cubicBezTo>
                    <a:pt x="148" y="100"/>
                    <a:pt x="148" y="100"/>
                    <a:pt x="148" y="100"/>
                  </a:cubicBezTo>
                  <a:cubicBezTo>
                    <a:pt x="152" y="100"/>
                    <a:pt x="152" y="100"/>
                    <a:pt x="152" y="100"/>
                  </a:cubicBezTo>
                  <a:cubicBezTo>
                    <a:pt x="141" y="82"/>
                    <a:pt x="141" y="82"/>
                    <a:pt x="141" y="82"/>
                  </a:cubicBezTo>
                  <a:moveTo>
                    <a:pt x="115" y="12"/>
                  </a:moveTo>
                  <a:cubicBezTo>
                    <a:pt x="101" y="12"/>
                    <a:pt x="97" y="20"/>
                    <a:pt x="91" y="28"/>
                  </a:cubicBezTo>
                  <a:cubicBezTo>
                    <a:pt x="90" y="26"/>
                    <a:pt x="86" y="24"/>
                    <a:pt x="82" y="24"/>
                  </a:cubicBezTo>
                  <a:cubicBezTo>
                    <a:pt x="81" y="24"/>
                    <a:pt x="80" y="24"/>
                    <a:pt x="79" y="24"/>
                  </a:cubicBezTo>
                  <a:cubicBezTo>
                    <a:pt x="70" y="27"/>
                    <a:pt x="66" y="33"/>
                    <a:pt x="68" y="40"/>
                  </a:cubicBezTo>
                  <a:cubicBezTo>
                    <a:pt x="65" y="39"/>
                    <a:pt x="62" y="38"/>
                    <a:pt x="59" y="38"/>
                  </a:cubicBezTo>
                  <a:cubicBezTo>
                    <a:pt x="50" y="38"/>
                    <a:pt x="44" y="46"/>
                    <a:pt x="44" y="53"/>
                  </a:cubicBezTo>
                  <a:cubicBezTo>
                    <a:pt x="43" y="66"/>
                    <a:pt x="50" y="79"/>
                    <a:pt x="67" y="79"/>
                  </a:cubicBezTo>
                  <a:cubicBezTo>
                    <a:pt x="163" y="79"/>
                    <a:pt x="163" y="79"/>
                    <a:pt x="163" y="79"/>
                  </a:cubicBezTo>
                  <a:cubicBezTo>
                    <a:pt x="181" y="79"/>
                    <a:pt x="187" y="66"/>
                    <a:pt x="187" y="53"/>
                  </a:cubicBezTo>
                  <a:cubicBezTo>
                    <a:pt x="186" y="45"/>
                    <a:pt x="177" y="37"/>
                    <a:pt x="168" y="37"/>
                  </a:cubicBezTo>
                  <a:cubicBezTo>
                    <a:pt x="166" y="37"/>
                    <a:pt x="164" y="37"/>
                    <a:pt x="163" y="38"/>
                  </a:cubicBezTo>
                  <a:cubicBezTo>
                    <a:pt x="165" y="32"/>
                    <a:pt x="158" y="24"/>
                    <a:pt x="151" y="24"/>
                  </a:cubicBezTo>
                  <a:cubicBezTo>
                    <a:pt x="148" y="24"/>
                    <a:pt x="145" y="25"/>
                    <a:pt x="143" y="27"/>
                  </a:cubicBezTo>
                  <a:cubicBezTo>
                    <a:pt x="138" y="19"/>
                    <a:pt x="130" y="12"/>
                    <a:pt x="115" y="12"/>
                  </a:cubicBezTo>
                  <a:moveTo>
                    <a:pt x="72" y="0"/>
                  </a:moveTo>
                  <a:cubicBezTo>
                    <a:pt x="57" y="0"/>
                    <a:pt x="53" y="8"/>
                    <a:pt x="47" y="17"/>
                  </a:cubicBezTo>
                  <a:cubicBezTo>
                    <a:pt x="46" y="15"/>
                    <a:pt x="42" y="12"/>
                    <a:pt x="38" y="12"/>
                  </a:cubicBezTo>
                  <a:cubicBezTo>
                    <a:pt x="37" y="12"/>
                    <a:pt x="36" y="12"/>
                    <a:pt x="36" y="12"/>
                  </a:cubicBezTo>
                  <a:cubicBezTo>
                    <a:pt x="26" y="15"/>
                    <a:pt x="22" y="21"/>
                    <a:pt x="24" y="28"/>
                  </a:cubicBezTo>
                  <a:cubicBezTo>
                    <a:pt x="21" y="27"/>
                    <a:pt x="18" y="26"/>
                    <a:pt x="15" y="26"/>
                  </a:cubicBezTo>
                  <a:cubicBezTo>
                    <a:pt x="6" y="26"/>
                    <a:pt x="1" y="34"/>
                    <a:pt x="0" y="41"/>
                  </a:cubicBezTo>
                  <a:cubicBezTo>
                    <a:pt x="0" y="54"/>
                    <a:pt x="6" y="67"/>
                    <a:pt x="24" y="67"/>
                  </a:cubicBezTo>
                  <a:cubicBezTo>
                    <a:pt x="40" y="67"/>
                    <a:pt x="40" y="67"/>
                    <a:pt x="40" y="67"/>
                  </a:cubicBezTo>
                  <a:cubicBezTo>
                    <a:pt x="39" y="63"/>
                    <a:pt x="38" y="58"/>
                    <a:pt x="38" y="53"/>
                  </a:cubicBezTo>
                  <a:cubicBezTo>
                    <a:pt x="39" y="45"/>
                    <a:pt x="42" y="39"/>
                    <a:pt x="48" y="35"/>
                  </a:cubicBezTo>
                  <a:cubicBezTo>
                    <a:pt x="52" y="33"/>
                    <a:pt x="55" y="32"/>
                    <a:pt x="59" y="32"/>
                  </a:cubicBezTo>
                  <a:cubicBezTo>
                    <a:pt x="60" y="32"/>
                    <a:pt x="61" y="32"/>
                    <a:pt x="62" y="32"/>
                  </a:cubicBezTo>
                  <a:cubicBezTo>
                    <a:pt x="64" y="26"/>
                    <a:pt x="69" y="21"/>
                    <a:pt x="78" y="18"/>
                  </a:cubicBezTo>
                  <a:cubicBezTo>
                    <a:pt x="79" y="18"/>
                    <a:pt x="81" y="18"/>
                    <a:pt x="82" y="18"/>
                  </a:cubicBezTo>
                  <a:cubicBezTo>
                    <a:pt x="85" y="18"/>
                    <a:pt x="87" y="19"/>
                    <a:pt x="90" y="20"/>
                  </a:cubicBezTo>
                  <a:cubicBezTo>
                    <a:pt x="92" y="17"/>
                    <a:pt x="94" y="14"/>
                    <a:pt x="97" y="12"/>
                  </a:cubicBezTo>
                  <a:cubicBezTo>
                    <a:pt x="92" y="5"/>
                    <a:pt x="84" y="0"/>
                    <a:pt x="72" y="0"/>
                  </a:cubicBezTo>
                </a:path>
              </a:pathLst>
            </a:custGeom>
            <a:solidFill>
              <a:schemeClr val="bg1"/>
            </a:solidFill>
            <a:ln>
              <a:noFill/>
            </a:ln>
          </p:spPr>
          <p:txBody>
            <a:bodyPr vert="horz" wrap="square" lIns="121920" tIns="60960" rIns="121920" bIns="60960" numCol="1" anchor="t" anchorCtr="0" compatLnSpc="1"/>
            <a:lstStyle/>
            <a:p>
              <a:endParaRPr lang="zh-CN" altLang="en-US" sz="2400"/>
            </a:p>
          </p:txBody>
        </p:sp>
      </p:grpSp>
      <p:grpSp>
        <p:nvGrpSpPr>
          <p:cNvPr id="5" name="Group 19"/>
          <p:cNvGrpSpPr/>
          <p:nvPr/>
        </p:nvGrpSpPr>
        <p:grpSpPr>
          <a:xfrm>
            <a:off x="6112211" y="1944797"/>
            <a:ext cx="1673692" cy="1671203"/>
            <a:chOff x="4583706" y="1458598"/>
            <a:chExt cx="1255269" cy="1253402"/>
          </a:xfrm>
        </p:grpSpPr>
        <p:sp>
          <p:nvSpPr>
            <p:cNvPr id="21" name="Freeform 22"/>
            <p:cNvSpPr/>
            <p:nvPr/>
          </p:nvSpPr>
          <p:spPr bwMode="auto">
            <a:xfrm>
              <a:off x="4583706" y="1458598"/>
              <a:ext cx="1255269" cy="1253402"/>
            </a:xfrm>
            <a:custGeom>
              <a:avLst/>
              <a:gdLst/>
              <a:ahLst/>
              <a:cxnLst>
                <a:cxn ang="0">
                  <a:pos x="993" y="955"/>
                </a:cxn>
                <a:cxn ang="0">
                  <a:pos x="788" y="750"/>
                </a:cxn>
                <a:cxn ang="0">
                  <a:pos x="963" y="576"/>
                </a:cxn>
                <a:cxn ang="0">
                  <a:pos x="972" y="527"/>
                </a:cxn>
                <a:cxn ang="0">
                  <a:pos x="943" y="480"/>
                </a:cxn>
                <a:cxn ang="0">
                  <a:pos x="554" y="91"/>
                </a:cxn>
                <a:cxn ang="0">
                  <a:pos x="488" y="59"/>
                </a:cxn>
                <a:cxn ang="0">
                  <a:pos x="457" y="71"/>
                </a:cxn>
                <a:cxn ang="0">
                  <a:pos x="283" y="245"/>
                </a:cxn>
                <a:cxn ang="0">
                  <a:pos x="50" y="12"/>
                </a:cxn>
                <a:cxn ang="0">
                  <a:pos x="25" y="0"/>
                </a:cxn>
                <a:cxn ang="0">
                  <a:pos x="0" y="33"/>
                </a:cxn>
                <a:cxn ang="0">
                  <a:pos x="0" y="953"/>
                </a:cxn>
                <a:cxn ang="0">
                  <a:pos x="52" y="1005"/>
                </a:cxn>
                <a:cxn ang="0">
                  <a:pos x="972" y="1005"/>
                </a:cxn>
                <a:cxn ang="0">
                  <a:pos x="1003" y="988"/>
                </a:cxn>
                <a:cxn ang="0">
                  <a:pos x="993" y="955"/>
                </a:cxn>
              </a:cxnLst>
              <a:rect l="0" t="0" r="r" b="b"/>
              <a:pathLst>
                <a:path w="1008" h="1005">
                  <a:moveTo>
                    <a:pt x="993" y="955"/>
                  </a:moveTo>
                  <a:cubicBezTo>
                    <a:pt x="788" y="750"/>
                    <a:pt x="788" y="750"/>
                    <a:pt x="788" y="750"/>
                  </a:cubicBezTo>
                  <a:cubicBezTo>
                    <a:pt x="963" y="576"/>
                    <a:pt x="963" y="576"/>
                    <a:pt x="963" y="576"/>
                  </a:cubicBezTo>
                  <a:cubicBezTo>
                    <a:pt x="974" y="564"/>
                    <a:pt x="978" y="546"/>
                    <a:pt x="972" y="527"/>
                  </a:cubicBezTo>
                  <a:cubicBezTo>
                    <a:pt x="967" y="510"/>
                    <a:pt x="957" y="494"/>
                    <a:pt x="943" y="480"/>
                  </a:cubicBezTo>
                  <a:cubicBezTo>
                    <a:pt x="554" y="91"/>
                    <a:pt x="554" y="91"/>
                    <a:pt x="554" y="91"/>
                  </a:cubicBezTo>
                  <a:cubicBezTo>
                    <a:pt x="534" y="71"/>
                    <a:pt x="509" y="59"/>
                    <a:pt x="488" y="59"/>
                  </a:cubicBezTo>
                  <a:cubicBezTo>
                    <a:pt x="476" y="59"/>
                    <a:pt x="465" y="63"/>
                    <a:pt x="457" y="71"/>
                  </a:cubicBezTo>
                  <a:cubicBezTo>
                    <a:pt x="283" y="245"/>
                    <a:pt x="283" y="245"/>
                    <a:pt x="283" y="245"/>
                  </a:cubicBezTo>
                  <a:cubicBezTo>
                    <a:pt x="50" y="12"/>
                    <a:pt x="50" y="12"/>
                    <a:pt x="50" y="12"/>
                  </a:cubicBezTo>
                  <a:cubicBezTo>
                    <a:pt x="42" y="4"/>
                    <a:pt x="33" y="0"/>
                    <a:pt x="25" y="0"/>
                  </a:cubicBezTo>
                  <a:cubicBezTo>
                    <a:pt x="13" y="0"/>
                    <a:pt x="0" y="8"/>
                    <a:pt x="0" y="33"/>
                  </a:cubicBezTo>
                  <a:cubicBezTo>
                    <a:pt x="0" y="953"/>
                    <a:pt x="0" y="953"/>
                    <a:pt x="0" y="953"/>
                  </a:cubicBezTo>
                  <a:cubicBezTo>
                    <a:pt x="0" y="982"/>
                    <a:pt x="23" y="1005"/>
                    <a:pt x="52" y="1005"/>
                  </a:cubicBezTo>
                  <a:cubicBezTo>
                    <a:pt x="972" y="1005"/>
                    <a:pt x="972" y="1005"/>
                    <a:pt x="972" y="1005"/>
                  </a:cubicBezTo>
                  <a:cubicBezTo>
                    <a:pt x="993" y="1005"/>
                    <a:pt x="1001" y="995"/>
                    <a:pt x="1003" y="988"/>
                  </a:cubicBezTo>
                  <a:cubicBezTo>
                    <a:pt x="1006" y="982"/>
                    <a:pt x="1008" y="970"/>
                    <a:pt x="993" y="955"/>
                  </a:cubicBezTo>
                  <a:close/>
                </a:path>
              </a:pathLst>
            </a:custGeom>
            <a:solidFill>
              <a:srgbClr val="E7A8CA"/>
            </a:solidFill>
            <a:ln w="28575" cap="flat">
              <a:noFill/>
              <a:prstDash val="solid"/>
              <a:miter lim="800000"/>
            </a:ln>
            <a:effectLst>
              <a:outerShdw blurRad="203200" dist="101600" dir="2700000" algn="tl" rotWithShape="0">
                <a:prstClr val="black">
                  <a:alpha val="28000"/>
                </a:prstClr>
              </a:outerShdw>
            </a:effectLst>
          </p:spPr>
          <p:txBody>
            <a:bodyPr vert="horz" wrap="square" lIns="121920" tIns="60960" rIns="121920" bIns="60960" numCol="1" anchor="t" anchorCtr="0" compatLnSpc="1"/>
            <a:lstStyle/>
            <a:p>
              <a:endParaRPr lang="en-US" altLang="en-US" sz="2400" dirty="0"/>
            </a:p>
          </p:txBody>
        </p:sp>
        <p:sp>
          <p:nvSpPr>
            <p:cNvPr id="22" name="Freeform 46"/>
            <p:cNvSpPr>
              <a:spLocks noEditPoints="1"/>
            </p:cNvSpPr>
            <p:nvPr/>
          </p:nvSpPr>
          <p:spPr bwMode="auto">
            <a:xfrm>
              <a:off x="4745710" y="1970457"/>
              <a:ext cx="508397" cy="507206"/>
            </a:xfrm>
            <a:custGeom>
              <a:avLst/>
              <a:gdLst>
                <a:gd name="T0" fmla="*/ 69 w 154"/>
                <a:gd name="T1" fmla="*/ 142 h 154"/>
                <a:gd name="T2" fmla="*/ 85 w 154"/>
                <a:gd name="T3" fmla="*/ 142 h 154"/>
                <a:gd name="T4" fmla="*/ 23 w 154"/>
                <a:gd name="T5" fmla="*/ 131 h 154"/>
                <a:gd name="T6" fmla="*/ 25 w 154"/>
                <a:gd name="T7" fmla="*/ 117 h 154"/>
                <a:gd name="T8" fmla="*/ 117 w 154"/>
                <a:gd name="T9" fmla="*/ 129 h 154"/>
                <a:gd name="T10" fmla="*/ 128 w 154"/>
                <a:gd name="T11" fmla="*/ 117 h 154"/>
                <a:gd name="T12" fmla="*/ 0 w 154"/>
                <a:gd name="T13" fmla="*/ 77 h 154"/>
                <a:gd name="T14" fmla="*/ 12 w 154"/>
                <a:gd name="T15" fmla="*/ 69 h 154"/>
                <a:gd name="T16" fmla="*/ 142 w 154"/>
                <a:gd name="T17" fmla="*/ 85 h 154"/>
                <a:gd name="T18" fmla="*/ 142 w 154"/>
                <a:gd name="T19" fmla="*/ 69 h 154"/>
                <a:gd name="T20" fmla="*/ 73 w 154"/>
                <a:gd name="T21" fmla="*/ 34 h 154"/>
                <a:gd name="T22" fmla="*/ 56 w 154"/>
                <a:gd name="T23" fmla="*/ 57 h 154"/>
                <a:gd name="T24" fmla="*/ 69 w 154"/>
                <a:gd name="T25" fmla="*/ 76 h 154"/>
                <a:gd name="T26" fmla="*/ 81 w 154"/>
                <a:gd name="T27" fmla="*/ 92 h 154"/>
                <a:gd name="T28" fmla="*/ 81 w 154"/>
                <a:gd name="T29" fmla="*/ 95 h 154"/>
                <a:gd name="T30" fmla="*/ 71 w 154"/>
                <a:gd name="T31" fmla="*/ 91 h 154"/>
                <a:gd name="T32" fmla="*/ 71 w 154"/>
                <a:gd name="T33" fmla="*/ 86 h 154"/>
                <a:gd name="T34" fmla="*/ 72 w 154"/>
                <a:gd name="T35" fmla="*/ 82 h 154"/>
                <a:gd name="T36" fmla="*/ 56 w 154"/>
                <a:gd name="T37" fmla="*/ 84 h 154"/>
                <a:gd name="T38" fmla="*/ 56 w 154"/>
                <a:gd name="T39" fmla="*/ 90 h 154"/>
                <a:gd name="T40" fmla="*/ 60 w 154"/>
                <a:gd name="T41" fmla="*/ 104 h 154"/>
                <a:gd name="T42" fmla="*/ 73 w 154"/>
                <a:gd name="T43" fmla="*/ 118 h 154"/>
                <a:gd name="T44" fmla="*/ 80 w 154"/>
                <a:gd name="T45" fmla="*/ 108 h 154"/>
                <a:gd name="T46" fmla="*/ 98 w 154"/>
                <a:gd name="T47" fmla="*/ 93 h 154"/>
                <a:gd name="T48" fmla="*/ 85 w 154"/>
                <a:gd name="T49" fmla="*/ 74 h 154"/>
                <a:gd name="T50" fmla="*/ 73 w 154"/>
                <a:gd name="T51" fmla="*/ 57 h 154"/>
                <a:gd name="T52" fmla="*/ 81 w 154"/>
                <a:gd name="T53" fmla="*/ 51 h 154"/>
                <a:gd name="T54" fmla="*/ 82 w 154"/>
                <a:gd name="T55" fmla="*/ 68 h 154"/>
                <a:gd name="T56" fmla="*/ 98 w 154"/>
                <a:gd name="T57" fmla="*/ 66 h 154"/>
                <a:gd name="T58" fmla="*/ 98 w 154"/>
                <a:gd name="T59" fmla="*/ 60 h 154"/>
                <a:gd name="T60" fmla="*/ 93 w 154"/>
                <a:gd name="T61" fmla="*/ 46 h 154"/>
                <a:gd name="T62" fmla="*/ 80 w 154"/>
                <a:gd name="T63" fmla="*/ 34 h 154"/>
                <a:gd name="T64" fmla="*/ 25 w 154"/>
                <a:gd name="T65" fmla="*/ 37 h 154"/>
                <a:gd name="T66" fmla="*/ 23 w 154"/>
                <a:gd name="T67" fmla="*/ 23 h 154"/>
                <a:gd name="T68" fmla="*/ 117 w 154"/>
                <a:gd name="T69" fmla="*/ 26 h 154"/>
                <a:gd name="T70" fmla="*/ 131 w 154"/>
                <a:gd name="T71" fmla="*/ 23 h 154"/>
                <a:gd name="T72" fmla="*/ 31 w 154"/>
                <a:gd name="T73" fmla="*/ 77 h 154"/>
                <a:gd name="T74" fmla="*/ 123 w 154"/>
                <a:gd name="T75" fmla="*/ 77 h 154"/>
                <a:gd name="T76" fmla="*/ 77 w 154"/>
                <a:gd name="T77" fmla="*/ 17 h 154"/>
                <a:gd name="T78" fmla="*/ 77 w 154"/>
                <a:gd name="T79" fmla="*/ 137 h 154"/>
                <a:gd name="T80" fmla="*/ 77 w 154"/>
                <a:gd name="T81" fmla="*/ 17 h 154"/>
                <a:gd name="T82" fmla="*/ 69 w 154"/>
                <a:gd name="T83" fmla="*/ 12 h 154"/>
                <a:gd name="T84" fmla="*/ 77 w 154"/>
                <a:gd name="T8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p:spPr>
          <p:txBody>
            <a:bodyPr vert="horz" wrap="square" lIns="121920" tIns="60960" rIns="121920" bIns="60960" numCol="1" anchor="t" anchorCtr="0" compatLnSpc="1"/>
            <a:lstStyle/>
            <a:p>
              <a:endParaRPr lang="zh-CN" altLang="en-US" sz="2400"/>
            </a:p>
          </p:txBody>
        </p:sp>
      </p:grpSp>
      <p:grpSp>
        <p:nvGrpSpPr>
          <p:cNvPr id="23" name="Group 22"/>
          <p:cNvGrpSpPr/>
          <p:nvPr/>
        </p:nvGrpSpPr>
        <p:grpSpPr>
          <a:xfrm>
            <a:off x="4277164" y="3760451"/>
            <a:ext cx="1672032" cy="1671203"/>
            <a:chOff x="3202660" y="2836530"/>
            <a:chExt cx="1254024" cy="1253402"/>
          </a:xfrm>
        </p:grpSpPr>
        <p:sp>
          <p:nvSpPr>
            <p:cNvPr id="24" name="Freeform 21"/>
            <p:cNvSpPr/>
            <p:nvPr/>
          </p:nvSpPr>
          <p:spPr bwMode="auto">
            <a:xfrm>
              <a:off x="3202660" y="2836530"/>
              <a:ext cx="1254024" cy="1253402"/>
            </a:xfrm>
            <a:custGeom>
              <a:avLst/>
              <a:gdLst/>
              <a:ahLst/>
              <a:cxnLst>
                <a:cxn ang="0">
                  <a:pos x="956" y="0"/>
                </a:cxn>
                <a:cxn ang="0">
                  <a:pos x="36" y="0"/>
                </a:cxn>
                <a:cxn ang="0">
                  <a:pos x="4" y="16"/>
                </a:cxn>
                <a:cxn ang="0">
                  <a:pos x="15" y="50"/>
                </a:cxn>
                <a:cxn ang="0">
                  <a:pos x="237" y="272"/>
                </a:cxn>
                <a:cxn ang="0">
                  <a:pos x="47" y="462"/>
                </a:cxn>
                <a:cxn ang="0">
                  <a:pos x="68" y="559"/>
                </a:cxn>
                <a:cxn ang="0">
                  <a:pos x="456" y="948"/>
                </a:cxn>
                <a:cxn ang="0">
                  <a:pos x="522" y="980"/>
                </a:cxn>
                <a:cxn ang="0">
                  <a:pos x="522" y="980"/>
                </a:cxn>
                <a:cxn ang="0">
                  <a:pos x="553" y="968"/>
                </a:cxn>
                <a:cxn ang="0">
                  <a:pos x="743" y="778"/>
                </a:cxn>
                <a:cxn ang="0">
                  <a:pos x="957" y="993"/>
                </a:cxn>
                <a:cxn ang="0">
                  <a:pos x="982" y="1005"/>
                </a:cxn>
                <a:cxn ang="0">
                  <a:pos x="1002" y="994"/>
                </a:cxn>
                <a:cxn ang="0">
                  <a:pos x="1007" y="972"/>
                </a:cxn>
                <a:cxn ang="0">
                  <a:pos x="1007" y="52"/>
                </a:cxn>
                <a:cxn ang="0">
                  <a:pos x="956" y="0"/>
                </a:cxn>
              </a:cxnLst>
              <a:rect l="0" t="0" r="r" b="b"/>
              <a:pathLst>
                <a:path w="1007" h="1005">
                  <a:moveTo>
                    <a:pt x="956" y="0"/>
                  </a:moveTo>
                  <a:cubicBezTo>
                    <a:pt x="36" y="0"/>
                    <a:pt x="36" y="0"/>
                    <a:pt x="36" y="0"/>
                  </a:cubicBezTo>
                  <a:cubicBezTo>
                    <a:pt x="14" y="0"/>
                    <a:pt x="7" y="10"/>
                    <a:pt x="4" y="16"/>
                  </a:cubicBezTo>
                  <a:cubicBezTo>
                    <a:pt x="2" y="22"/>
                    <a:pt x="0" y="35"/>
                    <a:pt x="15" y="50"/>
                  </a:cubicBezTo>
                  <a:cubicBezTo>
                    <a:pt x="237" y="272"/>
                    <a:pt x="237" y="272"/>
                    <a:pt x="237" y="272"/>
                  </a:cubicBezTo>
                  <a:cubicBezTo>
                    <a:pt x="47" y="462"/>
                    <a:pt x="47" y="462"/>
                    <a:pt x="47" y="462"/>
                  </a:cubicBezTo>
                  <a:cubicBezTo>
                    <a:pt x="26" y="484"/>
                    <a:pt x="34" y="526"/>
                    <a:pt x="68" y="559"/>
                  </a:cubicBezTo>
                  <a:cubicBezTo>
                    <a:pt x="456" y="948"/>
                    <a:pt x="456" y="948"/>
                    <a:pt x="456" y="948"/>
                  </a:cubicBezTo>
                  <a:cubicBezTo>
                    <a:pt x="476" y="968"/>
                    <a:pt x="501" y="980"/>
                    <a:pt x="522" y="980"/>
                  </a:cubicBezTo>
                  <a:cubicBezTo>
                    <a:pt x="522" y="980"/>
                    <a:pt x="522" y="980"/>
                    <a:pt x="522" y="980"/>
                  </a:cubicBezTo>
                  <a:cubicBezTo>
                    <a:pt x="534" y="980"/>
                    <a:pt x="545" y="976"/>
                    <a:pt x="553" y="968"/>
                  </a:cubicBezTo>
                  <a:cubicBezTo>
                    <a:pt x="743" y="778"/>
                    <a:pt x="743" y="778"/>
                    <a:pt x="743" y="778"/>
                  </a:cubicBezTo>
                  <a:cubicBezTo>
                    <a:pt x="957" y="993"/>
                    <a:pt x="957" y="993"/>
                    <a:pt x="957" y="993"/>
                  </a:cubicBezTo>
                  <a:cubicBezTo>
                    <a:pt x="966" y="1001"/>
                    <a:pt x="974" y="1005"/>
                    <a:pt x="982" y="1005"/>
                  </a:cubicBezTo>
                  <a:cubicBezTo>
                    <a:pt x="991" y="1005"/>
                    <a:pt x="998" y="1001"/>
                    <a:pt x="1002" y="994"/>
                  </a:cubicBezTo>
                  <a:cubicBezTo>
                    <a:pt x="1006" y="988"/>
                    <a:pt x="1007" y="981"/>
                    <a:pt x="1007" y="972"/>
                  </a:cubicBezTo>
                  <a:cubicBezTo>
                    <a:pt x="1007" y="52"/>
                    <a:pt x="1007" y="52"/>
                    <a:pt x="1007" y="52"/>
                  </a:cubicBezTo>
                  <a:cubicBezTo>
                    <a:pt x="1007" y="23"/>
                    <a:pt x="984" y="0"/>
                    <a:pt x="956" y="0"/>
                  </a:cubicBezTo>
                  <a:close/>
                </a:path>
              </a:pathLst>
            </a:custGeom>
            <a:solidFill>
              <a:srgbClr val="E7A8CA"/>
            </a:solidFill>
            <a:ln w="28575" cap="flat">
              <a:noFill/>
              <a:prstDash val="solid"/>
              <a:miter lim="800000"/>
            </a:ln>
            <a:effectLst>
              <a:outerShdw blurRad="203200" dist="101600" dir="2700000" algn="tl" rotWithShape="0">
                <a:prstClr val="black">
                  <a:alpha val="28000"/>
                </a:prstClr>
              </a:outerShdw>
            </a:effectLst>
          </p:spPr>
          <p:txBody>
            <a:bodyPr vert="horz" wrap="square" lIns="121920" tIns="60960" rIns="121920" bIns="60960" numCol="1" anchor="t" anchorCtr="0" compatLnSpc="1"/>
            <a:lstStyle/>
            <a:p>
              <a:endParaRPr lang="en-US" altLang="en-US" sz="2400" dirty="0"/>
            </a:p>
          </p:txBody>
        </p:sp>
        <p:sp>
          <p:nvSpPr>
            <p:cNvPr id="25" name="Freeform 45"/>
            <p:cNvSpPr>
              <a:spLocks noEditPoints="1"/>
            </p:cNvSpPr>
            <p:nvPr/>
          </p:nvSpPr>
          <p:spPr bwMode="auto">
            <a:xfrm>
              <a:off x="3624141" y="3113457"/>
              <a:ext cx="721519" cy="370285"/>
            </a:xfrm>
            <a:custGeom>
              <a:avLst/>
              <a:gdLst>
                <a:gd name="T0" fmla="*/ 29 w 219"/>
                <a:gd name="T1" fmla="*/ 43 h 112"/>
                <a:gd name="T2" fmla="*/ 19 w 219"/>
                <a:gd name="T3" fmla="*/ 54 h 112"/>
                <a:gd name="T4" fmla="*/ 23 w 219"/>
                <a:gd name="T5" fmla="*/ 62 h 112"/>
                <a:gd name="T6" fmla="*/ 4 w 219"/>
                <a:gd name="T7" fmla="*/ 91 h 112"/>
                <a:gd name="T8" fmla="*/ 6 w 219"/>
                <a:gd name="T9" fmla="*/ 92 h 112"/>
                <a:gd name="T10" fmla="*/ 18 w 219"/>
                <a:gd name="T11" fmla="*/ 81 h 112"/>
                <a:gd name="T12" fmla="*/ 12 w 219"/>
                <a:gd name="T13" fmla="*/ 112 h 112"/>
                <a:gd name="T14" fmla="*/ 22 w 219"/>
                <a:gd name="T15" fmla="*/ 112 h 112"/>
                <a:gd name="T16" fmla="*/ 29 w 219"/>
                <a:gd name="T17" fmla="*/ 99 h 112"/>
                <a:gd name="T18" fmla="*/ 36 w 219"/>
                <a:gd name="T19" fmla="*/ 112 h 112"/>
                <a:gd name="T20" fmla="*/ 46 w 219"/>
                <a:gd name="T21" fmla="*/ 112 h 112"/>
                <a:gd name="T22" fmla="*/ 41 w 219"/>
                <a:gd name="T23" fmla="*/ 81 h 112"/>
                <a:gd name="T24" fmla="*/ 52 w 219"/>
                <a:gd name="T25" fmla="*/ 92 h 112"/>
                <a:gd name="T26" fmla="*/ 55 w 219"/>
                <a:gd name="T27" fmla="*/ 91 h 112"/>
                <a:gd name="T28" fmla="*/ 36 w 219"/>
                <a:gd name="T29" fmla="*/ 62 h 112"/>
                <a:gd name="T30" fmla="*/ 40 w 219"/>
                <a:gd name="T31" fmla="*/ 54 h 112"/>
                <a:gd name="T32" fmla="*/ 29 w 219"/>
                <a:gd name="T33" fmla="*/ 43 h 112"/>
                <a:gd name="T34" fmla="*/ 189 w 219"/>
                <a:gd name="T35" fmla="*/ 43 h 112"/>
                <a:gd name="T36" fmla="*/ 179 w 219"/>
                <a:gd name="T37" fmla="*/ 54 h 112"/>
                <a:gd name="T38" fmla="*/ 183 w 219"/>
                <a:gd name="T39" fmla="*/ 62 h 112"/>
                <a:gd name="T40" fmla="*/ 164 w 219"/>
                <a:gd name="T41" fmla="*/ 91 h 112"/>
                <a:gd name="T42" fmla="*/ 166 w 219"/>
                <a:gd name="T43" fmla="*/ 92 h 112"/>
                <a:gd name="T44" fmla="*/ 178 w 219"/>
                <a:gd name="T45" fmla="*/ 81 h 112"/>
                <a:gd name="T46" fmla="*/ 172 w 219"/>
                <a:gd name="T47" fmla="*/ 112 h 112"/>
                <a:gd name="T48" fmla="*/ 182 w 219"/>
                <a:gd name="T49" fmla="*/ 112 h 112"/>
                <a:gd name="T50" fmla="*/ 189 w 219"/>
                <a:gd name="T51" fmla="*/ 99 h 112"/>
                <a:gd name="T52" fmla="*/ 197 w 219"/>
                <a:gd name="T53" fmla="*/ 112 h 112"/>
                <a:gd name="T54" fmla="*/ 206 w 219"/>
                <a:gd name="T55" fmla="*/ 112 h 112"/>
                <a:gd name="T56" fmla="*/ 201 w 219"/>
                <a:gd name="T57" fmla="*/ 81 h 112"/>
                <a:gd name="T58" fmla="*/ 213 w 219"/>
                <a:gd name="T59" fmla="*/ 92 h 112"/>
                <a:gd name="T60" fmla="*/ 215 w 219"/>
                <a:gd name="T61" fmla="*/ 91 h 112"/>
                <a:gd name="T62" fmla="*/ 196 w 219"/>
                <a:gd name="T63" fmla="*/ 62 h 112"/>
                <a:gd name="T64" fmla="*/ 200 w 219"/>
                <a:gd name="T65" fmla="*/ 54 h 112"/>
                <a:gd name="T66" fmla="*/ 189 w 219"/>
                <a:gd name="T67" fmla="*/ 43 h 112"/>
                <a:gd name="T68" fmla="*/ 111 w 219"/>
                <a:gd name="T69" fmla="*/ 0 h 112"/>
                <a:gd name="T70" fmla="*/ 94 w 219"/>
                <a:gd name="T71" fmla="*/ 17 h 112"/>
                <a:gd name="T72" fmla="*/ 100 w 219"/>
                <a:gd name="T73" fmla="*/ 31 h 112"/>
                <a:gd name="T74" fmla="*/ 70 w 219"/>
                <a:gd name="T75" fmla="*/ 78 h 112"/>
                <a:gd name="T76" fmla="*/ 73 w 219"/>
                <a:gd name="T77" fmla="*/ 80 h 112"/>
                <a:gd name="T78" fmla="*/ 92 w 219"/>
                <a:gd name="T79" fmla="*/ 62 h 112"/>
                <a:gd name="T80" fmla="*/ 84 w 219"/>
                <a:gd name="T81" fmla="*/ 112 h 112"/>
                <a:gd name="T82" fmla="*/ 99 w 219"/>
                <a:gd name="T83" fmla="*/ 112 h 112"/>
                <a:gd name="T84" fmla="*/ 111 w 219"/>
                <a:gd name="T85" fmla="*/ 91 h 112"/>
                <a:gd name="T86" fmla="*/ 123 w 219"/>
                <a:gd name="T87" fmla="*/ 112 h 112"/>
                <a:gd name="T88" fmla="*/ 139 w 219"/>
                <a:gd name="T89" fmla="*/ 112 h 112"/>
                <a:gd name="T90" fmla="*/ 130 w 219"/>
                <a:gd name="T91" fmla="*/ 62 h 112"/>
                <a:gd name="T92" fmla="*/ 149 w 219"/>
                <a:gd name="T93" fmla="*/ 80 h 112"/>
                <a:gd name="T94" fmla="*/ 153 w 219"/>
                <a:gd name="T95" fmla="*/ 78 h 112"/>
                <a:gd name="T96" fmla="*/ 122 w 219"/>
                <a:gd name="T97" fmla="*/ 31 h 112"/>
                <a:gd name="T98" fmla="*/ 128 w 219"/>
                <a:gd name="T99" fmla="*/ 17 h 112"/>
                <a:gd name="T100" fmla="*/ 111 w 219"/>
                <a:gd name="T10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chemeClr val="bg1"/>
            </a:solidFill>
            <a:ln>
              <a:noFill/>
            </a:ln>
          </p:spPr>
          <p:txBody>
            <a:bodyPr vert="horz" wrap="square" lIns="121920" tIns="60960" rIns="121920" bIns="60960" numCol="1" anchor="t" anchorCtr="0" compatLnSpc="1"/>
            <a:lstStyle/>
            <a:p>
              <a:endParaRPr lang="zh-CN" altLang="en-US" sz="2400"/>
            </a:p>
          </p:txBody>
        </p:sp>
      </p:grpSp>
      <p:grpSp>
        <p:nvGrpSpPr>
          <p:cNvPr id="26" name="Group 25"/>
          <p:cNvGrpSpPr/>
          <p:nvPr/>
        </p:nvGrpSpPr>
        <p:grpSpPr>
          <a:xfrm>
            <a:off x="6112211" y="3782041"/>
            <a:ext cx="1673692" cy="1671203"/>
            <a:chOff x="4583706" y="2836530"/>
            <a:chExt cx="1255269" cy="1253402"/>
          </a:xfrm>
        </p:grpSpPr>
        <p:sp>
          <p:nvSpPr>
            <p:cNvPr id="27" name="Freeform 23"/>
            <p:cNvSpPr/>
            <p:nvPr/>
          </p:nvSpPr>
          <p:spPr bwMode="auto">
            <a:xfrm>
              <a:off x="4583706" y="2836530"/>
              <a:ext cx="1255269" cy="1253402"/>
            </a:xfrm>
            <a:custGeom>
              <a:avLst/>
              <a:gdLst/>
              <a:ahLst/>
              <a:cxnLst>
                <a:cxn ang="0">
                  <a:pos x="1003" y="16"/>
                </a:cxn>
                <a:cxn ang="0">
                  <a:pos x="972" y="0"/>
                </a:cxn>
                <a:cxn ang="0">
                  <a:pos x="52" y="0"/>
                </a:cxn>
                <a:cxn ang="0">
                  <a:pos x="0" y="52"/>
                </a:cxn>
                <a:cxn ang="0">
                  <a:pos x="0" y="972"/>
                </a:cxn>
                <a:cxn ang="0">
                  <a:pos x="25" y="1005"/>
                </a:cxn>
                <a:cxn ang="0">
                  <a:pos x="50" y="993"/>
                </a:cxn>
                <a:cxn ang="0">
                  <a:pos x="268" y="775"/>
                </a:cxn>
                <a:cxn ang="0">
                  <a:pos x="455" y="962"/>
                </a:cxn>
                <a:cxn ang="0">
                  <a:pos x="486" y="974"/>
                </a:cxn>
                <a:cxn ang="0">
                  <a:pos x="551" y="942"/>
                </a:cxn>
                <a:cxn ang="0">
                  <a:pos x="940" y="553"/>
                </a:cxn>
                <a:cxn ang="0">
                  <a:pos x="960" y="457"/>
                </a:cxn>
                <a:cxn ang="0">
                  <a:pos x="773" y="269"/>
                </a:cxn>
                <a:cxn ang="0">
                  <a:pos x="993" y="50"/>
                </a:cxn>
                <a:cxn ang="0">
                  <a:pos x="1003" y="16"/>
                </a:cxn>
              </a:cxnLst>
              <a:rect l="0" t="0" r="r" b="b"/>
              <a:pathLst>
                <a:path w="1008" h="1005">
                  <a:moveTo>
                    <a:pt x="1003" y="16"/>
                  </a:moveTo>
                  <a:cubicBezTo>
                    <a:pt x="1001" y="10"/>
                    <a:pt x="993" y="0"/>
                    <a:pt x="972" y="0"/>
                  </a:cubicBezTo>
                  <a:cubicBezTo>
                    <a:pt x="52" y="0"/>
                    <a:pt x="52" y="0"/>
                    <a:pt x="52" y="0"/>
                  </a:cubicBezTo>
                  <a:cubicBezTo>
                    <a:pt x="23" y="0"/>
                    <a:pt x="0" y="23"/>
                    <a:pt x="0" y="52"/>
                  </a:cubicBezTo>
                  <a:cubicBezTo>
                    <a:pt x="0" y="972"/>
                    <a:pt x="0" y="972"/>
                    <a:pt x="0" y="972"/>
                  </a:cubicBezTo>
                  <a:cubicBezTo>
                    <a:pt x="0" y="996"/>
                    <a:pt x="13" y="1005"/>
                    <a:pt x="25" y="1005"/>
                  </a:cubicBezTo>
                  <a:cubicBezTo>
                    <a:pt x="33" y="1005"/>
                    <a:pt x="42" y="1001"/>
                    <a:pt x="50" y="993"/>
                  </a:cubicBezTo>
                  <a:cubicBezTo>
                    <a:pt x="268" y="775"/>
                    <a:pt x="268" y="775"/>
                    <a:pt x="268" y="775"/>
                  </a:cubicBezTo>
                  <a:cubicBezTo>
                    <a:pt x="455" y="962"/>
                    <a:pt x="455" y="962"/>
                    <a:pt x="455" y="962"/>
                  </a:cubicBezTo>
                  <a:cubicBezTo>
                    <a:pt x="463" y="970"/>
                    <a:pt x="473" y="974"/>
                    <a:pt x="486" y="974"/>
                  </a:cubicBezTo>
                  <a:cubicBezTo>
                    <a:pt x="507" y="974"/>
                    <a:pt x="531" y="962"/>
                    <a:pt x="551" y="942"/>
                  </a:cubicBezTo>
                  <a:cubicBezTo>
                    <a:pt x="940" y="553"/>
                    <a:pt x="940" y="553"/>
                    <a:pt x="940" y="553"/>
                  </a:cubicBezTo>
                  <a:cubicBezTo>
                    <a:pt x="973" y="520"/>
                    <a:pt x="982" y="478"/>
                    <a:pt x="960" y="457"/>
                  </a:cubicBezTo>
                  <a:cubicBezTo>
                    <a:pt x="773" y="269"/>
                    <a:pt x="773" y="269"/>
                    <a:pt x="773" y="269"/>
                  </a:cubicBezTo>
                  <a:cubicBezTo>
                    <a:pt x="993" y="50"/>
                    <a:pt x="993" y="50"/>
                    <a:pt x="993" y="50"/>
                  </a:cubicBezTo>
                  <a:cubicBezTo>
                    <a:pt x="1008" y="35"/>
                    <a:pt x="1006" y="22"/>
                    <a:pt x="1003" y="16"/>
                  </a:cubicBezTo>
                  <a:close/>
                </a:path>
              </a:pathLst>
            </a:custGeom>
            <a:solidFill>
              <a:srgbClr val="1F4F45"/>
            </a:solidFill>
            <a:ln w="28575" cap="flat">
              <a:noFill/>
              <a:prstDash val="solid"/>
              <a:miter lim="800000"/>
            </a:ln>
            <a:effectLst>
              <a:outerShdw blurRad="203200" dist="101600" dir="2700000" algn="tl" rotWithShape="0">
                <a:prstClr val="black">
                  <a:alpha val="28000"/>
                </a:prstClr>
              </a:outerShdw>
            </a:effectLst>
          </p:spPr>
          <p:txBody>
            <a:bodyPr vert="horz" wrap="square" lIns="121920" tIns="60960" rIns="121920" bIns="60960" numCol="1" anchor="t" anchorCtr="0" compatLnSpc="1"/>
            <a:lstStyle/>
            <a:p>
              <a:endParaRPr lang="en-US" altLang="en-US" sz="2400" dirty="0"/>
            </a:p>
          </p:txBody>
        </p:sp>
        <p:sp>
          <p:nvSpPr>
            <p:cNvPr id="28" name="Freeform 43"/>
            <p:cNvSpPr>
              <a:spLocks noEditPoints="1"/>
            </p:cNvSpPr>
            <p:nvPr/>
          </p:nvSpPr>
          <p:spPr bwMode="auto">
            <a:xfrm>
              <a:off x="4820719" y="3113457"/>
              <a:ext cx="382191" cy="342900"/>
            </a:xfrm>
            <a:custGeom>
              <a:avLst/>
              <a:gdLst>
                <a:gd name="T0" fmla="*/ 81 w 116"/>
                <a:gd name="T1" fmla="*/ 70 h 104"/>
                <a:gd name="T2" fmla="*/ 65 w 116"/>
                <a:gd name="T3" fmla="*/ 83 h 104"/>
                <a:gd name="T4" fmla="*/ 111 w 116"/>
                <a:gd name="T5" fmla="*/ 104 h 104"/>
                <a:gd name="T6" fmla="*/ 116 w 116"/>
                <a:gd name="T7" fmla="*/ 85 h 104"/>
                <a:gd name="T8" fmla="*/ 81 w 116"/>
                <a:gd name="T9" fmla="*/ 70 h 104"/>
                <a:gd name="T10" fmla="*/ 111 w 116"/>
                <a:gd name="T11" fmla="*/ 2 h 104"/>
                <a:gd name="T12" fmla="*/ 65 w 116"/>
                <a:gd name="T13" fmla="*/ 24 h 104"/>
                <a:gd name="T14" fmla="*/ 77 w 116"/>
                <a:gd name="T15" fmla="*/ 32 h 104"/>
                <a:gd name="T16" fmla="*/ 0 w 116"/>
                <a:gd name="T17" fmla="*/ 83 h 104"/>
                <a:gd name="T18" fmla="*/ 3 w 116"/>
                <a:gd name="T19" fmla="*/ 102 h 104"/>
                <a:gd name="T20" fmla="*/ 93 w 116"/>
                <a:gd name="T21" fmla="*/ 44 h 104"/>
                <a:gd name="T22" fmla="*/ 106 w 116"/>
                <a:gd name="T23" fmla="*/ 52 h 104"/>
                <a:gd name="T24" fmla="*/ 111 w 116"/>
                <a:gd name="T25" fmla="*/ 2 h 104"/>
                <a:gd name="T26" fmla="*/ 7 w 116"/>
                <a:gd name="T27" fmla="*/ 0 h 104"/>
                <a:gd name="T28" fmla="*/ 11 w 116"/>
                <a:gd name="T29" fmla="*/ 51 h 104"/>
                <a:gd name="T30" fmla="*/ 24 w 116"/>
                <a:gd name="T31" fmla="*/ 42 h 104"/>
                <a:gd name="T32" fmla="*/ 36 w 116"/>
                <a:gd name="T33" fmla="*/ 58 h 104"/>
                <a:gd name="T34" fmla="*/ 52 w 116"/>
                <a:gd name="T35" fmla="*/ 47 h 104"/>
                <a:gd name="T36" fmla="*/ 40 w 116"/>
                <a:gd name="T37" fmla="*/ 32 h 104"/>
                <a:gd name="T38" fmla="*/ 53 w 116"/>
                <a:gd name="T39" fmla="*/ 24 h 104"/>
                <a:gd name="T40" fmla="*/ 7 w 116"/>
                <a:gd name="T4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p:spPr>
          <p:txBody>
            <a:bodyPr vert="horz" wrap="square" lIns="121920" tIns="60960" rIns="121920" bIns="60960" numCol="1" anchor="t" anchorCtr="0" compatLnSpc="1"/>
            <a:lstStyle/>
            <a:p>
              <a:endParaRPr lang="zh-CN" altLang="en-US" sz="2400"/>
            </a:p>
          </p:txBody>
        </p:sp>
      </p:grpSp>
      <p:grpSp>
        <p:nvGrpSpPr>
          <p:cNvPr id="29" name="组合 25"/>
          <p:cNvGrpSpPr/>
          <p:nvPr/>
        </p:nvGrpSpPr>
        <p:grpSpPr>
          <a:xfrm>
            <a:off x="7952524" y="2150631"/>
            <a:ext cx="3939227" cy="933917"/>
            <a:chOff x="497329" y="2770637"/>
            <a:chExt cx="3210265" cy="700438"/>
          </a:xfrm>
        </p:grpSpPr>
        <p:sp>
          <p:nvSpPr>
            <p:cNvPr id="30" name="矩形 26"/>
            <p:cNvSpPr/>
            <p:nvPr/>
          </p:nvSpPr>
          <p:spPr>
            <a:xfrm>
              <a:off x="503238" y="3053880"/>
              <a:ext cx="3204356" cy="417195"/>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模板所有文字图片都可编辑，数据图表都可以修改颜色大小形状。</a:t>
              </a:r>
            </a:p>
          </p:txBody>
        </p:sp>
        <p:sp>
          <p:nvSpPr>
            <p:cNvPr id="31" name="矩形 27"/>
            <p:cNvSpPr/>
            <p:nvPr/>
          </p:nvSpPr>
          <p:spPr>
            <a:xfrm>
              <a:off x="497329" y="2770637"/>
              <a:ext cx="1310290" cy="297180"/>
            </a:xfrm>
            <a:prstGeom prst="rect">
              <a:avLst/>
            </a:prstGeom>
          </p:spPr>
          <p:txBody>
            <a:bodyPr wrap="none">
              <a:spAutoFit/>
            </a:bodyPr>
            <a:lstStyle/>
            <a:p>
              <a:pPr>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grpSp>
        <p:nvGrpSpPr>
          <p:cNvPr id="32" name="组合 25"/>
          <p:cNvGrpSpPr/>
          <p:nvPr/>
        </p:nvGrpSpPr>
        <p:grpSpPr>
          <a:xfrm>
            <a:off x="7968650" y="3940375"/>
            <a:ext cx="3939227" cy="933917"/>
            <a:chOff x="497329" y="2770637"/>
            <a:chExt cx="3210265" cy="700438"/>
          </a:xfrm>
        </p:grpSpPr>
        <p:sp>
          <p:nvSpPr>
            <p:cNvPr id="33" name="矩形 26"/>
            <p:cNvSpPr/>
            <p:nvPr/>
          </p:nvSpPr>
          <p:spPr>
            <a:xfrm>
              <a:off x="503238" y="3053880"/>
              <a:ext cx="3204356" cy="417195"/>
            </a:xfrm>
            <a:prstGeom prst="rect">
              <a:avLst/>
            </a:prstGeom>
          </p:spPr>
          <p:txBody>
            <a:bodyPr wrap="square">
              <a:spAutoFit/>
            </a:bodyPr>
            <a:lstStyle/>
            <a:p>
              <a:pPr algn="just">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模板所有文字图片都可编辑，数据图表都可以修改颜色大小形状。</a:t>
              </a:r>
            </a:p>
          </p:txBody>
        </p:sp>
        <p:sp>
          <p:nvSpPr>
            <p:cNvPr id="34" name="矩形 27"/>
            <p:cNvSpPr/>
            <p:nvPr/>
          </p:nvSpPr>
          <p:spPr>
            <a:xfrm>
              <a:off x="497329" y="2770637"/>
              <a:ext cx="1310290" cy="297180"/>
            </a:xfrm>
            <a:prstGeom prst="rect">
              <a:avLst/>
            </a:prstGeom>
          </p:spPr>
          <p:txBody>
            <a:bodyPr wrap="none">
              <a:spAutoFit/>
            </a:bodyPr>
            <a:lstStyle/>
            <a:p>
              <a:pPr>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grpSp>
        <p:nvGrpSpPr>
          <p:cNvPr id="35" name="组合 25"/>
          <p:cNvGrpSpPr/>
          <p:nvPr/>
        </p:nvGrpSpPr>
        <p:grpSpPr>
          <a:xfrm>
            <a:off x="269767" y="2175871"/>
            <a:ext cx="3948101" cy="988117"/>
            <a:chOff x="503238" y="2729987"/>
            <a:chExt cx="3217497" cy="741088"/>
          </a:xfrm>
        </p:grpSpPr>
        <p:sp>
          <p:nvSpPr>
            <p:cNvPr id="36" name="矩形 26"/>
            <p:cNvSpPr/>
            <p:nvPr/>
          </p:nvSpPr>
          <p:spPr>
            <a:xfrm>
              <a:off x="503238" y="3053880"/>
              <a:ext cx="3204356" cy="417195"/>
            </a:xfrm>
            <a:prstGeom prst="rect">
              <a:avLst/>
            </a:prstGeom>
          </p:spPr>
          <p:txBody>
            <a:bodyPr wrap="square">
              <a:spAutoFit/>
            </a:bodyPr>
            <a:lstStyle/>
            <a:p>
              <a:pPr algn="r">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模板所有文字图片都可编辑，数据图表都可以修改颜色大小形状。</a:t>
              </a:r>
            </a:p>
          </p:txBody>
        </p:sp>
        <p:sp>
          <p:nvSpPr>
            <p:cNvPr id="37" name="矩形 27"/>
            <p:cNvSpPr/>
            <p:nvPr/>
          </p:nvSpPr>
          <p:spPr>
            <a:xfrm>
              <a:off x="2410445" y="2729987"/>
              <a:ext cx="1310290" cy="297180"/>
            </a:xfrm>
            <a:prstGeom prst="rect">
              <a:avLst/>
            </a:prstGeom>
          </p:spPr>
          <p:txBody>
            <a:bodyPr wrap="none">
              <a:spAutoFit/>
            </a:bodyPr>
            <a:lstStyle/>
            <a:p>
              <a:pPr algn="r">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grpSp>
        <p:nvGrpSpPr>
          <p:cNvPr id="38" name="组合 25"/>
          <p:cNvGrpSpPr/>
          <p:nvPr/>
        </p:nvGrpSpPr>
        <p:grpSpPr>
          <a:xfrm>
            <a:off x="285892" y="3928577"/>
            <a:ext cx="3931976" cy="993489"/>
            <a:chOff x="503238" y="2725958"/>
            <a:chExt cx="3204356" cy="745117"/>
          </a:xfrm>
        </p:grpSpPr>
        <p:sp>
          <p:nvSpPr>
            <p:cNvPr id="39" name="矩形 26"/>
            <p:cNvSpPr/>
            <p:nvPr/>
          </p:nvSpPr>
          <p:spPr>
            <a:xfrm>
              <a:off x="503238" y="3053880"/>
              <a:ext cx="3204356" cy="417195"/>
            </a:xfrm>
            <a:prstGeom prst="rect">
              <a:avLst/>
            </a:prstGeom>
          </p:spPr>
          <p:txBody>
            <a:bodyPr wrap="square">
              <a:spAutoFit/>
            </a:bodyPr>
            <a:lstStyle/>
            <a:p>
              <a:pPr algn="r">
                <a:lnSpc>
                  <a:spcPct val="114000"/>
                </a:lnSpc>
              </a:pPr>
              <a:r>
                <a:rPr lang="zh-CN" altLang="en-US" sz="1335" dirty="0">
                  <a:solidFill>
                    <a:schemeClr val="tx1"/>
                  </a:solidFill>
                  <a:latin typeface="微软雅黑" panose="020B0503020204020204" charset="-122"/>
                  <a:ea typeface="微软雅黑" panose="020B0503020204020204" charset="-122"/>
                </a:rPr>
                <a:t>轻点此处输入文字内容，</a:t>
              </a:r>
              <a:r>
                <a:rPr lang="en-US" altLang="zh-CN" sz="1335" dirty="0">
                  <a:solidFill>
                    <a:schemeClr val="tx1"/>
                  </a:solidFill>
                  <a:latin typeface="微软雅黑" panose="020B0503020204020204" charset="-122"/>
                  <a:ea typeface="微软雅黑" panose="020B0503020204020204" charset="-122"/>
                </a:rPr>
                <a:t>PPT</a:t>
              </a:r>
              <a:r>
                <a:rPr lang="zh-CN" altLang="en-US" sz="1335" dirty="0">
                  <a:solidFill>
                    <a:schemeClr val="tx1"/>
                  </a:solidFill>
                  <a:latin typeface="微软雅黑" panose="020B0503020204020204" charset="-122"/>
                  <a:ea typeface="微软雅黑" panose="020B0503020204020204" charset="-122"/>
                </a:rPr>
                <a:t>模板所有文字图片都可编辑，数据图表都可以修改颜色大小形状。</a:t>
              </a:r>
            </a:p>
          </p:txBody>
        </p:sp>
        <p:sp>
          <p:nvSpPr>
            <p:cNvPr id="40" name="矩形 27"/>
            <p:cNvSpPr/>
            <p:nvPr/>
          </p:nvSpPr>
          <p:spPr>
            <a:xfrm>
              <a:off x="2384163" y="2725958"/>
              <a:ext cx="1310290" cy="297180"/>
            </a:xfrm>
            <a:prstGeom prst="rect">
              <a:avLst/>
            </a:prstGeom>
          </p:spPr>
          <p:txBody>
            <a:bodyPr wrap="none">
              <a:spAutoFit/>
            </a:bodyPr>
            <a:lstStyle/>
            <a:p>
              <a:pPr algn="r">
                <a:defRPr/>
              </a:pPr>
              <a:r>
                <a:rPr lang="zh-CN" altLang="en-US" sz="1865" dirty="0">
                  <a:solidFill>
                    <a:schemeClr val="tx1"/>
                  </a:solidFill>
                  <a:latin typeface="微软雅黑" panose="020B0503020204020204" charset="-122"/>
                  <a:ea typeface="微软雅黑" panose="020B0503020204020204" charset="-122"/>
                </a:rPr>
                <a:t>点击添加标题</a:t>
              </a:r>
              <a:endParaRPr lang="en-US" altLang="zh-CN" sz="1865" dirty="0">
                <a:solidFill>
                  <a:schemeClr val="tx1"/>
                </a:solidFill>
                <a:latin typeface="微软雅黑" panose="020B0503020204020204" charset="-122"/>
                <a:ea typeface="微软雅黑" panose="020B0503020204020204" charset="-122"/>
              </a:endParaRPr>
            </a:p>
          </p:txBody>
        </p:sp>
      </p:grpSp>
    </p:spTree>
  </p:cSld>
  <p:clrMapOvr>
    <a:masterClrMapping/>
  </p:clrMapOvr>
  <p:transition advTm="524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2" decel="10000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1+#ppt_w/2"/>
                                          </p:val>
                                        </p:tav>
                                        <p:tav tm="100000">
                                          <p:val>
                                            <p:strVal val="#ppt_x"/>
                                          </p:val>
                                        </p:tav>
                                      </p:tavLst>
                                    </p:anim>
                                    <p:anim calcmode="lin" valueType="num">
                                      <p:cBhvr additive="base">
                                        <p:cTn id="33" dur="5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decel="10000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1+#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decel="10000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0-#ppt_w/2"/>
                                          </p:val>
                                        </p:tav>
                                        <p:tav tm="100000">
                                          <p:val>
                                            <p:strVal val="#ppt_x"/>
                                          </p:val>
                                        </p:tav>
                                      </p:tavLst>
                                    </p:anim>
                                    <p:anim calcmode="lin" valueType="num">
                                      <p:cBhvr additive="base">
                                        <p:cTn id="43" dur="500" fill="hold"/>
                                        <p:tgtEl>
                                          <p:spTgt spid="2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decel="100000"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0-#ppt_w/2"/>
                                          </p:val>
                                        </p:tav>
                                        <p:tav tm="100000">
                                          <p:val>
                                            <p:strVal val="#ppt_x"/>
                                          </p:val>
                                        </p:tav>
                                      </p:tavLst>
                                    </p:anim>
                                    <p:anim calcmode="lin" valueType="num">
                                      <p:cBhvr additive="base">
                                        <p:cTn id="4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sp>
        <p:nvSpPr>
          <p:cNvPr id="4" name="Freeform 6"/>
          <p:cNvSpPr/>
          <p:nvPr/>
        </p:nvSpPr>
        <p:spPr bwMode="auto">
          <a:xfrm>
            <a:off x="1955624" y="1457785"/>
            <a:ext cx="31318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08" tIns="48504" rIns="97008" bIns="48504" numCol="1" anchor="t" anchorCtr="0" compatLnSpc="1"/>
          <a:lstStyle/>
          <a:p>
            <a:endParaRPr lang="zh-CN" altLang="en-US" sz="2400"/>
          </a:p>
        </p:txBody>
      </p:sp>
      <p:sp>
        <p:nvSpPr>
          <p:cNvPr id="5" name="Freeform 7"/>
          <p:cNvSpPr/>
          <p:nvPr/>
        </p:nvSpPr>
        <p:spPr bwMode="auto">
          <a:xfrm>
            <a:off x="1955624" y="2795096"/>
            <a:ext cx="313184" cy="59192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1F4F45"/>
          </a:solidFill>
          <a:ln>
            <a:noFill/>
          </a:ln>
        </p:spPr>
        <p:txBody>
          <a:bodyPr vert="horz" wrap="square" lIns="97008" tIns="48504" rIns="97008" bIns="48504" numCol="1" anchor="t" anchorCtr="0" compatLnSpc="1"/>
          <a:lstStyle/>
          <a:p>
            <a:endParaRPr lang="zh-CN" altLang="en-US" sz="2400"/>
          </a:p>
        </p:txBody>
      </p:sp>
      <p:sp>
        <p:nvSpPr>
          <p:cNvPr id="6" name="Freeform 8"/>
          <p:cNvSpPr/>
          <p:nvPr/>
        </p:nvSpPr>
        <p:spPr bwMode="auto">
          <a:xfrm>
            <a:off x="2358047" y="1457785"/>
            <a:ext cx="31318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08" tIns="48504" rIns="97008" bIns="48504" numCol="1" anchor="t" anchorCtr="0" compatLnSpc="1"/>
          <a:lstStyle/>
          <a:p>
            <a:endParaRPr lang="zh-CN" altLang="en-US" sz="2400"/>
          </a:p>
        </p:txBody>
      </p:sp>
      <p:sp>
        <p:nvSpPr>
          <p:cNvPr id="7" name="Freeform 9"/>
          <p:cNvSpPr/>
          <p:nvPr/>
        </p:nvSpPr>
        <p:spPr bwMode="auto">
          <a:xfrm>
            <a:off x="2758787" y="1457785"/>
            <a:ext cx="314865"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08" tIns="48504" rIns="97008" bIns="48504" numCol="1" anchor="t" anchorCtr="0" compatLnSpc="1"/>
          <a:lstStyle/>
          <a:p>
            <a:endParaRPr lang="zh-CN" altLang="en-US" sz="2400"/>
          </a:p>
        </p:txBody>
      </p:sp>
      <p:sp>
        <p:nvSpPr>
          <p:cNvPr id="8" name="Freeform 10"/>
          <p:cNvSpPr/>
          <p:nvPr/>
        </p:nvSpPr>
        <p:spPr bwMode="auto">
          <a:xfrm>
            <a:off x="3156159" y="1457785"/>
            <a:ext cx="314865" cy="1929235"/>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7008" tIns="48504" rIns="97008" bIns="48504" numCol="1" anchor="t" anchorCtr="0" compatLnSpc="1"/>
          <a:lstStyle/>
          <a:p>
            <a:endParaRPr lang="zh-CN" altLang="en-US" sz="2400"/>
          </a:p>
        </p:txBody>
      </p:sp>
      <p:sp>
        <p:nvSpPr>
          <p:cNvPr id="9" name="Freeform 11"/>
          <p:cNvSpPr/>
          <p:nvPr/>
        </p:nvSpPr>
        <p:spPr bwMode="auto">
          <a:xfrm>
            <a:off x="2358047" y="2392048"/>
            <a:ext cx="313184" cy="99497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1F4F45"/>
          </a:solidFill>
          <a:ln>
            <a:noFill/>
          </a:ln>
        </p:spPr>
        <p:txBody>
          <a:bodyPr vert="horz" wrap="square" lIns="97008" tIns="48504" rIns="97008" bIns="48504" numCol="1" anchor="t" anchorCtr="0" compatLnSpc="1"/>
          <a:lstStyle/>
          <a:p>
            <a:endParaRPr lang="zh-CN" altLang="en-US" sz="2400"/>
          </a:p>
        </p:txBody>
      </p:sp>
      <p:sp>
        <p:nvSpPr>
          <p:cNvPr id="10" name="Freeform 12"/>
          <p:cNvSpPr/>
          <p:nvPr/>
        </p:nvSpPr>
        <p:spPr bwMode="auto">
          <a:xfrm>
            <a:off x="2758787" y="1975507"/>
            <a:ext cx="314865" cy="1411512"/>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1F4F45"/>
          </a:solidFill>
          <a:ln>
            <a:noFill/>
          </a:ln>
        </p:spPr>
        <p:txBody>
          <a:bodyPr vert="horz" wrap="square" lIns="97008" tIns="48504" rIns="97008" bIns="48504" numCol="1" anchor="t" anchorCtr="0" compatLnSpc="1"/>
          <a:lstStyle/>
          <a:p>
            <a:endParaRPr lang="zh-CN" altLang="en-US" sz="2400"/>
          </a:p>
        </p:txBody>
      </p:sp>
      <p:sp>
        <p:nvSpPr>
          <p:cNvPr id="11" name="Freeform 13"/>
          <p:cNvSpPr/>
          <p:nvPr/>
        </p:nvSpPr>
        <p:spPr bwMode="auto">
          <a:xfrm>
            <a:off x="3156159" y="1702312"/>
            <a:ext cx="314865" cy="168470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1F4F45"/>
          </a:solidFill>
          <a:ln>
            <a:noFill/>
          </a:ln>
        </p:spPr>
        <p:txBody>
          <a:bodyPr vert="horz" wrap="square" lIns="97008" tIns="48504" rIns="97008" bIns="48504" numCol="1" anchor="t" anchorCtr="0" compatLnSpc="1"/>
          <a:lstStyle/>
          <a:p>
            <a:endParaRPr lang="zh-CN" altLang="en-US" sz="2400"/>
          </a:p>
        </p:txBody>
      </p:sp>
      <p:sp>
        <p:nvSpPr>
          <p:cNvPr id="12" name="Freeform 14"/>
          <p:cNvSpPr/>
          <p:nvPr/>
        </p:nvSpPr>
        <p:spPr bwMode="auto">
          <a:xfrm>
            <a:off x="4114228" y="1457785"/>
            <a:ext cx="31318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08" tIns="48504" rIns="97008" bIns="48504" numCol="1" anchor="t" anchorCtr="0" compatLnSpc="1"/>
          <a:lstStyle/>
          <a:p>
            <a:endParaRPr lang="zh-CN" altLang="en-US" sz="2400"/>
          </a:p>
        </p:txBody>
      </p:sp>
      <p:sp>
        <p:nvSpPr>
          <p:cNvPr id="2" name="Freeform 15"/>
          <p:cNvSpPr/>
          <p:nvPr/>
        </p:nvSpPr>
        <p:spPr bwMode="auto">
          <a:xfrm>
            <a:off x="4514968" y="1457785"/>
            <a:ext cx="314865"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08" tIns="48504" rIns="97008" bIns="48504" numCol="1" anchor="t" anchorCtr="0" compatLnSpc="1"/>
          <a:lstStyle/>
          <a:p>
            <a:endParaRPr lang="zh-CN" altLang="en-US" sz="2400"/>
          </a:p>
        </p:txBody>
      </p:sp>
      <p:sp>
        <p:nvSpPr>
          <p:cNvPr id="3" name="Freeform 16"/>
          <p:cNvSpPr/>
          <p:nvPr/>
        </p:nvSpPr>
        <p:spPr bwMode="auto">
          <a:xfrm>
            <a:off x="4917392" y="1457785"/>
            <a:ext cx="314865"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08" tIns="48504" rIns="97008" bIns="48504" numCol="1" anchor="t" anchorCtr="0" compatLnSpc="1"/>
          <a:lstStyle/>
          <a:p>
            <a:endParaRPr lang="zh-CN" altLang="en-US" sz="2400"/>
          </a:p>
        </p:txBody>
      </p:sp>
      <p:sp>
        <p:nvSpPr>
          <p:cNvPr id="16" name="Freeform 17"/>
          <p:cNvSpPr/>
          <p:nvPr/>
        </p:nvSpPr>
        <p:spPr bwMode="auto">
          <a:xfrm>
            <a:off x="5319816" y="1457785"/>
            <a:ext cx="314865"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08" tIns="48504" rIns="97008" bIns="48504" numCol="1" anchor="t" anchorCtr="0" compatLnSpc="1"/>
          <a:lstStyle/>
          <a:p>
            <a:endParaRPr lang="zh-CN" altLang="en-US" sz="2400"/>
          </a:p>
        </p:txBody>
      </p:sp>
      <p:sp>
        <p:nvSpPr>
          <p:cNvPr id="21" name="Freeform 18"/>
          <p:cNvSpPr/>
          <p:nvPr/>
        </p:nvSpPr>
        <p:spPr bwMode="auto">
          <a:xfrm>
            <a:off x="4114228" y="3100333"/>
            <a:ext cx="313184" cy="286687"/>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E7A8CA"/>
          </a:solidFill>
          <a:ln>
            <a:noFill/>
          </a:ln>
        </p:spPr>
        <p:txBody>
          <a:bodyPr vert="horz" wrap="square" lIns="97008" tIns="48504" rIns="97008" bIns="48504" numCol="1" anchor="t" anchorCtr="0" compatLnSpc="1"/>
          <a:lstStyle/>
          <a:p>
            <a:endParaRPr lang="zh-CN" altLang="en-US" sz="2400"/>
          </a:p>
        </p:txBody>
      </p:sp>
      <p:sp>
        <p:nvSpPr>
          <p:cNvPr id="22" name="Freeform 19"/>
          <p:cNvSpPr/>
          <p:nvPr/>
        </p:nvSpPr>
        <p:spPr bwMode="auto">
          <a:xfrm>
            <a:off x="4514968" y="2400476"/>
            <a:ext cx="314865" cy="98654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E7A8CA"/>
          </a:solidFill>
          <a:ln>
            <a:noFill/>
          </a:ln>
        </p:spPr>
        <p:txBody>
          <a:bodyPr vert="horz" wrap="square" lIns="97008" tIns="48504" rIns="97008" bIns="48504" numCol="1" anchor="t" anchorCtr="0" compatLnSpc="1"/>
          <a:lstStyle/>
          <a:p>
            <a:endParaRPr lang="zh-CN" altLang="en-US" sz="2400"/>
          </a:p>
        </p:txBody>
      </p:sp>
      <p:sp>
        <p:nvSpPr>
          <p:cNvPr id="23" name="Freeform 20"/>
          <p:cNvSpPr/>
          <p:nvPr/>
        </p:nvSpPr>
        <p:spPr bwMode="auto">
          <a:xfrm>
            <a:off x="4917392" y="1702312"/>
            <a:ext cx="314865" cy="168470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E7A8CA"/>
          </a:solidFill>
          <a:ln>
            <a:noFill/>
          </a:ln>
        </p:spPr>
        <p:txBody>
          <a:bodyPr vert="horz" wrap="square" lIns="97008" tIns="48504" rIns="97008" bIns="48504" numCol="1" anchor="t" anchorCtr="0" compatLnSpc="1"/>
          <a:lstStyle/>
          <a:p>
            <a:endParaRPr lang="zh-CN" altLang="en-US" sz="2400"/>
          </a:p>
        </p:txBody>
      </p:sp>
      <p:sp>
        <p:nvSpPr>
          <p:cNvPr id="24" name="Freeform 21"/>
          <p:cNvSpPr/>
          <p:nvPr/>
        </p:nvSpPr>
        <p:spPr bwMode="auto">
          <a:xfrm>
            <a:off x="5319816" y="2646693"/>
            <a:ext cx="314865" cy="740327"/>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E7A8CA"/>
          </a:solidFill>
          <a:ln>
            <a:noFill/>
          </a:ln>
        </p:spPr>
        <p:txBody>
          <a:bodyPr vert="horz" wrap="square" lIns="97008" tIns="48504" rIns="97008" bIns="48504" numCol="1" anchor="t" anchorCtr="0" compatLnSpc="1"/>
          <a:lstStyle/>
          <a:p>
            <a:endParaRPr lang="zh-CN" altLang="en-US" sz="2400"/>
          </a:p>
        </p:txBody>
      </p:sp>
      <p:sp>
        <p:nvSpPr>
          <p:cNvPr id="25" name="Freeform 22"/>
          <p:cNvSpPr/>
          <p:nvPr/>
        </p:nvSpPr>
        <p:spPr bwMode="auto">
          <a:xfrm>
            <a:off x="6262731" y="1457785"/>
            <a:ext cx="314865"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08" tIns="48504" rIns="97008" bIns="48504" numCol="1" anchor="t" anchorCtr="0" compatLnSpc="1"/>
          <a:lstStyle/>
          <a:p>
            <a:endParaRPr lang="zh-CN" altLang="en-US" sz="2400"/>
          </a:p>
        </p:txBody>
      </p:sp>
      <p:sp>
        <p:nvSpPr>
          <p:cNvPr id="26" name="Freeform 23"/>
          <p:cNvSpPr/>
          <p:nvPr/>
        </p:nvSpPr>
        <p:spPr bwMode="auto">
          <a:xfrm>
            <a:off x="6665155" y="1457785"/>
            <a:ext cx="31318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08" tIns="48504" rIns="97008" bIns="48504" numCol="1" anchor="t" anchorCtr="0" compatLnSpc="1"/>
          <a:lstStyle/>
          <a:p>
            <a:endParaRPr lang="zh-CN" altLang="en-US" sz="2400"/>
          </a:p>
        </p:txBody>
      </p:sp>
      <p:sp>
        <p:nvSpPr>
          <p:cNvPr id="27" name="Freeform 24"/>
          <p:cNvSpPr/>
          <p:nvPr/>
        </p:nvSpPr>
        <p:spPr bwMode="auto">
          <a:xfrm>
            <a:off x="7067575" y="1457785"/>
            <a:ext cx="31318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08" tIns="48504" rIns="97008" bIns="48504" numCol="1" anchor="t" anchorCtr="0" compatLnSpc="1"/>
          <a:lstStyle/>
          <a:p>
            <a:endParaRPr lang="zh-CN" altLang="en-US" sz="2400"/>
          </a:p>
        </p:txBody>
      </p:sp>
      <p:sp>
        <p:nvSpPr>
          <p:cNvPr id="28" name="Freeform 25"/>
          <p:cNvSpPr/>
          <p:nvPr/>
        </p:nvSpPr>
        <p:spPr bwMode="auto">
          <a:xfrm>
            <a:off x="7468318" y="1457785"/>
            <a:ext cx="314865"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08" tIns="48504" rIns="97008" bIns="48504" numCol="1" anchor="t" anchorCtr="0" compatLnSpc="1"/>
          <a:lstStyle/>
          <a:p>
            <a:endParaRPr lang="zh-CN" altLang="en-US" sz="2400"/>
          </a:p>
        </p:txBody>
      </p:sp>
      <p:sp>
        <p:nvSpPr>
          <p:cNvPr id="29" name="Freeform 26"/>
          <p:cNvSpPr/>
          <p:nvPr/>
        </p:nvSpPr>
        <p:spPr bwMode="auto">
          <a:xfrm>
            <a:off x="7468318" y="1693877"/>
            <a:ext cx="314865" cy="1693140"/>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1F4F45"/>
          </a:solidFill>
          <a:ln>
            <a:noFill/>
          </a:ln>
        </p:spPr>
        <p:txBody>
          <a:bodyPr vert="horz" wrap="square" lIns="97008" tIns="48504" rIns="97008" bIns="48504" numCol="1" anchor="t" anchorCtr="0" compatLnSpc="1"/>
          <a:lstStyle/>
          <a:p>
            <a:endParaRPr lang="zh-CN" altLang="en-US" sz="2400"/>
          </a:p>
        </p:txBody>
      </p:sp>
      <p:sp>
        <p:nvSpPr>
          <p:cNvPr id="30" name="Freeform 27"/>
          <p:cNvSpPr/>
          <p:nvPr/>
        </p:nvSpPr>
        <p:spPr bwMode="auto">
          <a:xfrm>
            <a:off x="7067575" y="2007551"/>
            <a:ext cx="313184" cy="137947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1F4F45"/>
          </a:solidFill>
          <a:ln>
            <a:noFill/>
          </a:ln>
        </p:spPr>
        <p:txBody>
          <a:bodyPr vert="horz" wrap="square" lIns="97008" tIns="48504" rIns="97008" bIns="48504" numCol="1" anchor="t" anchorCtr="0" compatLnSpc="1"/>
          <a:lstStyle/>
          <a:p>
            <a:endParaRPr lang="zh-CN" altLang="en-US" sz="2400"/>
          </a:p>
        </p:txBody>
      </p:sp>
      <p:sp>
        <p:nvSpPr>
          <p:cNvPr id="31" name="Freeform 28"/>
          <p:cNvSpPr/>
          <p:nvPr/>
        </p:nvSpPr>
        <p:spPr bwMode="auto">
          <a:xfrm>
            <a:off x="6665155" y="2400476"/>
            <a:ext cx="313184" cy="98654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1F4F45"/>
          </a:solidFill>
          <a:ln>
            <a:noFill/>
          </a:ln>
        </p:spPr>
        <p:txBody>
          <a:bodyPr vert="horz" wrap="square" lIns="97008" tIns="48504" rIns="97008" bIns="48504" numCol="1" anchor="t" anchorCtr="0" compatLnSpc="1"/>
          <a:lstStyle/>
          <a:p>
            <a:endParaRPr lang="zh-CN" altLang="en-US" sz="2400"/>
          </a:p>
        </p:txBody>
      </p:sp>
      <p:sp>
        <p:nvSpPr>
          <p:cNvPr id="32" name="Freeform 29"/>
          <p:cNvSpPr/>
          <p:nvPr/>
        </p:nvSpPr>
        <p:spPr bwMode="auto">
          <a:xfrm>
            <a:off x="6262731" y="2808588"/>
            <a:ext cx="314865" cy="57843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1F4F45"/>
          </a:solidFill>
          <a:ln>
            <a:noFill/>
          </a:ln>
        </p:spPr>
        <p:txBody>
          <a:bodyPr vert="horz" wrap="square" lIns="97008" tIns="48504" rIns="97008" bIns="48504" numCol="1" anchor="t" anchorCtr="0" compatLnSpc="1"/>
          <a:lstStyle/>
          <a:p>
            <a:endParaRPr lang="zh-CN" altLang="en-US" sz="2400"/>
          </a:p>
        </p:txBody>
      </p:sp>
      <p:sp>
        <p:nvSpPr>
          <p:cNvPr id="33" name="Freeform 30"/>
          <p:cNvSpPr/>
          <p:nvPr/>
        </p:nvSpPr>
        <p:spPr bwMode="auto">
          <a:xfrm>
            <a:off x="8527415" y="1457785"/>
            <a:ext cx="314865" cy="1929235"/>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08" tIns="48504" rIns="97008" bIns="48504" numCol="1" anchor="t" anchorCtr="0" compatLnSpc="1"/>
          <a:lstStyle/>
          <a:p>
            <a:endParaRPr lang="zh-CN" altLang="en-US" sz="2400"/>
          </a:p>
        </p:txBody>
      </p:sp>
      <p:sp>
        <p:nvSpPr>
          <p:cNvPr id="34" name="Freeform 31"/>
          <p:cNvSpPr/>
          <p:nvPr/>
        </p:nvSpPr>
        <p:spPr bwMode="auto">
          <a:xfrm>
            <a:off x="8924788" y="1457785"/>
            <a:ext cx="314865"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08" tIns="48504" rIns="97008" bIns="48504" numCol="1" anchor="t" anchorCtr="0" compatLnSpc="1"/>
          <a:lstStyle/>
          <a:p>
            <a:endParaRPr lang="zh-CN" altLang="en-US" sz="2400"/>
          </a:p>
        </p:txBody>
      </p:sp>
      <p:sp>
        <p:nvSpPr>
          <p:cNvPr id="35" name="Freeform 32"/>
          <p:cNvSpPr/>
          <p:nvPr/>
        </p:nvSpPr>
        <p:spPr bwMode="auto">
          <a:xfrm>
            <a:off x="9327210" y="1457785"/>
            <a:ext cx="31318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08" tIns="48504" rIns="97008" bIns="48504" numCol="1" anchor="t" anchorCtr="0" compatLnSpc="1"/>
          <a:lstStyle/>
          <a:p>
            <a:endParaRPr lang="zh-CN" altLang="en-US" sz="2400"/>
          </a:p>
        </p:txBody>
      </p:sp>
      <p:sp>
        <p:nvSpPr>
          <p:cNvPr id="36" name="Freeform 33"/>
          <p:cNvSpPr/>
          <p:nvPr/>
        </p:nvSpPr>
        <p:spPr bwMode="auto">
          <a:xfrm>
            <a:off x="9729634" y="1457785"/>
            <a:ext cx="31318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7008" tIns="48504" rIns="97008" bIns="48504" numCol="1" anchor="t" anchorCtr="0" compatLnSpc="1"/>
          <a:lstStyle/>
          <a:p>
            <a:endParaRPr lang="zh-CN" altLang="en-US" sz="2400"/>
          </a:p>
        </p:txBody>
      </p:sp>
      <p:sp>
        <p:nvSpPr>
          <p:cNvPr id="37" name="Freeform 34"/>
          <p:cNvSpPr/>
          <p:nvPr/>
        </p:nvSpPr>
        <p:spPr bwMode="auto">
          <a:xfrm>
            <a:off x="9729634" y="1712429"/>
            <a:ext cx="313184" cy="1674591"/>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E7A8CA"/>
          </a:solidFill>
          <a:ln>
            <a:noFill/>
          </a:ln>
        </p:spPr>
        <p:txBody>
          <a:bodyPr vert="horz" wrap="square" lIns="97008" tIns="48504" rIns="97008" bIns="48504" numCol="1" anchor="t" anchorCtr="0" compatLnSpc="1"/>
          <a:lstStyle/>
          <a:p>
            <a:endParaRPr lang="zh-CN" altLang="en-US" sz="2400"/>
          </a:p>
        </p:txBody>
      </p:sp>
      <p:sp>
        <p:nvSpPr>
          <p:cNvPr id="38" name="Freeform 35"/>
          <p:cNvSpPr/>
          <p:nvPr/>
        </p:nvSpPr>
        <p:spPr bwMode="auto">
          <a:xfrm>
            <a:off x="9327210" y="1859145"/>
            <a:ext cx="313184" cy="152787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E7A8CA"/>
          </a:solidFill>
          <a:ln>
            <a:noFill/>
          </a:ln>
        </p:spPr>
        <p:txBody>
          <a:bodyPr vert="horz" wrap="square" lIns="97008" tIns="48504" rIns="97008" bIns="48504" numCol="1" anchor="t" anchorCtr="0" compatLnSpc="1"/>
          <a:lstStyle/>
          <a:p>
            <a:endParaRPr lang="zh-CN" altLang="en-US" sz="2400"/>
          </a:p>
        </p:txBody>
      </p:sp>
      <p:sp>
        <p:nvSpPr>
          <p:cNvPr id="39" name="Freeform 36"/>
          <p:cNvSpPr/>
          <p:nvPr/>
        </p:nvSpPr>
        <p:spPr bwMode="auto">
          <a:xfrm>
            <a:off x="8924788" y="2975539"/>
            <a:ext cx="314865" cy="41148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E7A8CA"/>
          </a:solidFill>
          <a:ln>
            <a:noFill/>
          </a:ln>
        </p:spPr>
        <p:txBody>
          <a:bodyPr vert="horz" wrap="square" lIns="97008" tIns="48504" rIns="97008" bIns="48504" numCol="1" anchor="t" anchorCtr="0" compatLnSpc="1"/>
          <a:lstStyle/>
          <a:p>
            <a:endParaRPr lang="zh-CN" altLang="en-US" sz="2400"/>
          </a:p>
        </p:txBody>
      </p:sp>
      <p:sp>
        <p:nvSpPr>
          <p:cNvPr id="40" name="Freeform 37"/>
          <p:cNvSpPr/>
          <p:nvPr/>
        </p:nvSpPr>
        <p:spPr bwMode="auto">
          <a:xfrm>
            <a:off x="8527415" y="2211600"/>
            <a:ext cx="314865" cy="1175417"/>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E7A8CA"/>
          </a:solidFill>
          <a:ln>
            <a:noFill/>
          </a:ln>
        </p:spPr>
        <p:txBody>
          <a:bodyPr vert="horz" wrap="square" lIns="97008" tIns="48504" rIns="97008" bIns="48504" numCol="1" anchor="t" anchorCtr="0" compatLnSpc="1"/>
          <a:lstStyle/>
          <a:p>
            <a:endParaRPr lang="zh-CN" altLang="en-US" sz="2400"/>
          </a:p>
        </p:txBody>
      </p:sp>
      <p:sp>
        <p:nvSpPr>
          <p:cNvPr id="41" name="Oval 38"/>
          <p:cNvSpPr>
            <a:spLocks noChangeArrowheads="1"/>
          </p:cNvSpPr>
          <p:nvPr/>
        </p:nvSpPr>
        <p:spPr bwMode="auto">
          <a:xfrm>
            <a:off x="2305850" y="3708617"/>
            <a:ext cx="794744" cy="798667"/>
          </a:xfrm>
          <a:prstGeom prst="ellipse">
            <a:avLst/>
          </a:prstGeom>
          <a:solidFill>
            <a:schemeClr val="bg1"/>
          </a:solidFill>
          <a:ln w="12700" cap="flat">
            <a:solidFill>
              <a:srgbClr val="1F4F45"/>
            </a:solidFill>
            <a:prstDash val="solid"/>
            <a:miter lim="800000"/>
          </a:ln>
        </p:spPr>
        <p:txBody>
          <a:bodyPr vert="horz" wrap="square" lIns="97008" tIns="48504" rIns="97008" bIns="48504" numCol="1" anchor="t" anchorCtr="0" compatLnSpc="1"/>
          <a:lstStyle/>
          <a:p>
            <a:endParaRPr lang="zh-CN" altLang="en-US" sz="2400"/>
          </a:p>
        </p:txBody>
      </p:sp>
      <p:sp>
        <p:nvSpPr>
          <p:cNvPr id="42" name="Freeform 39"/>
          <p:cNvSpPr>
            <a:spLocks noEditPoints="1"/>
          </p:cNvSpPr>
          <p:nvPr/>
        </p:nvSpPr>
        <p:spPr bwMode="auto">
          <a:xfrm>
            <a:off x="2494979" y="3894168"/>
            <a:ext cx="421537" cy="42756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1F4F45"/>
          </a:solidFill>
          <a:ln>
            <a:noFill/>
          </a:ln>
        </p:spPr>
        <p:txBody>
          <a:bodyPr vert="horz" wrap="square" lIns="97008" tIns="48504" rIns="97008" bIns="48504" numCol="1" anchor="t" anchorCtr="0" compatLnSpc="1"/>
          <a:lstStyle/>
          <a:p>
            <a:endParaRPr lang="zh-CN" altLang="en-US" sz="2400"/>
          </a:p>
        </p:txBody>
      </p:sp>
      <p:sp>
        <p:nvSpPr>
          <p:cNvPr id="43" name="Oval 40"/>
          <p:cNvSpPr>
            <a:spLocks noChangeArrowheads="1"/>
          </p:cNvSpPr>
          <p:nvPr/>
        </p:nvSpPr>
        <p:spPr bwMode="auto">
          <a:xfrm>
            <a:off x="4474002" y="3708617"/>
            <a:ext cx="797429" cy="798667"/>
          </a:xfrm>
          <a:prstGeom prst="ellipse">
            <a:avLst/>
          </a:prstGeom>
          <a:solidFill>
            <a:schemeClr val="bg1"/>
          </a:solidFill>
          <a:ln w="12700" cap="flat">
            <a:solidFill>
              <a:srgbClr val="1F4F45"/>
            </a:solidFill>
            <a:prstDash val="solid"/>
            <a:miter lim="800000"/>
          </a:ln>
        </p:spPr>
        <p:txBody>
          <a:bodyPr vert="horz" wrap="square" lIns="97008" tIns="48504" rIns="97008" bIns="48504" numCol="1" anchor="t" anchorCtr="0" compatLnSpc="1"/>
          <a:lstStyle/>
          <a:p>
            <a:endParaRPr lang="zh-CN" altLang="en-US" sz="2400"/>
          </a:p>
        </p:txBody>
      </p:sp>
      <p:sp>
        <p:nvSpPr>
          <p:cNvPr id="44" name="Oval 41"/>
          <p:cNvSpPr>
            <a:spLocks noChangeArrowheads="1"/>
          </p:cNvSpPr>
          <p:nvPr/>
        </p:nvSpPr>
        <p:spPr bwMode="auto">
          <a:xfrm>
            <a:off x="6631479" y="3708617"/>
            <a:ext cx="794744" cy="798667"/>
          </a:xfrm>
          <a:prstGeom prst="ellipse">
            <a:avLst/>
          </a:prstGeom>
          <a:solidFill>
            <a:schemeClr val="bg1"/>
          </a:solidFill>
          <a:ln w="12700" cap="flat">
            <a:solidFill>
              <a:srgbClr val="1F4F45"/>
            </a:solidFill>
            <a:prstDash val="solid"/>
            <a:miter lim="800000"/>
          </a:ln>
        </p:spPr>
        <p:txBody>
          <a:bodyPr vert="horz" wrap="square" lIns="97008" tIns="48504" rIns="97008" bIns="48504" numCol="1" anchor="t" anchorCtr="0" compatLnSpc="1"/>
          <a:lstStyle/>
          <a:p>
            <a:endParaRPr lang="zh-CN" altLang="en-US" sz="2400"/>
          </a:p>
        </p:txBody>
      </p:sp>
      <p:sp>
        <p:nvSpPr>
          <p:cNvPr id="45" name="Oval 42"/>
          <p:cNvSpPr>
            <a:spLocks noChangeArrowheads="1"/>
          </p:cNvSpPr>
          <p:nvPr/>
        </p:nvSpPr>
        <p:spPr bwMode="auto">
          <a:xfrm>
            <a:off x="8870483" y="3708617"/>
            <a:ext cx="794744" cy="798667"/>
          </a:xfrm>
          <a:prstGeom prst="ellipse">
            <a:avLst/>
          </a:prstGeom>
          <a:solidFill>
            <a:schemeClr val="bg1"/>
          </a:solidFill>
          <a:ln w="12700" cap="flat">
            <a:solidFill>
              <a:srgbClr val="1F4F45"/>
            </a:solidFill>
            <a:prstDash val="solid"/>
            <a:miter lim="800000"/>
          </a:ln>
        </p:spPr>
        <p:txBody>
          <a:bodyPr vert="horz" wrap="square" lIns="97008" tIns="48504" rIns="97008" bIns="48504" numCol="1" anchor="t" anchorCtr="0" compatLnSpc="1"/>
          <a:lstStyle/>
          <a:p>
            <a:endParaRPr lang="zh-CN" altLang="en-US" sz="2400"/>
          </a:p>
        </p:txBody>
      </p:sp>
      <p:sp>
        <p:nvSpPr>
          <p:cNvPr id="46" name="Freeform 43"/>
          <p:cNvSpPr>
            <a:spLocks noEditPoints="1"/>
          </p:cNvSpPr>
          <p:nvPr/>
        </p:nvSpPr>
        <p:spPr bwMode="auto">
          <a:xfrm>
            <a:off x="6861200" y="3974840"/>
            <a:ext cx="330248" cy="26622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1F4F45"/>
          </a:solidFill>
          <a:ln>
            <a:noFill/>
          </a:ln>
        </p:spPr>
        <p:txBody>
          <a:bodyPr vert="horz" wrap="square" lIns="97008" tIns="48504" rIns="97008" bIns="48504" numCol="1" anchor="t" anchorCtr="0" compatLnSpc="1"/>
          <a:lstStyle/>
          <a:p>
            <a:endParaRPr lang="zh-CN" altLang="en-US" sz="2400"/>
          </a:p>
        </p:txBody>
      </p:sp>
      <p:sp>
        <p:nvSpPr>
          <p:cNvPr id="47" name="Freeform 44"/>
          <p:cNvSpPr>
            <a:spLocks noEditPoints="1"/>
          </p:cNvSpPr>
          <p:nvPr/>
        </p:nvSpPr>
        <p:spPr bwMode="auto">
          <a:xfrm>
            <a:off x="4643652" y="3909801"/>
            <a:ext cx="456443" cy="39798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E7A8CA"/>
          </a:solidFill>
          <a:ln>
            <a:noFill/>
          </a:ln>
        </p:spPr>
        <p:txBody>
          <a:bodyPr vert="horz" wrap="square" lIns="97008" tIns="48504" rIns="97008" bIns="48504" numCol="1" anchor="t" anchorCtr="0" compatLnSpc="1"/>
          <a:lstStyle/>
          <a:p>
            <a:endParaRPr lang="zh-CN" altLang="en-US" sz="2400"/>
          </a:p>
        </p:txBody>
      </p:sp>
      <p:sp>
        <p:nvSpPr>
          <p:cNvPr id="48" name="Freeform 45"/>
          <p:cNvSpPr>
            <a:spLocks noEditPoints="1"/>
          </p:cNvSpPr>
          <p:nvPr/>
        </p:nvSpPr>
        <p:spPr bwMode="auto">
          <a:xfrm>
            <a:off x="9098700" y="3917184"/>
            <a:ext cx="338307" cy="376475"/>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E7A8CA"/>
          </a:solidFill>
          <a:ln>
            <a:noFill/>
          </a:ln>
        </p:spPr>
        <p:txBody>
          <a:bodyPr vert="horz" wrap="square" lIns="97008" tIns="48504" rIns="97008" bIns="48504" numCol="1" anchor="t" anchorCtr="0" compatLnSpc="1"/>
          <a:lstStyle/>
          <a:p>
            <a:endParaRPr lang="zh-CN" altLang="en-US" sz="2400"/>
          </a:p>
        </p:txBody>
      </p:sp>
      <p:sp>
        <p:nvSpPr>
          <p:cNvPr id="49" name="TextBox 43"/>
          <p:cNvSpPr txBox="1"/>
          <p:nvPr/>
        </p:nvSpPr>
        <p:spPr>
          <a:xfrm>
            <a:off x="1674738" y="5027843"/>
            <a:ext cx="1877055" cy="1628140"/>
          </a:xfrm>
          <a:prstGeom prst="rect">
            <a:avLst/>
          </a:prstGeom>
          <a:noFill/>
        </p:spPr>
        <p:txBody>
          <a:bodyPr wrap="square" lIns="97008" tIns="48504" rIns="97008" bIns="48504" rtlCol="0">
            <a:spAutoFit/>
          </a:bodyPr>
          <a:lstStyle/>
          <a:p>
            <a:pPr algn="just">
              <a:lnSpc>
                <a:spcPct val="114000"/>
              </a:lnSpc>
            </a:pPr>
            <a:r>
              <a:rPr lang="zh-CN" altLang="en-US" sz="1465" dirty="0">
                <a:latin typeface="微软雅黑" panose="020B0503020204020204" charset="-122"/>
                <a:ea typeface="微软雅黑" panose="020B0503020204020204" charset="-122"/>
              </a:rPr>
              <a:t>轻点此处输入文字内容，</a:t>
            </a:r>
            <a:r>
              <a:rPr lang="en-US" altLang="zh-CN" sz="1465" dirty="0">
                <a:latin typeface="微软雅黑" panose="020B0503020204020204" charset="-122"/>
                <a:ea typeface="微软雅黑" panose="020B0503020204020204" charset="-122"/>
              </a:rPr>
              <a:t>PPT</a:t>
            </a:r>
            <a:r>
              <a:rPr lang="zh-CN" altLang="en-US" sz="1465" dirty="0">
                <a:latin typeface="微软雅黑" panose="020B0503020204020204" charset="-122"/>
                <a:ea typeface="微软雅黑" panose="020B0503020204020204" charset="-122"/>
              </a:rPr>
              <a:t>模板所有文字图片都可编辑，数据图表都可以修改颜色大小形状轻点此处输入文字内容</a:t>
            </a:r>
          </a:p>
        </p:txBody>
      </p:sp>
      <p:sp>
        <p:nvSpPr>
          <p:cNvPr id="50" name="TextBox 44"/>
          <p:cNvSpPr txBox="1"/>
          <p:nvPr/>
        </p:nvSpPr>
        <p:spPr>
          <a:xfrm>
            <a:off x="2152063" y="4620893"/>
            <a:ext cx="1881883" cy="296545"/>
          </a:xfrm>
          <a:prstGeom prst="rect">
            <a:avLst/>
          </a:prstGeom>
          <a:noFill/>
        </p:spPr>
        <p:txBody>
          <a:bodyPr wrap="square" lIns="97008" tIns="0" rIns="97008" bIns="0" rtlCol="0" anchor="t">
            <a:spAutoFit/>
          </a:bodyPr>
          <a:lstStyle/>
          <a:p>
            <a:r>
              <a:rPr lang="zh-CN" altLang="en-US" sz="2800" baseline="-3000" dirty="0">
                <a:solidFill>
                  <a:schemeClr val="tx1">
                    <a:lumMod val="85000"/>
                    <a:lumOff val="15000"/>
                  </a:schemeClr>
                </a:solidFill>
                <a:latin typeface="微软雅黑" panose="020B0503020204020204" charset="-122"/>
                <a:ea typeface="微软雅黑" panose="020B0503020204020204" charset="-122"/>
              </a:rPr>
              <a:t>添加标题</a:t>
            </a:r>
          </a:p>
        </p:txBody>
      </p:sp>
      <p:sp>
        <p:nvSpPr>
          <p:cNvPr id="51" name="TextBox 45"/>
          <p:cNvSpPr txBox="1"/>
          <p:nvPr/>
        </p:nvSpPr>
        <p:spPr>
          <a:xfrm>
            <a:off x="3858119" y="5027843"/>
            <a:ext cx="1877055" cy="1628140"/>
          </a:xfrm>
          <a:prstGeom prst="rect">
            <a:avLst/>
          </a:prstGeom>
          <a:noFill/>
        </p:spPr>
        <p:txBody>
          <a:bodyPr wrap="square" lIns="97008" tIns="48504" rIns="97008" bIns="48504" rtlCol="0">
            <a:spAutoFit/>
          </a:bodyPr>
          <a:lstStyle/>
          <a:p>
            <a:pPr algn="just">
              <a:lnSpc>
                <a:spcPct val="114000"/>
              </a:lnSpc>
            </a:pPr>
            <a:r>
              <a:rPr lang="zh-CN" altLang="en-US" sz="1465" dirty="0">
                <a:latin typeface="微软雅黑" panose="020B0503020204020204" charset="-122"/>
                <a:ea typeface="微软雅黑" panose="020B0503020204020204" charset="-122"/>
              </a:rPr>
              <a:t>轻点此处输入文字内容，</a:t>
            </a:r>
            <a:r>
              <a:rPr lang="en-US" altLang="zh-CN" sz="1465" dirty="0">
                <a:latin typeface="微软雅黑" panose="020B0503020204020204" charset="-122"/>
                <a:ea typeface="微软雅黑" panose="020B0503020204020204" charset="-122"/>
              </a:rPr>
              <a:t>PPT</a:t>
            </a:r>
            <a:r>
              <a:rPr lang="zh-CN" altLang="en-US" sz="1465" dirty="0">
                <a:latin typeface="微软雅黑" panose="020B0503020204020204" charset="-122"/>
                <a:ea typeface="微软雅黑" panose="020B0503020204020204" charset="-122"/>
              </a:rPr>
              <a:t>模板所有文字图片都可编辑，数据图表都可以修改颜色大小形状轻点此处输入文字内容</a:t>
            </a:r>
          </a:p>
        </p:txBody>
      </p:sp>
      <p:sp>
        <p:nvSpPr>
          <p:cNvPr id="52" name="TextBox 46"/>
          <p:cNvSpPr txBox="1"/>
          <p:nvPr/>
        </p:nvSpPr>
        <p:spPr>
          <a:xfrm>
            <a:off x="4335443" y="4661200"/>
            <a:ext cx="1881883" cy="296545"/>
          </a:xfrm>
          <a:prstGeom prst="rect">
            <a:avLst/>
          </a:prstGeom>
          <a:noFill/>
        </p:spPr>
        <p:txBody>
          <a:bodyPr wrap="square" lIns="97008" tIns="0" rIns="97008" bIns="0" rtlCol="0" anchor="t">
            <a:spAutoFit/>
          </a:bodyPr>
          <a:lstStyle/>
          <a:p>
            <a:r>
              <a:rPr lang="zh-CN" altLang="en-US" sz="2800" baseline="-3000" dirty="0">
                <a:solidFill>
                  <a:schemeClr val="tx1">
                    <a:lumMod val="85000"/>
                    <a:lumOff val="15000"/>
                  </a:schemeClr>
                </a:solidFill>
                <a:latin typeface="微软雅黑" panose="020B0503020204020204" charset="-122"/>
                <a:ea typeface="微软雅黑" panose="020B0503020204020204" charset="-122"/>
              </a:rPr>
              <a:t>添加标题</a:t>
            </a:r>
          </a:p>
        </p:txBody>
      </p:sp>
      <p:sp>
        <p:nvSpPr>
          <p:cNvPr id="53" name="TextBox 47"/>
          <p:cNvSpPr txBox="1"/>
          <p:nvPr/>
        </p:nvSpPr>
        <p:spPr>
          <a:xfrm>
            <a:off x="6012152" y="5027843"/>
            <a:ext cx="1877055" cy="1628140"/>
          </a:xfrm>
          <a:prstGeom prst="rect">
            <a:avLst/>
          </a:prstGeom>
          <a:noFill/>
        </p:spPr>
        <p:txBody>
          <a:bodyPr wrap="square" lIns="97008" tIns="48504" rIns="97008" bIns="48504" rtlCol="0">
            <a:spAutoFit/>
          </a:bodyPr>
          <a:lstStyle/>
          <a:p>
            <a:pPr algn="just">
              <a:lnSpc>
                <a:spcPct val="114000"/>
              </a:lnSpc>
            </a:pPr>
            <a:r>
              <a:rPr lang="zh-CN" altLang="en-US" sz="1465" dirty="0">
                <a:latin typeface="微软雅黑" panose="020B0503020204020204" charset="-122"/>
                <a:ea typeface="微软雅黑" panose="020B0503020204020204" charset="-122"/>
              </a:rPr>
              <a:t>轻点此处输入文字内容，</a:t>
            </a:r>
            <a:r>
              <a:rPr lang="en-US" altLang="zh-CN" sz="1465" dirty="0">
                <a:latin typeface="微软雅黑" panose="020B0503020204020204" charset="-122"/>
                <a:ea typeface="微软雅黑" panose="020B0503020204020204" charset="-122"/>
              </a:rPr>
              <a:t>PPT</a:t>
            </a:r>
            <a:r>
              <a:rPr lang="zh-CN" altLang="en-US" sz="1465" dirty="0">
                <a:latin typeface="微软雅黑" panose="020B0503020204020204" charset="-122"/>
                <a:ea typeface="微软雅黑" panose="020B0503020204020204" charset="-122"/>
              </a:rPr>
              <a:t>模板所有文字图片都可编辑，数据图表都可以修改颜色大小形状轻点此处输入文字内容</a:t>
            </a:r>
          </a:p>
        </p:txBody>
      </p:sp>
      <p:sp>
        <p:nvSpPr>
          <p:cNvPr id="54" name="TextBox 48"/>
          <p:cNvSpPr txBox="1"/>
          <p:nvPr/>
        </p:nvSpPr>
        <p:spPr>
          <a:xfrm>
            <a:off x="6489478" y="4661200"/>
            <a:ext cx="1881883" cy="296545"/>
          </a:xfrm>
          <a:prstGeom prst="rect">
            <a:avLst/>
          </a:prstGeom>
          <a:noFill/>
        </p:spPr>
        <p:txBody>
          <a:bodyPr wrap="square" lIns="97008" tIns="0" rIns="97008" bIns="0" rtlCol="0" anchor="t">
            <a:spAutoFit/>
          </a:bodyPr>
          <a:lstStyle/>
          <a:p>
            <a:r>
              <a:rPr lang="zh-CN" altLang="en-US" sz="2800" baseline="-3000" dirty="0">
                <a:solidFill>
                  <a:schemeClr val="tx1">
                    <a:lumMod val="85000"/>
                    <a:lumOff val="15000"/>
                  </a:schemeClr>
                </a:solidFill>
                <a:latin typeface="微软雅黑" panose="020B0503020204020204" charset="-122"/>
                <a:ea typeface="微软雅黑" panose="020B0503020204020204" charset="-122"/>
              </a:rPr>
              <a:t>添加标题</a:t>
            </a:r>
          </a:p>
        </p:txBody>
      </p:sp>
      <p:sp>
        <p:nvSpPr>
          <p:cNvPr id="55" name="TextBox 49"/>
          <p:cNvSpPr txBox="1"/>
          <p:nvPr/>
        </p:nvSpPr>
        <p:spPr>
          <a:xfrm>
            <a:off x="8249895" y="5045309"/>
            <a:ext cx="1877055" cy="1628140"/>
          </a:xfrm>
          <a:prstGeom prst="rect">
            <a:avLst/>
          </a:prstGeom>
          <a:noFill/>
        </p:spPr>
        <p:txBody>
          <a:bodyPr wrap="square" lIns="97008" tIns="48504" rIns="97008" bIns="48504" rtlCol="0">
            <a:spAutoFit/>
          </a:bodyPr>
          <a:lstStyle/>
          <a:p>
            <a:pPr algn="just">
              <a:lnSpc>
                <a:spcPct val="114000"/>
              </a:lnSpc>
            </a:pPr>
            <a:r>
              <a:rPr lang="zh-CN" altLang="en-US" sz="1465" dirty="0">
                <a:latin typeface="微软雅黑" panose="020B0503020204020204" charset="-122"/>
                <a:ea typeface="微软雅黑" panose="020B0503020204020204" charset="-122"/>
              </a:rPr>
              <a:t>轻点此处输入文字内容，</a:t>
            </a:r>
            <a:r>
              <a:rPr lang="en-US" altLang="zh-CN" sz="1465" dirty="0">
                <a:latin typeface="微软雅黑" panose="020B0503020204020204" charset="-122"/>
                <a:ea typeface="微软雅黑" panose="020B0503020204020204" charset="-122"/>
              </a:rPr>
              <a:t>PPT</a:t>
            </a:r>
            <a:r>
              <a:rPr lang="zh-CN" altLang="en-US" sz="1465" dirty="0">
                <a:latin typeface="微软雅黑" panose="020B0503020204020204" charset="-122"/>
                <a:ea typeface="微软雅黑" panose="020B0503020204020204" charset="-122"/>
              </a:rPr>
              <a:t>模板所有文字图片都可编辑，数据图表都可以修改颜色大小形状轻点此处输入文字内容</a:t>
            </a:r>
          </a:p>
        </p:txBody>
      </p:sp>
      <p:sp>
        <p:nvSpPr>
          <p:cNvPr id="56" name="TextBox 50"/>
          <p:cNvSpPr txBox="1"/>
          <p:nvPr/>
        </p:nvSpPr>
        <p:spPr>
          <a:xfrm>
            <a:off x="8727219" y="4661200"/>
            <a:ext cx="1881883" cy="296545"/>
          </a:xfrm>
          <a:prstGeom prst="rect">
            <a:avLst/>
          </a:prstGeom>
          <a:noFill/>
        </p:spPr>
        <p:txBody>
          <a:bodyPr wrap="square" lIns="97008" tIns="0" rIns="97008" bIns="0" rtlCol="0" anchor="t">
            <a:spAutoFit/>
          </a:bodyPr>
          <a:lstStyle/>
          <a:p>
            <a:r>
              <a:rPr lang="zh-CN" altLang="en-US" sz="2800" baseline="-3000" dirty="0">
                <a:solidFill>
                  <a:schemeClr val="tx1">
                    <a:lumMod val="85000"/>
                    <a:lumOff val="15000"/>
                  </a:schemeClr>
                </a:solidFill>
                <a:latin typeface="微软雅黑" panose="020B0503020204020204" charset="-122"/>
                <a:ea typeface="微软雅黑" panose="020B0503020204020204" charset="-122"/>
              </a:rPr>
              <a:t>添加标题</a:t>
            </a:r>
          </a:p>
        </p:txBody>
      </p:sp>
    </p:spTree>
  </p:cSld>
  <p:clrMapOvr>
    <a:masterClrMapping/>
  </p:clrMapOvr>
  <p:transition advTm="968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5"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ppt_w</p:attrName>
                                        </p:attrNameLst>
                                      </p:cBhvr>
                                      <p:tavLst>
                                        <p:tav tm="0" fmla="#ppt_w*sin(2.5*pi*$)">
                                          <p:val>
                                            <p:fltVal val="0"/>
                                          </p:val>
                                        </p:tav>
                                        <p:tav tm="100000">
                                          <p:val>
                                            <p:fltVal val="1"/>
                                          </p:val>
                                        </p:tav>
                                      </p:tavLst>
                                    </p:anim>
                                    <p:anim calcmode="lin" valueType="num">
                                      <p:cBhvr>
                                        <p:cTn id="14" dur="500" fill="hold"/>
                                        <p:tgtEl>
                                          <p:spTgt spid="41"/>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ppt_w</p:attrName>
                                        </p:attrNameLst>
                                      </p:cBhvr>
                                      <p:tavLst>
                                        <p:tav tm="0" fmla="#ppt_w*sin(2.5*pi*$)">
                                          <p:val>
                                            <p:fltVal val="0"/>
                                          </p:val>
                                        </p:tav>
                                        <p:tav tm="100000">
                                          <p:val>
                                            <p:fltVal val="1"/>
                                          </p:val>
                                        </p:tav>
                                      </p:tavLst>
                                    </p:anim>
                                    <p:anim calcmode="lin" valueType="num">
                                      <p:cBhvr>
                                        <p:cTn id="19" dur="500" fill="hold"/>
                                        <p:tgtEl>
                                          <p:spTgt spid="42"/>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anim calcmode="lin" valueType="num">
                                      <p:cBhvr>
                                        <p:cTn id="29" dur="1000" fill="hold"/>
                                        <p:tgtEl>
                                          <p:spTgt spid="49"/>
                                        </p:tgtEl>
                                        <p:attrNameLst>
                                          <p:attrName>ppt_x</p:attrName>
                                        </p:attrNameLst>
                                      </p:cBhvr>
                                      <p:tavLst>
                                        <p:tav tm="0">
                                          <p:val>
                                            <p:strVal val="#ppt_x"/>
                                          </p:val>
                                        </p:tav>
                                        <p:tav tm="100000">
                                          <p:val>
                                            <p:strVal val="#ppt_x"/>
                                          </p:val>
                                        </p:tav>
                                      </p:tavLst>
                                    </p:anim>
                                    <p:anim calcmode="lin" valueType="num">
                                      <p:cBhvr>
                                        <p:cTn id="30" dur="1000" fill="hold"/>
                                        <p:tgtEl>
                                          <p:spTgt spid="49"/>
                                        </p:tgtEl>
                                        <p:attrNameLst>
                                          <p:attrName>ppt_y</p:attrName>
                                        </p:attrNameLst>
                                      </p:cBhvr>
                                      <p:tavLst>
                                        <p:tav tm="0">
                                          <p:val>
                                            <p:strVal val="#ppt_y-.1"/>
                                          </p:val>
                                        </p:tav>
                                        <p:tav tm="100000">
                                          <p:val>
                                            <p:strVal val="#ppt_y"/>
                                          </p:val>
                                        </p:tav>
                                      </p:tavLst>
                                    </p:anim>
                                  </p:childTnLst>
                                </p:cTn>
                              </p:par>
                              <p:par>
                                <p:cTn id="31" presetID="2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par>
                                <p:cTn id="34" presetID="22" presetClass="entr" presetSubtype="4" fill="hold" grpId="0" nodeType="withEffect">
                                  <p:stCondLst>
                                    <p:cond delay="20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par>
                                <p:cTn id="37" presetID="22" presetClass="entr" presetSubtype="4" fill="hold" grpId="0" nodeType="withEffect">
                                  <p:stCondLst>
                                    <p:cond delay="40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par>
                                <p:cTn id="40" presetID="22" presetClass="entr" presetSubtype="4" fill="hold" grpId="0" nodeType="withEffect">
                                  <p:stCondLst>
                                    <p:cond delay="60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00"/>
                                        <p:tgtEl>
                                          <p:spTgt spid="5"/>
                                        </p:tgtEl>
                                      </p:cBhvr>
                                    </p:animEffect>
                                  </p:childTnLst>
                                </p:cTn>
                              </p:par>
                              <p:par>
                                <p:cTn id="47" presetID="2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par>
                                <p:cTn id="50" presetID="22" presetClass="entr" presetSubtype="4"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par>
                                <p:cTn id="53" presetID="22" presetClass="entr" presetSubtype="4"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par>
                          <p:cTn id="56" fill="hold">
                            <p:stCondLst>
                              <p:cond delay="2500"/>
                            </p:stCondLst>
                            <p:childTnLst>
                              <p:par>
                                <p:cTn id="57" presetID="45"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anim calcmode="lin" valueType="num">
                                      <p:cBhvr>
                                        <p:cTn id="60" dur="500" fill="hold"/>
                                        <p:tgtEl>
                                          <p:spTgt spid="43"/>
                                        </p:tgtEl>
                                        <p:attrNameLst>
                                          <p:attrName>ppt_w</p:attrName>
                                        </p:attrNameLst>
                                      </p:cBhvr>
                                      <p:tavLst>
                                        <p:tav tm="0" fmla="#ppt_w*sin(2.5*pi*$)">
                                          <p:val>
                                            <p:fltVal val="0"/>
                                          </p:val>
                                        </p:tav>
                                        <p:tav tm="100000">
                                          <p:val>
                                            <p:fltVal val="1"/>
                                          </p:val>
                                        </p:tav>
                                      </p:tavLst>
                                    </p:anim>
                                    <p:anim calcmode="lin" valueType="num">
                                      <p:cBhvr>
                                        <p:cTn id="61" dur="500" fill="hold"/>
                                        <p:tgtEl>
                                          <p:spTgt spid="43"/>
                                        </p:tgtEl>
                                        <p:attrNameLst>
                                          <p:attrName>ppt_h</p:attrName>
                                        </p:attrNameLst>
                                      </p:cBhvr>
                                      <p:tavLst>
                                        <p:tav tm="0">
                                          <p:val>
                                            <p:strVal val="#ppt_h"/>
                                          </p:val>
                                        </p:tav>
                                        <p:tav tm="100000">
                                          <p:val>
                                            <p:strVal val="#ppt_h"/>
                                          </p:val>
                                        </p:tav>
                                      </p:tavLst>
                                    </p:anim>
                                  </p:childTnLst>
                                </p:cTn>
                              </p:par>
                              <p:par>
                                <p:cTn id="62" presetID="45"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anim calcmode="lin" valueType="num">
                                      <p:cBhvr>
                                        <p:cTn id="65" dur="500" fill="hold"/>
                                        <p:tgtEl>
                                          <p:spTgt spid="47"/>
                                        </p:tgtEl>
                                        <p:attrNameLst>
                                          <p:attrName>ppt_w</p:attrName>
                                        </p:attrNameLst>
                                      </p:cBhvr>
                                      <p:tavLst>
                                        <p:tav tm="0" fmla="#ppt_w*sin(2.5*pi*$)">
                                          <p:val>
                                            <p:fltVal val="0"/>
                                          </p:val>
                                        </p:tav>
                                        <p:tav tm="100000">
                                          <p:val>
                                            <p:fltVal val="1"/>
                                          </p:val>
                                        </p:tav>
                                      </p:tavLst>
                                    </p:anim>
                                    <p:anim calcmode="lin" valueType="num">
                                      <p:cBhvr>
                                        <p:cTn id="66" dur="500" fill="hold"/>
                                        <p:tgtEl>
                                          <p:spTgt spid="47"/>
                                        </p:tgtEl>
                                        <p:attrNameLst>
                                          <p:attrName>ppt_h</p:attrName>
                                        </p:attrNameLst>
                                      </p:cBhvr>
                                      <p:tavLst>
                                        <p:tav tm="0">
                                          <p:val>
                                            <p:strVal val="#ppt_h"/>
                                          </p:val>
                                        </p:tav>
                                        <p:tav tm="100000">
                                          <p:val>
                                            <p:strVal val="#ppt_h"/>
                                          </p:val>
                                        </p:tav>
                                      </p:tavLst>
                                    </p:anim>
                                  </p:childTnLst>
                                </p:cTn>
                              </p:par>
                            </p:childTnLst>
                          </p:cTn>
                        </p:par>
                        <p:par>
                          <p:cTn id="67" fill="hold">
                            <p:stCondLst>
                              <p:cond delay="3000"/>
                            </p:stCondLst>
                            <p:childTnLst>
                              <p:par>
                                <p:cTn id="68" presetID="47" presetClass="entr" presetSubtype="0"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1000"/>
                                        <p:tgtEl>
                                          <p:spTgt spid="52"/>
                                        </p:tgtEl>
                                      </p:cBhvr>
                                    </p:animEffect>
                                    <p:anim calcmode="lin" valueType="num">
                                      <p:cBhvr>
                                        <p:cTn id="71" dur="1000" fill="hold"/>
                                        <p:tgtEl>
                                          <p:spTgt spid="52"/>
                                        </p:tgtEl>
                                        <p:attrNameLst>
                                          <p:attrName>ppt_x</p:attrName>
                                        </p:attrNameLst>
                                      </p:cBhvr>
                                      <p:tavLst>
                                        <p:tav tm="0">
                                          <p:val>
                                            <p:strVal val="#ppt_x"/>
                                          </p:val>
                                        </p:tav>
                                        <p:tav tm="100000">
                                          <p:val>
                                            <p:strVal val="#ppt_x"/>
                                          </p:val>
                                        </p:tav>
                                      </p:tavLst>
                                    </p:anim>
                                    <p:anim calcmode="lin" valueType="num">
                                      <p:cBhvr>
                                        <p:cTn id="72" dur="1000" fill="hold"/>
                                        <p:tgtEl>
                                          <p:spTgt spid="52"/>
                                        </p:tgtEl>
                                        <p:attrNameLst>
                                          <p:attrName>ppt_y</p:attrName>
                                        </p:attrNameLst>
                                      </p:cBhvr>
                                      <p:tavLst>
                                        <p:tav tm="0">
                                          <p:val>
                                            <p:strVal val="#ppt_y-.1"/>
                                          </p:val>
                                        </p:tav>
                                        <p:tav tm="100000">
                                          <p:val>
                                            <p:strVal val="#ppt_y"/>
                                          </p:val>
                                        </p:tav>
                                      </p:tavLst>
                                    </p:anim>
                                  </p:childTnLst>
                                </p:cTn>
                              </p:par>
                              <p:par>
                                <p:cTn id="73" presetID="47"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1000"/>
                                        <p:tgtEl>
                                          <p:spTgt spid="51"/>
                                        </p:tgtEl>
                                      </p:cBhvr>
                                    </p:animEffect>
                                    <p:anim calcmode="lin" valueType="num">
                                      <p:cBhvr>
                                        <p:cTn id="76" dur="1000" fill="hold"/>
                                        <p:tgtEl>
                                          <p:spTgt spid="51"/>
                                        </p:tgtEl>
                                        <p:attrNameLst>
                                          <p:attrName>ppt_x</p:attrName>
                                        </p:attrNameLst>
                                      </p:cBhvr>
                                      <p:tavLst>
                                        <p:tav tm="0">
                                          <p:val>
                                            <p:strVal val="#ppt_x"/>
                                          </p:val>
                                        </p:tav>
                                        <p:tav tm="100000">
                                          <p:val>
                                            <p:strVal val="#ppt_x"/>
                                          </p:val>
                                        </p:tav>
                                      </p:tavLst>
                                    </p:anim>
                                    <p:anim calcmode="lin" valueType="num">
                                      <p:cBhvr>
                                        <p:cTn id="77" dur="1000" fill="hold"/>
                                        <p:tgtEl>
                                          <p:spTgt spid="51"/>
                                        </p:tgtEl>
                                        <p:attrNameLst>
                                          <p:attrName>ppt_y</p:attrName>
                                        </p:attrNameLst>
                                      </p:cBhvr>
                                      <p:tavLst>
                                        <p:tav tm="0">
                                          <p:val>
                                            <p:strVal val="#ppt_y-.1"/>
                                          </p:val>
                                        </p:tav>
                                        <p:tav tm="100000">
                                          <p:val>
                                            <p:strVal val="#ppt_y"/>
                                          </p:val>
                                        </p:tav>
                                      </p:tavLst>
                                    </p:anim>
                                  </p:childTnLst>
                                </p:cTn>
                              </p:par>
                              <p:par>
                                <p:cTn id="78" presetID="22" presetClass="entr" presetSubtype="4"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down)">
                                      <p:cBhvr>
                                        <p:cTn id="80" dur="500"/>
                                        <p:tgtEl>
                                          <p:spTgt spid="12"/>
                                        </p:tgtEl>
                                      </p:cBhvr>
                                    </p:animEffect>
                                  </p:childTnLst>
                                </p:cTn>
                              </p:par>
                              <p:par>
                                <p:cTn id="81" presetID="22" presetClass="entr" presetSubtype="4" fill="hold" grpId="0" nodeType="withEffect">
                                  <p:stCondLst>
                                    <p:cond delay="200"/>
                                  </p:stCondLst>
                                  <p:childTnLst>
                                    <p:set>
                                      <p:cBhvr>
                                        <p:cTn id="82" dur="1" fill="hold">
                                          <p:stCondLst>
                                            <p:cond delay="0"/>
                                          </p:stCondLst>
                                        </p:cTn>
                                        <p:tgtEl>
                                          <p:spTgt spid="2"/>
                                        </p:tgtEl>
                                        <p:attrNameLst>
                                          <p:attrName>style.visibility</p:attrName>
                                        </p:attrNameLst>
                                      </p:cBhvr>
                                      <p:to>
                                        <p:strVal val="visible"/>
                                      </p:to>
                                    </p:set>
                                    <p:animEffect transition="in" filter="wipe(down)">
                                      <p:cBhvr>
                                        <p:cTn id="83" dur="500"/>
                                        <p:tgtEl>
                                          <p:spTgt spid="2"/>
                                        </p:tgtEl>
                                      </p:cBhvr>
                                    </p:animEffect>
                                  </p:childTnLst>
                                </p:cTn>
                              </p:par>
                              <p:par>
                                <p:cTn id="84" presetID="22" presetClass="entr" presetSubtype="4" fill="hold" grpId="0" nodeType="withEffect">
                                  <p:stCondLst>
                                    <p:cond delay="400"/>
                                  </p:stCondLst>
                                  <p:childTnLst>
                                    <p:set>
                                      <p:cBhvr>
                                        <p:cTn id="85" dur="1" fill="hold">
                                          <p:stCondLst>
                                            <p:cond delay="0"/>
                                          </p:stCondLst>
                                        </p:cTn>
                                        <p:tgtEl>
                                          <p:spTgt spid="3"/>
                                        </p:tgtEl>
                                        <p:attrNameLst>
                                          <p:attrName>style.visibility</p:attrName>
                                        </p:attrNameLst>
                                      </p:cBhvr>
                                      <p:to>
                                        <p:strVal val="visible"/>
                                      </p:to>
                                    </p:set>
                                    <p:animEffect transition="in" filter="wipe(down)">
                                      <p:cBhvr>
                                        <p:cTn id="86" dur="500"/>
                                        <p:tgtEl>
                                          <p:spTgt spid="3"/>
                                        </p:tgtEl>
                                      </p:cBhvr>
                                    </p:animEffect>
                                  </p:childTnLst>
                                </p:cTn>
                              </p:par>
                              <p:par>
                                <p:cTn id="87" presetID="22" presetClass="entr" presetSubtype="4" fill="hold" grpId="0" nodeType="withEffect">
                                  <p:stCondLst>
                                    <p:cond delay="600"/>
                                  </p:stCondLst>
                                  <p:childTnLst>
                                    <p:set>
                                      <p:cBhvr>
                                        <p:cTn id="88" dur="1" fill="hold">
                                          <p:stCondLst>
                                            <p:cond delay="0"/>
                                          </p:stCondLst>
                                        </p:cTn>
                                        <p:tgtEl>
                                          <p:spTgt spid="16"/>
                                        </p:tgtEl>
                                        <p:attrNameLst>
                                          <p:attrName>style.visibility</p:attrName>
                                        </p:attrNameLst>
                                      </p:cBhvr>
                                      <p:to>
                                        <p:strVal val="visible"/>
                                      </p:to>
                                    </p:set>
                                    <p:animEffect transition="in" filter="wipe(down)">
                                      <p:cBhvr>
                                        <p:cTn id="89" dur="500"/>
                                        <p:tgtEl>
                                          <p:spTgt spid="16"/>
                                        </p:tgtEl>
                                      </p:cBhvr>
                                    </p:animEffect>
                                  </p:childTnLst>
                                </p:cTn>
                              </p:par>
                            </p:childTnLst>
                          </p:cTn>
                        </p:par>
                        <p:par>
                          <p:cTn id="90" fill="hold">
                            <p:stCondLst>
                              <p:cond delay="4000"/>
                            </p:stCondLst>
                            <p:childTnLst>
                              <p:par>
                                <p:cTn id="91" presetID="22" presetClass="entr" presetSubtype="4"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down)">
                                      <p:cBhvr>
                                        <p:cTn id="93" dur="500"/>
                                        <p:tgtEl>
                                          <p:spTgt spid="21"/>
                                        </p:tgtEl>
                                      </p:cBhvr>
                                    </p:animEffect>
                                  </p:childTnLst>
                                </p:cTn>
                              </p:par>
                              <p:par>
                                <p:cTn id="94" presetID="22" presetClass="entr" presetSubtype="4" fill="hold"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down)">
                                      <p:cBhvr>
                                        <p:cTn id="96" dur="500"/>
                                        <p:tgtEl>
                                          <p:spTgt spid="22"/>
                                        </p:tgtEl>
                                      </p:cBhvr>
                                    </p:animEffect>
                                  </p:childTnLst>
                                </p:cTn>
                              </p:par>
                              <p:par>
                                <p:cTn id="97" presetID="22" presetClass="entr" presetSubtype="4" fill="hold" nodeType="with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down)">
                                      <p:cBhvr>
                                        <p:cTn id="99" dur="500"/>
                                        <p:tgtEl>
                                          <p:spTgt spid="23"/>
                                        </p:tgtEl>
                                      </p:cBhvr>
                                    </p:animEffect>
                                  </p:childTnLst>
                                </p:cTn>
                              </p:par>
                              <p:par>
                                <p:cTn id="100" presetID="22" presetClass="entr" presetSubtype="4"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wipe(down)">
                                      <p:cBhvr>
                                        <p:cTn id="102" dur="500"/>
                                        <p:tgtEl>
                                          <p:spTgt spid="24"/>
                                        </p:tgtEl>
                                      </p:cBhvr>
                                    </p:animEffect>
                                  </p:childTnLst>
                                </p:cTn>
                              </p:par>
                            </p:childTnLst>
                          </p:cTn>
                        </p:par>
                        <p:par>
                          <p:cTn id="103" fill="hold">
                            <p:stCondLst>
                              <p:cond delay="4500"/>
                            </p:stCondLst>
                            <p:childTnLst>
                              <p:par>
                                <p:cTn id="104" presetID="45"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anim calcmode="lin" valueType="num">
                                      <p:cBhvr>
                                        <p:cTn id="107" dur="500" fill="hold"/>
                                        <p:tgtEl>
                                          <p:spTgt spid="44"/>
                                        </p:tgtEl>
                                        <p:attrNameLst>
                                          <p:attrName>ppt_w</p:attrName>
                                        </p:attrNameLst>
                                      </p:cBhvr>
                                      <p:tavLst>
                                        <p:tav tm="0" fmla="#ppt_w*sin(2.5*pi*$)">
                                          <p:val>
                                            <p:fltVal val="0"/>
                                          </p:val>
                                        </p:tav>
                                        <p:tav tm="100000">
                                          <p:val>
                                            <p:fltVal val="1"/>
                                          </p:val>
                                        </p:tav>
                                      </p:tavLst>
                                    </p:anim>
                                    <p:anim calcmode="lin" valueType="num">
                                      <p:cBhvr>
                                        <p:cTn id="108" dur="500" fill="hold"/>
                                        <p:tgtEl>
                                          <p:spTgt spid="44"/>
                                        </p:tgtEl>
                                        <p:attrNameLst>
                                          <p:attrName>ppt_h</p:attrName>
                                        </p:attrNameLst>
                                      </p:cBhvr>
                                      <p:tavLst>
                                        <p:tav tm="0">
                                          <p:val>
                                            <p:strVal val="#ppt_h"/>
                                          </p:val>
                                        </p:tav>
                                        <p:tav tm="100000">
                                          <p:val>
                                            <p:strVal val="#ppt_h"/>
                                          </p:val>
                                        </p:tav>
                                      </p:tavLst>
                                    </p:anim>
                                  </p:childTnLst>
                                </p:cTn>
                              </p:par>
                              <p:par>
                                <p:cTn id="109" presetID="45" presetClass="entr" presetSubtype="0" fill="hold"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500"/>
                                        <p:tgtEl>
                                          <p:spTgt spid="46"/>
                                        </p:tgtEl>
                                      </p:cBhvr>
                                    </p:animEffect>
                                    <p:anim calcmode="lin" valueType="num">
                                      <p:cBhvr>
                                        <p:cTn id="112" dur="500" fill="hold"/>
                                        <p:tgtEl>
                                          <p:spTgt spid="46"/>
                                        </p:tgtEl>
                                        <p:attrNameLst>
                                          <p:attrName>ppt_w</p:attrName>
                                        </p:attrNameLst>
                                      </p:cBhvr>
                                      <p:tavLst>
                                        <p:tav tm="0" fmla="#ppt_w*sin(2.5*pi*$)">
                                          <p:val>
                                            <p:fltVal val="0"/>
                                          </p:val>
                                        </p:tav>
                                        <p:tav tm="100000">
                                          <p:val>
                                            <p:fltVal val="1"/>
                                          </p:val>
                                        </p:tav>
                                      </p:tavLst>
                                    </p:anim>
                                    <p:anim calcmode="lin" valueType="num">
                                      <p:cBhvr>
                                        <p:cTn id="113" dur="500" fill="hold"/>
                                        <p:tgtEl>
                                          <p:spTgt spid="46"/>
                                        </p:tgtEl>
                                        <p:attrNameLst>
                                          <p:attrName>ppt_h</p:attrName>
                                        </p:attrNameLst>
                                      </p:cBhvr>
                                      <p:tavLst>
                                        <p:tav tm="0">
                                          <p:val>
                                            <p:strVal val="#ppt_h"/>
                                          </p:val>
                                        </p:tav>
                                        <p:tav tm="100000">
                                          <p:val>
                                            <p:strVal val="#ppt_h"/>
                                          </p:val>
                                        </p:tav>
                                      </p:tavLst>
                                    </p:anim>
                                  </p:childTnLst>
                                </p:cTn>
                              </p:par>
                            </p:childTnLst>
                          </p:cTn>
                        </p:par>
                        <p:par>
                          <p:cTn id="114" fill="hold">
                            <p:stCondLst>
                              <p:cond delay="5000"/>
                            </p:stCondLst>
                            <p:childTnLst>
                              <p:par>
                                <p:cTn id="115" presetID="47" presetClass="entr" presetSubtype="0" fill="hold" grpId="0"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fade">
                                      <p:cBhvr>
                                        <p:cTn id="117" dur="1000"/>
                                        <p:tgtEl>
                                          <p:spTgt spid="54"/>
                                        </p:tgtEl>
                                      </p:cBhvr>
                                    </p:animEffect>
                                    <p:anim calcmode="lin" valueType="num">
                                      <p:cBhvr>
                                        <p:cTn id="118" dur="1000" fill="hold"/>
                                        <p:tgtEl>
                                          <p:spTgt spid="54"/>
                                        </p:tgtEl>
                                        <p:attrNameLst>
                                          <p:attrName>ppt_x</p:attrName>
                                        </p:attrNameLst>
                                      </p:cBhvr>
                                      <p:tavLst>
                                        <p:tav tm="0">
                                          <p:val>
                                            <p:strVal val="#ppt_x"/>
                                          </p:val>
                                        </p:tav>
                                        <p:tav tm="100000">
                                          <p:val>
                                            <p:strVal val="#ppt_x"/>
                                          </p:val>
                                        </p:tav>
                                      </p:tavLst>
                                    </p:anim>
                                    <p:anim calcmode="lin" valueType="num">
                                      <p:cBhvr>
                                        <p:cTn id="119" dur="1000" fill="hold"/>
                                        <p:tgtEl>
                                          <p:spTgt spid="54"/>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fade">
                                      <p:cBhvr>
                                        <p:cTn id="122" dur="1000"/>
                                        <p:tgtEl>
                                          <p:spTgt spid="53"/>
                                        </p:tgtEl>
                                      </p:cBhvr>
                                    </p:animEffect>
                                    <p:anim calcmode="lin" valueType="num">
                                      <p:cBhvr>
                                        <p:cTn id="123" dur="1000" fill="hold"/>
                                        <p:tgtEl>
                                          <p:spTgt spid="53"/>
                                        </p:tgtEl>
                                        <p:attrNameLst>
                                          <p:attrName>ppt_x</p:attrName>
                                        </p:attrNameLst>
                                      </p:cBhvr>
                                      <p:tavLst>
                                        <p:tav tm="0">
                                          <p:val>
                                            <p:strVal val="#ppt_x"/>
                                          </p:val>
                                        </p:tav>
                                        <p:tav tm="100000">
                                          <p:val>
                                            <p:strVal val="#ppt_x"/>
                                          </p:val>
                                        </p:tav>
                                      </p:tavLst>
                                    </p:anim>
                                    <p:anim calcmode="lin" valueType="num">
                                      <p:cBhvr>
                                        <p:cTn id="124" dur="1000" fill="hold"/>
                                        <p:tgtEl>
                                          <p:spTgt spid="53"/>
                                        </p:tgtEl>
                                        <p:attrNameLst>
                                          <p:attrName>ppt_y</p:attrName>
                                        </p:attrNameLst>
                                      </p:cBhvr>
                                      <p:tavLst>
                                        <p:tav tm="0">
                                          <p:val>
                                            <p:strVal val="#ppt_y-.1"/>
                                          </p:val>
                                        </p:tav>
                                        <p:tav tm="100000">
                                          <p:val>
                                            <p:strVal val="#ppt_y"/>
                                          </p:val>
                                        </p:tav>
                                      </p:tavLst>
                                    </p:anim>
                                  </p:childTnLst>
                                </p:cTn>
                              </p:par>
                              <p:par>
                                <p:cTn id="125" presetID="22" presetClass="entr" presetSubtype="4" fill="hold" grpId="0" nodeType="with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wipe(down)">
                                      <p:cBhvr>
                                        <p:cTn id="127" dur="500"/>
                                        <p:tgtEl>
                                          <p:spTgt spid="25"/>
                                        </p:tgtEl>
                                      </p:cBhvr>
                                    </p:animEffect>
                                  </p:childTnLst>
                                </p:cTn>
                              </p:par>
                              <p:par>
                                <p:cTn id="128" presetID="22" presetClass="entr" presetSubtype="4" fill="hold" grpId="0" nodeType="withEffect">
                                  <p:stCondLst>
                                    <p:cond delay="20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par>
                                <p:cTn id="131" presetID="22" presetClass="entr" presetSubtype="4" fill="hold" grpId="0" nodeType="withEffect">
                                  <p:stCondLst>
                                    <p:cond delay="400"/>
                                  </p:stCondLst>
                                  <p:childTnLst>
                                    <p:set>
                                      <p:cBhvr>
                                        <p:cTn id="132" dur="1" fill="hold">
                                          <p:stCondLst>
                                            <p:cond delay="0"/>
                                          </p:stCondLst>
                                        </p:cTn>
                                        <p:tgtEl>
                                          <p:spTgt spid="27"/>
                                        </p:tgtEl>
                                        <p:attrNameLst>
                                          <p:attrName>style.visibility</p:attrName>
                                        </p:attrNameLst>
                                      </p:cBhvr>
                                      <p:to>
                                        <p:strVal val="visible"/>
                                      </p:to>
                                    </p:set>
                                    <p:animEffect transition="in" filter="wipe(down)">
                                      <p:cBhvr>
                                        <p:cTn id="133" dur="500"/>
                                        <p:tgtEl>
                                          <p:spTgt spid="27"/>
                                        </p:tgtEl>
                                      </p:cBhvr>
                                    </p:animEffect>
                                  </p:childTnLst>
                                </p:cTn>
                              </p:par>
                              <p:par>
                                <p:cTn id="134" presetID="22" presetClass="entr" presetSubtype="4" fill="hold" grpId="0" nodeType="withEffect">
                                  <p:stCondLst>
                                    <p:cond delay="600"/>
                                  </p:stCondLst>
                                  <p:childTnLst>
                                    <p:set>
                                      <p:cBhvr>
                                        <p:cTn id="135" dur="1" fill="hold">
                                          <p:stCondLst>
                                            <p:cond delay="0"/>
                                          </p:stCondLst>
                                        </p:cTn>
                                        <p:tgtEl>
                                          <p:spTgt spid="28"/>
                                        </p:tgtEl>
                                        <p:attrNameLst>
                                          <p:attrName>style.visibility</p:attrName>
                                        </p:attrNameLst>
                                      </p:cBhvr>
                                      <p:to>
                                        <p:strVal val="visible"/>
                                      </p:to>
                                    </p:set>
                                    <p:animEffect transition="in" filter="wipe(down)">
                                      <p:cBhvr>
                                        <p:cTn id="136" dur="500"/>
                                        <p:tgtEl>
                                          <p:spTgt spid="28"/>
                                        </p:tgtEl>
                                      </p:cBhvr>
                                    </p:animEffect>
                                  </p:childTnLst>
                                </p:cTn>
                              </p:par>
                            </p:childTnLst>
                          </p:cTn>
                        </p:par>
                        <p:par>
                          <p:cTn id="137" fill="hold">
                            <p:stCondLst>
                              <p:cond delay="6000"/>
                            </p:stCondLst>
                            <p:childTnLst>
                              <p:par>
                                <p:cTn id="138" presetID="22" presetClass="entr" presetSubtype="4"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wipe(down)">
                                      <p:cBhvr>
                                        <p:cTn id="140" dur="500"/>
                                        <p:tgtEl>
                                          <p:spTgt spid="32"/>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31"/>
                                        </p:tgtEl>
                                        <p:attrNameLst>
                                          <p:attrName>style.visibility</p:attrName>
                                        </p:attrNameLst>
                                      </p:cBhvr>
                                      <p:to>
                                        <p:strVal val="visible"/>
                                      </p:to>
                                    </p:set>
                                    <p:animEffect transition="in" filter="wipe(down)">
                                      <p:cBhvr>
                                        <p:cTn id="143" dur="500"/>
                                        <p:tgtEl>
                                          <p:spTgt spid="31"/>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wipe(down)">
                                      <p:cBhvr>
                                        <p:cTn id="146" dur="500"/>
                                        <p:tgtEl>
                                          <p:spTgt spid="30"/>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9"/>
                                        </p:tgtEl>
                                        <p:attrNameLst>
                                          <p:attrName>style.visibility</p:attrName>
                                        </p:attrNameLst>
                                      </p:cBhvr>
                                      <p:to>
                                        <p:strVal val="visible"/>
                                      </p:to>
                                    </p:set>
                                    <p:animEffect transition="in" filter="wipe(down)">
                                      <p:cBhvr>
                                        <p:cTn id="149" dur="500"/>
                                        <p:tgtEl>
                                          <p:spTgt spid="29"/>
                                        </p:tgtEl>
                                      </p:cBhvr>
                                    </p:animEffect>
                                  </p:childTnLst>
                                </p:cTn>
                              </p:par>
                            </p:childTnLst>
                          </p:cTn>
                        </p:par>
                        <p:par>
                          <p:cTn id="150" fill="hold">
                            <p:stCondLst>
                              <p:cond delay="6500"/>
                            </p:stCondLst>
                            <p:childTnLst>
                              <p:par>
                                <p:cTn id="151" presetID="45" presetClass="entr" presetSubtype="0" fill="hold" grpId="0" nodeType="afterEffect">
                                  <p:stCondLst>
                                    <p:cond delay="0"/>
                                  </p:stCondLst>
                                  <p:childTnLst>
                                    <p:set>
                                      <p:cBhvr>
                                        <p:cTn id="152" dur="1" fill="hold">
                                          <p:stCondLst>
                                            <p:cond delay="0"/>
                                          </p:stCondLst>
                                        </p:cTn>
                                        <p:tgtEl>
                                          <p:spTgt spid="45"/>
                                        </p:tgtEl>
                                        <p:attrNameLst>
                                          <p:attrName>style.visibility</p:attrName>
                                        </p:attrNameLst>
                                      </p:cBhvr>
                                      <p:to>
                                        <p:strVal val="visible"/>
                                      </p:to>
                                    </p:set>
                                    <p:animEffect transition="in" filter="fade">
                                      <p:cBhvr>
                                        <p:cTn id="153" dur="500"/>
                                        <p:tgtEl>
                                          <p:spTgt spid="45"/>
                                        </p:tgtEl>
                                      </p:cBhvr>
                                    </p:animEffect>
                                    <p:anim calcmode="lin" valueType="num">
                                      <p:cBhvr>
                                        <p:cTn id="154" dur="500" fill="hold"/>
                                        <p:tgtEl>
                                          <p:spTgt spid="45"/>
                                        </p:tgtEl>
                                        <p:attrNameLst>
                                          <p:attrName>ppt_w</p:attrName>
                                        </p:attrNameLst>
                                      </p:cBhvr>
                                      <p:tavLst>
                                        <p:tav tm="0" fmla="#ppt_w*sin(2.5*pi*$)">
                                          <p:val>
                                            <p:fltVal val="0"/>
                                          </p:val>
                                        </p:tav>
                                        <p:tav tm="100000">
                                          <p:val>
                                            <p:fltVal val="1"/>
                                          </p:val>
                                        </p:tav>
                                      </p:tavLst>
                                    </p:anim>
                                    <p:anim calcmode="lin" valueType="num">
                                      <p:cBhvr>
                                        <p:cTn id="155" dur="500" fill="hold"/>
                                        <p:tgtEl>
                                          <p:spTgt spid="45"/>
                                        </p:tgtEl>
                                        <p:attrNameLst>
                                          <p:attrName>ppt_h</p:attrName>
                                        </p:attrNameLst>
                                      </p:cBhvr>
                                      <p:tavLst>
                                        <p:tav tm="0">
                                          <p:val>
                                            <p:strVal val="#ppt_h"/>
                                          </p:val>
                                        </p:tav>
                                        <p:tav tm="100000">
                                          <p:val>
                                            <p:strVal val="#ppt_h"/>
                                          </p:val>
                                        </p:tav>
                                      </p:tavLst>
                                    </p:anim>
                                  </p:childTnLst>
                                </p:cTn>
                              </p:par>
                              <p:par>
                                <p:cTn id="156" presetID="45" presetClass="entr" presetSubtype="0" fill="hold" nodeType="with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fade">
                                      <p:cBhvr>
                                        <p:cTn id="158" dur="500"/>
                                        <p:tgtEl>
                                          <p:spTgt spid="48"/>
                                        </p:tgtEl>
                                      </p:cBhvr>
                                    </p:animEffect>
                                    <p:anim calcmode="lin" valueType="num">
                                      <p:cBhvr>
                                        <p:cTn id="159" dur="500" fill="hold"/>
                                        <p:tgtEl>
                                          <p:spTgt spid="48"/>
                                        </p:tgtEl>
                                        <p:attrNameLst>
                                          <p:attrName>ppt_w</p:attrName>
                                        </p:attrNameLst>
                                      </p:cBhvr>
                                      <p:tavLst>
                                        <p:tav tm="0" fmla="#ppt_w*sin(2.5*pi*$)">
                                          <p:val>
                                            <p:fltVal val="0"/>
                                          </p:val>
                                        </p:tav>
                                        <p:tav tm="100000">
                                          <p:val>
                                            <p:fltVal val="1"/>
                                          </p:val>
                                        </p:tav>
                                      </p:tavLst>
                                    </p:anim>
                                    <p:anim calcmode="lin" valueType="num">
                                      <p:cBhvr>
                                        <p:cTn id="160" dur="500" fill="hold"/>
                                        <p:tgtEl>
                                          <p:spTgt spid="48"/>
                                        </p:tgtEl>
                                        <p:attrNameLst>
                                          <p:attrName>ppt_h</p:attrName>
                                        </p:attrNameLst>
                                      </p:cBhvr>
                                      <p:tavLst>
                                        <p:tav tm="0">
                                          <p:val>
                                            <p:strVal val="#ppt_h"/>
                                          </p:val>
                                        </p:tav>
                                        <p:tav tm="100000">
                                          <p:val>
                                            <p:strVal val="#ppt_h"/>
                                          </p:val>
                                        </p:tav>
                                      </p:tavLst>
                                    </p:anim>
                                  </p:childTnLst>
                                </p:cTn>
                              </p:par>
                            </p:childTnLst>
                          </p:cTn>
                        </p:par>
                        <p:par>
                          <p:cTn id="161" fill="hold">
                            <p:stCondLst>
                              <p:cond delay="7000"/>
                            </p:stCondLst>
                            <p:childTnLst>
                              <p:par>
                                <p:cTn id="162" presetID="47" presetClass="entr" presetSubtype="0" fill="hold" grpId="0" nodeType="afterEffect">
                                  <p:stCondLst>
                                    <p:cond delay="0"/>
                                  </p:stCondLst>
                                  <p:childTnLst>
                                    <p:set>
                                      <p:cBhvr>
                                        <p:cTn id="163" dur="1" fill="hold">
                                          <p:stCondLst>
                                            <p:cond delay="0"/>
                                          </p:stCondLst>
                                        </p:cTn>
                                        <p:tgtEl>
                                          <p:spTgt spid="56"/>
                                        </p:tgtEl>
                                        <p:attrNameLst>
                                          <p:attrName>style.visibility</p:attrName>
                                        </p:attrNameLst>
                                      </p:cBhvr>
                                      <p:to>
                                        <p:strVal val="visible"/>
                                      </p:to>
                                    </p:set>
                                    <p:animEffect transition="in" filter="fade">
                                      <p:cBhvr>
                                        <p:cTn id="164" dur="1000"/>
                                        <p:tgtEl>
                                          <p:spTgt spid="56"/>
                                        </p:tgtEl>
                                      </p:cBhvr>
                                    </p:animEffect>
                                    <p:anim calcmode="lin" valueType="num">
                                      <p:cBhvr>
                                        <p:cTn id="165" dur="1000" fill="hold"/>
                                        <p:tgtEl>
                                          <p:spTgt spid="56"/>
                                        </p:tgtEl>
                                        <p:attrNameLst>
                                          <p:attrName>ppt_x</p:attrName>
                                        </p:attrNameLst>
                                      </p:cBhvr>
                                      <p:tavLst>
                                        <p:tav tm="0">
                                          <p:val>
                                            <p:strVal val="#ppt_x"/>
                                          </p:val>
                                        </p:tav>
                                        <p:tav tm="100000">
                                          <p:val>
                                            <p:strVal val="#ppt_x"/>
                                          </p:val>
                                        </p:tav>
                                      </p:tavLst>
                                    </p:anim>
                                    <p:anim calcmode="lin" valueType="num">
                                      <p:cBhvr>
                                        <p:cTn id="166" dur="1000" fill="hold"/>
                                        <p:tgtEl>
                                          <p:spTgt spid="56"/>
                                        </p:tgtEl>
                                        <p:attrNameLst>
                                          <p:attrName>ppt_y</p:attrName>
                                        </p:attrNameLst>
                                      </p:cBhvr>
                                      <p:tavLst>
                                        <p:tav tm="0">
                                          <p:val>
                                            <p:strVal val="#ppt_y-.1"/>
                                          </p:val>
                                        </p:tav>
                                        <p:tav tm="100000">
                                          <p:val>
                                            <p:strVal val="#ppt_y"/>
                                          </p:val>
                                        </p:tav>
                                      </p:tavLst>
                                    </p:anim>
                                  </p:childTnLst>
                                </p:cTn>
                              </p:par>
                              <p:par>
                                <p:cTn id="167" presetID="47" presetClass="entr" presetSubtype="0" fill="hold" nodeType="withEffect">
                                  <p:stCondLst>
                                    <p:cond delay="0"/>
                                  </p:stCondLst>
                                  <p:childTnLst>
                                    <p:set>
                                      <p:cBhvr>
                                        <p:cTn id="168" dur="1" fill="hold">
                                          <p:stCondLst>
                                            <p:cond delay="0"/>
                                          </p:stCondLst>
                                        </p:cTn>
                                        <p:tgtEl>
                                          <p:spTgt spid="55"/>
                                        </p:tgtEl>
                                        <p:attrNameLst>
                                          <p:attrName>style.visibility</p:attrName>
                                        </p:attrNameLst>
                                      </p:cBhvr>
                                      <p:to>
                                        <p:strVal val="visible"/>
                                      </p:to>
                                    </p:set>
                                    <p:animEffect transition="in" filter="fade">
                                      <p:cBhvr>
                                        <p:cTn id="169" dur="1000"/>
                                        <p:tgtEl>
                                          <p:spTgt spid="55"/>
                                        </p:tgtEl>
                                      </p:cBhvr>
                                    </p:animEffect>
                                    <p:anim calcmode="lin" valueType="num">
                                      <p:cBhvr>
                                        <p:cTn id="170" dur="1000" fill="hold"/>
                                        <p:tgtEl>
                                          <p:spTgt spid="55"/>
                                        </p:tgtEl>
                                        <p:attrNameLst>
                                          <p:attrName>ppt_x</p:attrName>
                                        </p:attrNameLst>
                                      </p:cBhvr>
                                      <p:tavLst>
                                        <p:tav tm="0">
                                          <p:val>
                                            <p:strVal val="#ppt_x"/>
                                          </p:val>
                                        </p:tav>
                                        <p:tav tm="100000">
                                          <p:val>
                                            <p:strVal val="#ppt_x"/>
                                          </p:val>
                                        </p:tav>
                                      </p:tavLst>
                                    </p:anim>
                                    <p:anim calcmode="lin" valueType="num">
                                      <p:cBhvr>
                                        <p:cTn id="171" dur="1000" fill="hold"/>
                                        <p:tgtEl>
                                          <p:spTgt spid="55"/>
                                        </p:tgtEl>
                                        <p:attrNameLst>
                                          <p:attrName>ppt_y</p:attrName>
                                        </p:attrNameLst>
                                      </p:cBhvr>
                                      <p:tavLst>
                                        <p:tav tm="0">
                                          <p:val>
                                            <p:strVal val="#ppt_y-.1"/>
                                          </p:val>
                                        </p:tav>
                                        <p:tav tm="100000">
                                          <p:val>
                                            <p:strVal val="#ppt_y"/>
                                          </p:val>
                                        </p:tav>
                                      </p:tavLst>
                                    </p:anim>
                                  </p:childTnLst>
                                </p:cTn>
                              </p:par>
                              <p:par>
                                <p:cTn id="172" presetID="22" presetClass="entr" presetSubtype="4" fill="hold" grpId="0" nodeType="withEffect">
                                  <p:stCondLst>
                                    <p:cond delay="0"/>
                                  </p:stCondLst>
                                  <p:childTnLst>
                                    <p:set>
                                      <p:cBhvr>
                                        <p:cTn id="173" dur="1" fill="hold">
                                          <p:stCondLst>
                                            <p:cond delay="0"/>
                                          </p:stCondLst>
                                        </p:cTn>
                                        <p:tgtEl>
                                          <p:spTgt spid="33"/>
                                        </p:tgtEl>
                                        <p:attrNameLst>
                                          <p:attrName>style.visibility</p:attrName>
                                        </p:attrNameLst>
                                      </p:cBhvr>
                                      <p:to>
                                        <p:strVal val="visible"/>
                                      </p:to>
                                    </p:set>
                                    <p:animEffect transition="in" filter="wipe(down)">
                                      <p:cBhvr>
                                        <p:cTn id="174" dur="500"/>
                                        <p:tgtEl>
                                          <p:spTgt spid="33"/>
                                        </p:tgtEl>
                                      </p:cBhvr>
                                    </p:animEffect>
                                  </p:childTnLst>
                                </p:cTn>
                              </p:par>
                              <p:par>
                                <p:cTn id="175" presetID="22" presetClass="entr" presetSubtype="4" fill="hold" grpId="0" nodeType="withEffect">
                                  <p:stCondLst>
                                    <p:cond delay="200"/>
                                  </p:stCondLst>
                                  <p:childTnLst>
                                    <p:set>
                                      <p:cBhvr>
                                        <p:cTn id="176" dur="1" fill="hold">
                                          <p:stCondLst>
                                            <p:cond delay="0"/>
                                          </p:stCondLst>
                                        </p:cTn>
                                        <p:tgtEl>
                                          <p:spTgt spid="34"/>
                                        </p:tgtEl>
                                        <p:attrNameLst>
                                          <p:attrName>style.visibility</p:attrName>
                                        </p:attrNameLst>
                                      </p:cBhvr>
                                      <p:to>
                                        <p:strVal val="visible"/>
                                      </p:to>
                                    </p:set>
                                    <p:animEffect transition="in" filter="wipe(down)">
                                      <p:cBhvr>
                                        <p:cTn id="177" dur="500"/>
                                        <p:tgtEl>
                                          <p:spTgt spid="34"/>
                                        </p:tgtEl>
                                      </p:cBhvr>
                                    </p:animEffect>
                                  </p:childTnLst>
                                </p:cTn>
                              </p:par>
                              <p:par>
                                <p:cTn id="178" presetID="22" presetClass="entr" presetSubtype="4" fill="hold" grpId="0" nodeType="withEffect">
                                  <p:stCondLst>
                                    <p:cond delay="400"/>
                                  </p:stCondLst>
                                  <p:childTnLst>
                                    <p:set>
                                      <p:cBhvr>
                                        <p:cTn id="179" dur="1" fill="hold">
                                          <p:stCondLst>
                                            <p:cond delay="0"/>
                                          </p:stCondLst>
                                        </p:cTn>
                                        <p:tgtEl>
                                          <p:spTgt spid="35"/>
                                        </p:tgtEl>
                                        <p:attrNameLst>
                                          <p:attrName>style.visibility</p:attrName>
                                        </p:attrNameLst>
                                      </p:cBhvr>
                                      <p:to>
                                        <p:strVal val="visible"/>
                                      </p:to>
                                    </p:set>
                                    <p:animEffect transition="in" filter="wipe(down)">
                                      <p:cBhvr>
                                        <p:cTn id="180" dur="500"/>
                                        <p:tgtEl>
                                          <p:spTgt spid="35"/>
                                        </p:tgtEl>
                                      </p:cBhvr>
                                    </p:animEffect>
                                  </p:childTnLst>
                                </p:cTn>
                              </p:par>
                              <p:par>
                                <p:cTn id="181" presetID="22" presetClass="entr" presetSubtype="4" fill="hold" grpId="0" nodeType="withEffect">
                                  <p:stCondLst>
                                    <p:cond delay="600"/>
                                  </p:stCondLst>
                                  <p:childTnLst>
                                    <p:set>
                                      <p:cBhvr>
                                        <p:cTn id="182" dur="1" fill="hold">
                                          <p:stCondLst>
                                            <p:cond delay="0"/>
                                          </p:stCondLst>
                                        </p:cTn>
                                        <p:tgtEl>
                                          <p:spTgt spid="36"/>
                                        </p:tgtEl>
                                        <p:attrNameLst>
                                          <p:attrName>style.visibility</p:attrName>
                                        </p:attrNameLst>
                                      </p:cBhvr>
                                      <p:to>
                                        <p:strVal val="visible"/>
                                      </p:to>
                                    </p:set>
                                    <p:animEffect transition="in" filter="wipe(down)">
                                      <p:cBhvr>
                                        <p:cTn id="183" dur="500"/>
                                        <p:tgtEl>
                                          <p:spTgt spid="36"/>
                                        </p:tgtEl>
                                      </p:cBhvr>
                                    </p:animEffect>
                                  </p:childTnLst>
                                </p:cTn>
                              </p:par>
                            </p:childTnLst>
                          </p:cTn>
                        </p:par>
                        <p:par>
                          <p:cTn id="184" fill="hold">
                            <p:stCondLst>
                              <p:cond delay="8000"/>
                            </p:stCondLst>
                            <p:childTnLst>
                              <p:par>
                                <p:cTn id="185" presetID="22" presetClass="entr" presetSubtype="4"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down)">
                                      <p:cBhvr>
                                        <p:cTn id="187" dur="500"/>
                                        <p:tgtEl>
                                          <p:spTgt spid="40"/>
                                        </p:tgtEl>
                                      </p:cBhvr>
                                    </p:animEffect>
                                  </p:childTnLst>
                                </p:cTn>
                              </p:par>
                              <p:par>
                                <p:cTn id="188" presetID="22" presetClass="entr" presetSubtype="4" fill="hold" grpId="0" nodeType="withEffect">
                                  <p:stCondLst>
                                    <p:cond delay="0"/>
                                  </p:stCondLst>
                                  <p:childTnLst>
                                    <p:set>
                                      <p:cBhvr>
                                        <p:cTn id="189" dur="1" fill="hold">
                                          <p:stCondLst>
                                            <p:cond delay="0"/>
                                          </p:stCondLst>
                                        </p:cTn>
                                        <p:tgtEl>
                                          <p:spTgt spid="39"/>
                                        </p:tgtEl>
                                        <p:attrNameLst>
                                          <p:attrName>style.visibility</p:attrName>
                                        </p:attrNameLst>
                                      </p:cBhvr>
                                      <p:to>
                                        <p:strVal val="visible"/>
                                      </p:to>
                                    </p:set>
                                    <p:animEffect transition="in" filter="wipe(down)">
                                      <p:cBhvr>
                                        <p:cTn id="190" dur="500"/>
                                        <p:tgtEl>
                                          <p:spTgt spid="39"/>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8"/>
                                        </p:tgtEl>
                                        <p:attrNameLst>
                                          <p:attrName>style.visibility</p:attrName>
                                        </p:attrNameLst>
                                      </p:cBhvr>
                                      <p:to>
                                        <p:strVal val="visible"/>
                                      </p:to>
                                    </p:set>
                                    <p:animEffect transition="in" filter="wipe(down)">
                                      <p:cBhvr>
                                        <p:cTn id="193" dur="500"/>
                                        <p:tgtEl>
                                          <p:spTgt spid="38"/>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7"/>
                                        </p:tgtEl>
                                        <p:attrNameLst>
                                          <p:attrName>style.visibility</p:attrName>
                                        </p:attrNameLst>
                                      </p:cBhvr>
                                      <p:to>
                                        <p:strVal val="visible"/>
                                      </p:to>
                                    </p:set>
                                    <p:animEffect transition="in" filter="wipe(down)">
                                      <p:cBhvr>
                                        <p:cTn id="19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12" grpId="0" bldLvl="0" animBg="1"/>
      <p:bldP spid="2" grpId="0" bldLvl="0" animBg="1"/>
      <p:bldP spid="3" grpId="0" bldLvl="0" animBg="1"/>
      <p:bldP spid="16" grpId="0" bldLvl="0" animBg="1"/>
      <p:bldP spid="21"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3" grpId="0" bldLvl="0" animBg="1"/>
      <p:bldP spid="44" grpId="0" bldLvl="0" animBg="1"/>
      <p:bldP spid="45" grpId="0" bldLvl="0" animBg="1"/>
      <p:bldP spid="50" grpId="0"/>
      <p:bldP spid="52" grpId="0"/>
      <p:bldP spid="54"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0" name="TextBox 7"/>
          <p:cNvSpPr>
            <a:spLocks noChangeArrowheads="1"/>
          </p:cNvSpPr>
          <p:nvPr/>
        </p:nvSpPr>
        <p:spPr bwMode="auto">
          <a:xfrm>
            <a:off x="3660258" y="3060700"/>
            <a:ext cx="502155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45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谢</a:t>
            </a:r>
            <a:r>
              <a:rPr lang="zh-CN" altLang="en-US" sz="45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谢观看！</a:t>
            </a:r>
            <a:endParaRPr lang="zh-CN" altLang="en-US" sz="4500" b="1"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sp>
        <p:nvSpPr>
          <p:cNvPr id="3" name="TextBox 7"/>
          <p:cNvSpPr>
            <a:spLocks noChangeArrowheads="1"/>
          </p:cNvSpPr>
          <p:nvPr/>
        </p:nvSpPr>
        <p:spPr bwMode="auto">
          <a:xfrm>
            <a:off x="4255147" y="2566667"/>
            <a:ext cx="3733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200" dirty="0" smtClean="0">
                <a:solidFill>
                  <a:srgbClr val="E7A8CA"/>
                </a:solidFill>
                <a:latin typeface="微软雅黑" panose="020B0503020204020204" charset="-122"/>
                <a:ea typeface="微软雅黑" panose="020B0503020204020204" charset="-122"/>
                <a:cs typeface="LilyUPC" panose="020B0604020202020204" pitchFamily="34" charset="-34"/>
                <a:sym typeface="微软雅黑" panose="020B0503020204020204" charset="-122"/>
              </a:rPr>
              <a:t>THANKS</a:t>
            </a:r>
            <a:r>
              <a:rPr lang="zh-CN" altLang="en-US" sz="3200" dirty="0" smtClean="0">
                <a:solidFill>
                  <a:srgbClr val="E7A8CA"/>
                </a:solidFill>
                <a:latin typeface="微软雅黑" panose="020B0503020204020204" charset="-122"/>
                <a:ea typeface="微软雅黑" panose="020B0503020204020204" charset="-122"/>
                <a:cs typeface="LilyUPC" panose="020B0604020202020204" pitchFamily="34" charset="-34"/>
                <a:sym typeface="微软雅黑" panose="020B0503020204020204" charset="-122"/>
              </a:rPr>
              <a:t>！</a:t>
            </a:r>
            <a:endParaRPr lang="en-US" altLang="zh-CN" sz="3200" dirty="0">
              <a:solidFill>
                <a:srgbClr val="E7A8CA"/>
              </a:solidFill>
              <a:latin typeface="微软雅黑" panose="020B0503020204020204" charset="-122"/>
              <a:ea typeface="微软雅黑" panose="020B0503020204020204" charset="-122"/>
              <a:cs typeface="LilyUPC" panose="020B0604020202020204" pitchFamily="34" charset="-34"/>
              <a:sym typeface="微软雅黑" panose="020B0503020204020204" charset="-122"/>
            </a:endParaRPr>
          </a:p>
        </p:txBody>
      </p:sp>
    </p:spTree>
  </p:cSld>
  <p:clrMapOvr>
    <a:masterClrMapping/>
  </p:clrMapOvr>
  <p:transition advTm="3698">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114" fill="hold">
                                          <p:stCondLst>
                                            <p:cond delay="0"/>
                                          </p:stCondLst>
                                        </p:cTn>
                                        <p:tgtEl>
                                          <p:spTgt spid="3"/>
                                        </p:tgtEl>
                                        <p:attrNameLst>
                                          <p:attrName>style.rotation</p:attrName>
                                        </p:attrNameLst>
                                      </p:cBhvr>
                                      <p:to>
                                        <p:strVal val="-45.0"/>
                                      </p:to>
                                    </p:set>
                                    <p:anim calcmode="lin" valueType="num">
                                      <p:cBhvr>
                                        <p:cTn id="8" dur="114" fill="hold">
                                          <p:stCondLst>
                                            <p:cond delay="114"/>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0"/>
                                        </p:tgtEl>
                                        <p:attrNameLst>
                                          <p:attrName>ppt_y</p:attrName>
                                        </p:attrNameLst>
                                      </p:cBhvr>
                                      <p:tavLst>
                                        <p:tav tm="0">
                                          <p:val>
                                            <p:strVal val="#ppt_y"/>
                                          </p:val>
                                        </p:tav>
                                        <p:tav tm="100000">
                                          <p:val>
                                            <p:strVal val="#ppt_y"/>
                                          </p:val>
                                        </p:tav>
                                      </p:tavLst>
                                    </p:anim>
                                    <p:anim calcmode="lin" valueType="num">
                                      <p:cBhvr>
                                        <p:cTn id="17"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矩形 39"/>
          <p:cNvSpPr>
            <a:spLocks noChangeArrowheads="1"/>
          </p:cNvSpPr>
          <p:nvPr/>
        </p:nvSpPr>
        <p:spPr bwMode="auto">
          <a:xfrm>
            <a:off x="4918710" y="2308860"/>
            <a:ext cx="4371975" cy="10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4265" b="1" dirty="0">
                <a:solidFill>
                  <a:srgbClr val="1F4F45"/>
                </a:solidFill>
                <a:latin typeface="微软雅黑" panose="020B0503020204020204" charset="-122"/>
                <a:ea typeface="微软雅黑" panose="020B0503020204020204" charset="-122"/>
                <a:cs typeface="宋体" panose="02010600030101010101" pitchFamily="2" charset="-122"/>
              </a:rPr>
              <a:t>【 </a:t>
            </a:r>
            <a:r>
              <a:rPr lang="zh-CN" altLang="en-US" sz="4265" b="1" dirty="0">
                <a:solidFill>
                  <a:srgbClr val="1F4F45"/>
                </a:solidFill>
                <a:latin typeface="微软雅黑" panose="020B0503020204020204" charset="-122"/>
                <a:ea typeface="微软雅黑" panose="020B0503020204020204" charset="-122"/>
                <a:cs typeface="宋体" panose="02010600030101010101" pitchFamily="2" charset="-122"/>
              </a:rPr>
              <a:t>此处添加标题 </a:t>
            </a:r>
            <a:r>
              <a:rPr lang="en-US" altLang="zh-CN" sz="4265" b="1" dirty="0">
                <a:solidFill>
                  <a:srgbClr val="1F4F45"/>
                </a:solidFill>
                <a:latin typeface="微软雅黑" panose="020B0503020204020204" charset="-122"/>
                <a:ea typeface="微软雅黑" panose="020B0503020204020204" charset="-122"/>
                <a:cs typeface="宋体" panose="02010600030101010101" pitchFamily="2" charset="-122"/>
              </a:rPr>
              <a:t>】</a:t>
            </a:r>
          </a:p>
        </p:txBody>
      </p:sp>
      <p:sp>
        <p:nvSpPr>
          <p:cNvPr id="4" name="矩形 39"/>
          <p:cNvSpPr>
            <a:spLocks noChangeArrowheads="1"/>
          </p:cNvSpPr>
          <p:nvPr/>
        </p:nvSpPr>
        <p:spPr bwMode="auto">
          <a:xfrm>
            <a:off x="5532755" y="3288665"/>
            <a:ext cx="3742055" cy="96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Bef>
                <a:spcPts val="750"/>
              </a:spcBef>
            </a:pPr>
            <a:r>
              <a:rPr lang="zh-CN" altLang="en-US" sz="1465"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rPr>
              <a:t>●单击此处添加标题  ●单击此处添加标题</a:t>
            </a:r>
          </a:p>
          <a:p>
            <a:pPr>
              <a:spcBef>
                <a:spcPts val="750"/>
              </a:spcBef>
            </a:pPr>
            <a:r>
              <a:rPr lang="zh-CN" altLang="en-US" sz="1460"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sym typeface="+mn-ea"/>
              </a:rPr>
              <a:t>●单击此处添加标题  ●单击此处添加标题</a:t>
            </a:r>
            <a:endParaRPr lang="zh-CN" altLang="en-US" sz="1460"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endParaRPr>
          </a:p>
          <a:p>
            <a:pPr>
              <a:spcBef>
                <a:spcPts val="750"/>
              </a:spcBef>
            </a:pPr>
            <a:endParaRPr lang="zh-CN" altLang="en-US" sz="1465"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endParaRPr>
          </a:p>
        </p:txBody>
      </p:sp>
      <p:grpSp>
        <p:nvGrpSpPr>
          <p:cNvPr id="5" name="组合 4"/>
          <p:cNvGrpSpPr/>
          <p:nvPr/>
        </p:nvGrpSpPr>
        <p:grpSpPr>
          <a:xfrm>
            <a:off x="2618422" y="1964983"/>
            <a:ext cx="2329747" cy="2334457"/>
            <a:chOff x="2050520" y="1494216"/>
            <a:chExt cx="1747310" cy="1750843"/>
          </a:xfrm>
        </p:grpSpPr>
        <p:grpSp>
          <p:nvGrpSpPr>
            <p:cNvPr id="6" name="Group 40"/>
            <p:cNvGrpSpPr/>
            <p:nvPr/>
          </p:nvGrpSpPr>
          <p:grpSpPr>
            <a:xfrm>
              <a:off x="2050520" y="1494216"/>
              <a:ext cx="1747310" cy="1750843"/>
              <a:chOff x="3692576" y="1742634"/>
              <a:chExt cx="2790379" cy="2796023"/>
            </a:xfrm>
          </p:grpSpPr>
          <p:grpSp>
            <p:nvGrpSpPr>
              <p:cNvPr id="7" name="组合 79"/>
              <p:cNvGrpSpPr/>
              <p:nvPr/>
            </p:nvGrpSpPr>
            <p:grpSpPr bwMode="auto">
              <a:xfrm>
                <a:off x="3692576" y="1742634"/>
                <a:ext cx="2790379" cy="2796023"/>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9"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0" name="椭圆 80"/>
              <p:cNvSpPr/>
              <p:nvPr/>
            </p:nvSpPr>
            <p:spPr bwMode="auto">
              <a:xfrm>
                <a:off x="4101618" y="2137561"/>
                <a:ext cx="2016471" cy="2020558"/>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1" name="KSO_Shape"/>
            <p:cNvSpPr/>
            <p:nvPr/>
          </p:nvSpPr>
          <p:spPr bwMode="auto">
            <a:xfrm>
              <a:off x="2506004" y="2087000"/>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rgbClr val="FFFFFF"/>
                </a:solidFill>
                <a:ea typeface="微软雅黑" panose="020B0503020204020204" charset="-122"/>
              </a:endParaRPr>
            </a:p>
          </p:txBody>
        </p:sp>
      </p:grpSp>
    </p:spTree>
  </p:cSld>
  <p:clrMapOvr>
    <a:masterClrMapping/>
  </p:clrMapOvr>
  <p:transition advTm="556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grpSp>
        <p:nvGrpSpPr>
          <p:cNvPr id="21" name="组合 20"/>
          <p:cNvGrpSpPr/>
          <p:nvPr/>
        </p:nvGrpSpPr>
        <p:grpSpPr>
          <a:xfrm>
            <a:off x="6928780" y="2129616"/>
            <a:ext cx="1512285" cy="514351"/>
            <a:chOff x="4452173" y="720606"/>
            <a:chExt cx="1134214" cy="385763"/>
          </a:xfrm>
        </p:grpSpPr>
        <p:grpSp>
          <p:nvGrpSpPr>
            <p:cNvPr id="22" name="组合 21"/>
            <p:cNvGrpSpPr/>
            <p:nvPr/>
          </p:nvGrpSpPr>
          <p:grpSpPr>
            <a:xfrm>
              <a:off x="4452173" y="720606"/>
              <a:ext cx="1134214" cy="385763"/>
              <a:chOff x="2099498" y="1186788"/>
              <a:chExt cx="1134214" cy="385763"/>
            </a:xfrm>
          </p:grpSpPr>
          <p:sp>
            <p:nvSpPr>
              <p:cNvPr id="24" name="圆角矩形 23"/>
              <p:cNvSpPr/>
              <p:nvPr/>
            </p:nvSpPr>
            <p:spPr>
              <a:xfrm>
                <a:off x="2099498" y="1186788"/>
                <a:ext cx="1134214" cy="385763"/>
              </a:xfrm>
              <a:prstGeom prst="roundRect">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sp>
            <p:nvSpPr>
              <p:cNvPr id="25" name="圆角矩形 24"/>
              <p:cNvSpPr/>
              <p:nvPr/>
            </p:nvSpPr>
            <p:spPr>
              <a:xfrm>
                <a:off x="2140499" y="1219916"/>
                <a:ext cx="1052212" cy="319506"/>
              </a:xfrm>
              <a:prstGeom prst="roundRect">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sz="2400" kern="0" dirty="0">
                  <a:solidFill>
                    <a:srgbClr val="FFFFFF"/>
                  </a:solidFill>
                  <a:ea typeface="宋体" panose="02010600030101010101" pitchFamily="2" charset="-122"/>
                </a:endParaRPr>
              </a:p>
            </p:txBody>
          </p:sp>
        </p:grpSp>
        <p:sp>
          <p:nvSpPr>
            <p:cNvPr id="23" name="矩形 22"/>
            <p:cNvSpPr/>
            <p:nvPr/>
          </p:nvSpPr>
          <p:spPr>
            <a:xfrm>
              <a:off x="4543031" y="759599"/>
              <a:ext cx="952500" cy="330041"/>
            </a:xfrm>
            <a:prstGeom prst="rect">
              <a:avLst/>
            </a:prstGeom>
          </p:spPr>
          <p:txBody>
            <a:bodyPr wrap="none">
              <a:spAutoFit/>
            </a:bodyPr>
            <a:lstStyle/>
            <a:p>
              <a:pPr algn="ctr"/>
              <a:r>
                <a:rPr lang="zh-CN" altLang="en-US" sz="2135" dirty="0">
                  <a:solidFill>
                    <a:prstClr val="white"/>
                  </a:solidFill>
                  <a:latin typeface="微软雅黑" panose="020B0503020204020204" charset="-122"/>
                  <a:ea typeface="微软雅黑" panose="020B0503020204020204" charset="-122"/>
                </a:rPr>
                <a:t>添加标题</a:t>
              </a:r>
            </a:p>
          </p:txBody>
        </p:sp>
      </p:grpSp>
      <p:sp>
        <p:nvSpPr>
          <p:cNvPr id="26" name="Oval 5"/>
          <p:cNvSpPr/>
          <p:nvPr/>
        </p:nvSpPr>
        <p:spPr>
          <a:xfrm>
            <a:off x="4851952" y="1701843"/>
            <a:ext cx="408404" cy="408404"/>
          </a:xfrm>
          <a:prstGeom prst="ellipse">
            <a:avLst/>
          </a:prstGeom>
          <a:solidFill>
            <a:srgbClr val="E7A8CA"/>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27" name="Oval 4"/>
          <p:cNvSpPr/>
          <p:nvPr/>
        </p:nvSpPr>
        <p:spPr>
          <a:xfrm>
            <a:off x="2125243" y="46417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grpSp>
        <p:nvGrpSpPr>
          <p:cNvPr id="29" name="Group 40"/>
          <p:cNvGrpSpPr/>
          <p:nvPr/>
        </p:nvGrpSpPr>
        <p:grpSpPr>
          <a:xfrm>
            <a:off x="1315755" y="1892299"/>
            <a:ext cx="4106715" cy="4115020"/>
            <a:chOff x="3692576" y="1742634"/>
            <a:chExt cx="2790379" cy="2796023"/>
          </a:xfrm>
        </p:grpSpPr>
        <p:grpSp>
          <p:nvGrpSpPr>
            <p:cNvPr id="30" name="组合 79"/>
            <p:cNvGrpSpPr/>
            <p:nvPr/>
          </p:nvGrpSpPr>
          <p:grpSpPr bwMode="auto">
            <a:xfrm>
              <a:off x="3692576" y="1742634"/>
              <a:ext cx="2790379" cy="2796023"/>
              <a:chOff x="6379729" y="2488774"/>
              <a:chExt cx="2513016" cy="2513016"/>
            </a:xfrm>
          </p:grpSpPr>
          <p:sp>
            <p:nvSpPr>
              <p:cNvPr id="3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ea typeface="宋体" panose="02010600030101010101" pitchFamily="2" charset="-122"/>
                </a:endParaRPr>
              </a:p>
            </p:txBody>
          </p:sp>
          <p:sp>
            <p:nvSpPr>
              <p:cNvPr id="3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31" name="椭圆 80"/>
            <p:cNvSpPr/>
            <p:nvPr/>
          </p:nvSpPr>
          <p:spPr bwMode="auto">
            <a:xfrm>
              <a:off x="4101618" y="2137562"/>
              <a:ext cx="2016471" cy="2020558"/>
            </a:xfrm>
            <a:prstGeom prst="ellipse">
              <a:avLst/>
            </a:prstGeom>
            <a:blipFill rotWithShape="1">
              <a:blip r:embed="rId2" cstate="email"/>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34" name="Oval 8"/>
          <p:cNvSpPr/>
          <p:nvPr/>
        </p:nvSpPr>
        <p:spPr>
          <a:xfrm>
            <a:off x="4444062" y="2436159"/>
            <a:ext cx="538551" cy="538551"/>
          </a:xfrm>
          <a:prstGeom prst="ellipse">
            <a:avLst/>
          </a:prstGeom>
          <a:solidFill>
            <a:srgbClr val="E7A8CA"/>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35" name="Oval 9"/>
          <p:cNvSpPr/>
          <p:nvPr/>
        </p:nvSpPr>
        <p:spPr>
          <a:xfrm>
            <a:off x="2763039" y="1750313"/>
            <a:ext cx="553208" cy="553208"/>
          </a:xfrm>
          <a:prstGeom prst="ellipse">
            <a:avLst/>
          </a:prstGeom>
          <a:solidFill>
            <a:srgbClr val="1F4F4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36" name="Oval 12"/>
          <p:cNvSpPr/>
          <p:nvPr/>
        </p:nvSpPr>
        <p:spPr>
          <a:xfrm>
            <a:off x="3086147" y="6019788"/>
            <a:ext cx="230100" cy="230100"/>
          </a:xfrm>
          <a:prstGeom prst="ellipse">
            <a:avLst/>
          </a:prstGeom>
          <a:solidFill>
            <a:srgbClr val="1F4F4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38" name="Oval 14"/>
          <p:cNvSpPr/>
          <p:nvPr/>
        </p:nvSpPr>
        <p:spPr>
          <a:xfrm>
            <a:off x="6086204" y="4076743"/>
            <a:ext cx="472224" cy="472224"/>
          </a:xfrm>
          <a:prstGeom prst="ellipse">
            <a:avLst/>
          </a:prstGeom>
          <a:solidFill>
            <a:srgbClr val="E7A8CA"/>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45" name="Oval 6"/>
          <p:cNvSpPr/>
          <p:nvPr/>
        </p:nvSpPr>
        <p:spPr>
          <a:xfrm>
            <a:off x="8023747" y="5721444"/>
            <a:ext cx="268024" cy="268024"/>
          </a:xfrm>
          <a:prstGeom prst="ellipse">
            <a:avLst/>
          </a:prstGeom>
          <a:solidFill>
            <a:srgbClr val="1F4F4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46" name="矩形 45"/>
          <p:cNvSpPr/>
          <p:nvPr/>
        </p:nvSpPr>
        <p:spPr>
          <a:xfrm>
            <a:off x="6908460" y="2876531"/>
            <a:ext cx="4797589" cy="703580"/>
          </a:xfrm>
          <a:prstGeom prst="rect">
            <a:avLst/>
          </a:prstGeom>
        </p:spPr>
        <p:txBody>
          <a:bodyPr wrap="square" lIns="91440" tIns="45720" rIns="91440" bIns="45720">
            <a:spAutoFit/>
          </a:bodyPr>
          <a:lstStyle/>
          <a:p>
            <a:pPr>
              <a:lnSpc>
                <a:spcPct val="150000"/>
              </a:lnSpc>
              <a:spcBef>
                <a:spcPts val="750"/>
              </a:spcBef>
              <a:buFont typeface="Arial" panose="020B0604020202020204" pitchFamily="34" charset="0"/>
              <a:buChar char="•"/>
            </a:pPr>
            <a:r>
              <a:rPr lang="zh-CN" altLang="en-US" sz="1335" dirty="0">
                <a:solidFill>
                  <a:prstClr val="black"/>
                </a:solidFill>
                <a:latin typeface="微软雅黑" panose="020B0503020204020204" charset="-122"/>
                <a:cs typeface="宋体" panose="02010600030101010101" pitchFamily="2" charset="-122"/>
              </a:rPr>
              <a:t>单击此处添加段落文本单击此处添加段落文本单击此处添加段落文本单击此处添加段落文本</a:t>
            </a:r>
          </a:p>
        </p:txBody>
      </p:sp>
      <p:sp>
        <p:nvSpPr>
          <p:cNvPr id="47" name="矩形 46"/>
          <p:cNvSpPr/>
          <p:nvPr/>
        </p:nvSpPr>
        <p:spPr>
          <a:xfrm>
            <a:off x="6908460" y="3709715"/>
            <a:ext cx="4797589" cy="703580"/>
          </a:xfrm>
          <a:prstGeom prst="rect">
            <a:avLst/>
          </a:prstGeom>
        </p:spPr>
        <p:txBody>
          <a:bodyPr wrap="square" lIns="91440" tIns="45720" rIns="91440" bIns="45720">
            <a:spAutoFit/>
          </a:bodyPr>
          <a:lstStyle/>
          <a:p>
            <a:pPr>
              <a:lnSpc>
                <a:spcPct val="150000"/>
              </a:lnSpc>
              <a:spcBef>
                <a:spcPts val="750"/>
              </a:spcBef>
              <a:buFont typeface="Arial" panose="020B0604020202020204" pitchFamily="34" charset="0"/>
              <a:buChar char="•"/>
            </a:pPr>
            <a:r>
              <a:rPr lang="zh-CN" altLang="en-US" sz="1335" dirty="0">
                <a:solidFill>
                  <a:prstClr val="black"/>
                </a:solidFill>
                <a:latin typeface="微软雅黑" panose="020B0503020204020204" charset="-122"/>
                <a:cs typeface="宋体" panose="02010600030101010101" pitchFamily="2" charset="-122"/>
              </a:rPr>
              <a:t>单击此处添加段落文本单击此处添加段落文本单击此处添加段落文本单击此处添加段落文本</a:t>
            </a:r>
          </a:p>
        </p:txBody>
      </p:sp>
      <p:grpSp>
        <p:nvGrpSpPr>
          <p:cNvPr id="3" name="组合 2"/>
          <p:cNvGrpSpPr/>
          <p:nvPr/>
        </p:nvGrpSpPr>
        <p:grpSpPr>
          <a:xfrm>
            <a:off x="5056155" y="2526247"/>
            <a:ext cx="986491" cy="986491"/>
            <a:chOff x="3791666" y="1894685"/>
            <a:chExt cx="739868" cy="739868"/>
          </a:xfrm>
        </p:grpSpPr>
        <p:sp>
          <p:nvSpPr>
            <p:cNvPr id="40" name="Oval 32"/>
            <p:cNvSpPr/>
            <p:nvPr/>
          </p:nvSpPr>
          <p:spPr>
            <a:xfrm>
              <a:off x="3791666" y="1894685"/>
              <a:ext cx="739868" cy="739868"/>
            </a:xfrm>
            <a:prstGeom prst="ellipse">
              <a:avLst/>
            </a:prstGeom>
            <a:solidFill>
              <a:srgbClr val="1F4F4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48" name="矩形 47"/>
            <p:cNvSpPr/>
            <p:nvPr/>
          </p:nvSpPr>
          <p:spPr>
            <a:xfrm>
              <a:off x="3812986" y="2057369"/>
              <a:ext cx="697230" cy="428149"/>
            </a:xfrm>
            <a:prstGeom prst="rect">
              <a:avLst/>
            </a:prstGeom>
          </p:spPr>
          <p:txBody>
            <a:bodyPr wrap="none">
              <a:spAutoFit/>
            </a:bodyPr>
            <a:lstStyle/>
            <a:p>
              <a:pPr algn="ctr"/>
              <a:r>
                <a:rPr lang="zh-CN" altLang="en-US" sz="2935" b="1" dirty="0">
                  <a:solidFill>
                    <a:prstClr val="white"/>
                  </a:solidFill>
                  <a:latin typeface="微软雅黑" panose="020B0503020204020204" charset="-122"/>
                  <a:ea typeface="微软雅黑" panose="020B0503020204020204" charset="-122"/>
                </a:rPr>
                <a:t>专业</a:t>
              </a:r>
            </a:p>
          </p:txBody>
        </p:sp>
      </p:grpSp>
      <p:grpSp>
        <p:nvGrpSpPr>
          <p:cNvPr id="4" name="组合 3"/>
          <p:cNvGrpSpPr/>
          <p:nvPr/>
        </p:nvGrpSpPr>
        <p:grpSpPr>
          <a:xfrm>
            <a:off x="1306383" y="1653047"/>
            <a:ext cx="944880" cy="914400"/>
            <a:chOff x="979337" y="1239785"/>
            <a:chExt cx="708660" cy="685800"/>
          </a:xfrm>
        </p:grpSpPr>
        <p:sp>
          <p:nvSpPr>
            <p:cNvPr id="43" name="Oval 35"/>
            <p:cNvSpPr/>
            <p:nvPr/>
          </p:nvSpPr>
          <p:spPr>
            <a:xfrm>
              <a:off x="999188" y="1239785"/>
              <a:ext cx="685800" cy="685800"/>
            </a:xfrm>
            <a:prstGeom prst="ellipse">
              <a:avLst/>
            </a:prstGeom>
            <a:solidFill>
              <a:srgbClr val="E7A8C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prstClr val="white"/>
                </a:solidFill>
              </a:endParaRPr>
            </a:p>
          </p:txBody>
        </p:sp>
        <p:sp>
          <p:nvSpPr>
            <p:cNvPr id="49" name="矩形 48"/>
            <p:cNvSpPr/>
            <p:nvPr/>
          </p:nvSpPr>
          <p:spPr>
            <a:xfrm>
              <a:off x="979337" y="1399022"/>
              <a:ext cx="708660" cy="313373"/>
            </a:xfrm>
            <a:prstGeom prst="rect">
              <a:avLst/>
            </a:prstGeom>
          </p:spPr>
          <p:txBody>
            <a:bodyPr wrap="none">
              <a:spAutoFit/>
            </a:bodyPr>
            <a:lstStyle/>
            <a:p>
              <a:pPr algn="ctr"/>
              <a:r>
                <a:rPr lang="zh-CN" altLang="en-US" sz="2000" b="1" dirty="0">
                  <a:solidFill>
                    <a:prstClr val="white"/>
                  </a:solidFill>
                  <a:latin typeface="微软雅黑" panose="020B0503020204020204" charset="-122"/>
                  <a:ea typeface="微软雅黑" panose="020B0503020204020204" charset="-122"/>
                </a:rPr>
                <a:t>有梦想</a:t>
              </a:r>
            </a:p>
          </p:txBody>
        </p:sp>
      </p:grpSp>
      <p:grpSp>
        <p:nvGrpSpPr>
          <p:cNvPr id="5" name="组合 4"/>
          <p:cNvGrpSpPr/>
          <p:nvPr/>
        </p:nvGrpSpPr>
        <p:grpSpPr>
          <a:xfrm>
            <a:off x="579831" y="3030417"/>
            <a:ext cx="792480" cy="759456"/>
            <a:chOff x="434423" y="2272813"/>
            <a:chExt cx="594360" cy="569592"/>
          </a:xfrm>
        </p:grpSpPr>
        <p:sp>
          <p:nvSpPr>
            <p:cNvPr id="37" name="Oval 13"/>
            <p:cNvSpPr/>
            <p:nvPr/>
          </p:nvSpPr>
          <p:spPr>
            <a:xfrm>
              <a:off x="440281" y="2272813"/>
              <a:ext cx="569592" cy="569592"/>
            </a:xfrm>
            <a:prstGeom prst="ellipse">
              <a:avLst/>
            </a:prstGeom>
            <a:solidFill>
              <a:srgbClr val="1F4F4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50" name="矩形 49"/>
            <p:cNvSpPr/>
            <p:nvPr/>
          </p:nvSpPr>
          <p:spPr>
            <a:xfrm>
              <a:off x="434423" y="2355726"/>
              <a:ext cx="594360" cy="362426"/>
            </a:xfrm>
            <a:prstGeom prst="rect">
              <a:avLst/>
            </a:prstGeom>
          </p:spPr>
          <p:txBody>
            <a:bodyPr wrap="none">
              <a:spAutoFit/>
            </a:bodyPr>
            <a:lstStyle/>
            <a:p>
              <a:pPr algn="ctr"/>
              <a:r>
                <a:rPr lang="zh-CN" altLang="en-US" sz="2400" b="1" dirty="0">
                  <a:solidFill>
                    <a:prstClr val="white"/>
                  </a:solidFill>
                  <a:latin typeface="微软雅黑" panose="020B0503020204020204" charset="-122"/>
                  <a:ea typeface="微软雅黑" panose="020B0503020204020204" charset="-122"/>
                </a:rPr>
                <a:t>年轻</a:t>
              </a:r>
            </a:p>
          </p:txBody>
        </p:sp>
      </p:grpSp>
      <p:grpSp>
        <p:nvGrpSpPr>
          <p:cNvPr id="2" name="组合 1"/>
          <p:cNvGrpSpPr/>
          <p:nvPr/>
        </p:nvGrpSpPr>
        <p:grpSpPr>
          <a:xfrm>
            <a:off x="5513783" y="4955296"/>
            <a:ext cx="833293" cy="766148"/>
            <a:chOff x="5094905" y="4056086"/>
            <a:chExt cx="624970" cy="574611"/>
          </a:xfrm>
        </p:grpSpPr>
        <p:sp>
          <p:nvSpPr>
            <p:cNvPr id="28" name="Oval 6"/>
            <p:cNvSpPr/>
            <p:nvPr/>
          </p:nvSpPr>
          <p:spPr>
            <a:xfrm>
              <a:off x="5094905" y="4056086"/>
              <a:ext cx="574611" cy="574611"/>
            </a:xfrm>
            <a:prstGeom prst="ellipse">
              <a:avLst/>
            </a:prstGeom>
            <a:solidFill>
              <a:srgbClr val="1F4F4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endParaRPr lang="en-US" sz="2400">
                <a:solidFill>
                  <a:prstClr val="white"/>
                </a:solidFill>
              </a:endParaRPr>
            </a:p>
          </p:txBody>
        </p:sp>
        <p:sp>
          <p:nvSpPr>
            <p:cNvPr id="51" name="矩形 50"/>
            <p:cNvSpPr/>
            <p:nvPr/>
          </p:nvSpPr>
          <p:spPr>
            <a:xfrm>
              <a:off x="5125515" y="4158725"/>
              <a:ext cx="594360" cy="362426"/>
            </a:xfrm>
            <a:prstGeom prst="rect">
              <a:avLst/>
            </a:prstGeom>
          </p:spPr>
          <p:txBody>
            <a:bodyPr wrap="none">
              <a:spAutoFit/>
            </a:bodyPr>
            <a:lstStyle/>
            <a:p>
              <a:pPr algn="ctr"/>
              <a:r>
                <a:rPr lang="zh-CN" altLang="en-US" sz="2400" b="1" dirty="0">
                  <a:solidFill>
                    <a:prstClr val="white"/>
                  </a:solidFill>
                  <a:latin typeface="微软雅黑" panose="020B0503020204020204" charset="-122"/>
                  <a:ea typeface="微软雅黑" panose="020B0503020204020204" charset="-122"/>
                </a:rPr>
                <a:t>潜力</a:t>
              </a:r>
            </a:p>
          </p:txBody>
        </p:sp>
      </p:grpSp>
    </p:spTree>
  </p:cSld>
  <p:clrMapOvr>
    <a:masterClrMapping/>
  </p:clrMapOvr>
  <p:transition advTm="3323">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0-#ppt_h/2"/>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par>
                                <p:cTn id="42" presetID="53" presetClass="entr" presetSubtype="16"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2" presetClass="entr" presetSubtype="1"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0-#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ppt_x"/>
                                          </p:val>
                                        </p:tav>
                                        <p:tav tm="100000">
                                          <p:val>
                                            <p:strVal val="#ppt_x"/>
                                          </p:val>
                                        </p:tav>
                                      </p:tavLst>
                                    </p:anim>
                                    <p:anim calcmode="lin" valueType="num">
                                      <p:cBhvr additive="base">
                                        <p:cTn id="62" dur="500" fill="hold"/>
                                        <p:tgtEl>
                                          <p:spTgt spid="45"/>
                                        </p:tgtEl>
                                        <p:attrNameLst>
                                          <p:attrName>ppt_y</p:attrName>
                                        </p:attrNameLst>
                                      </p:cBhvr>
                                      <p:tavLst>
                                        <p:tav tm="0">
                                          <p:val>
                                            <p:strVal val="1+#ppt_h/2"/>
                                          </p:val>
                                        </p:tav>
                                        <p:tav tm="100000">
                                          <p:val>
                                            <p:strVal val="#ppt_y"/>
                                          </p:val>
                                        </p:tav>
                                      </p:tavLst>
                                    </p:anim>
                                  </p:childTnLst>
                                </p:cTn>
                              </p:par>
                            </p:childTnLst>
                          </p:cTn>
                        </p:par>
                        <p:par>
                          <p:cTn id="63" fill="hold">
                            <p:stCondLst>
                              <p:cond delay="1000"/>
                            </p:stCondLst>
                            <p:childTnLst>
                              <p:par>
                                <p:cTn id="64" presetID="53" presetClass="entr" presetSubtype="16"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1500"/>
                            </p:stCondLst>
                            <p:childTnLst>
                              <p:par>
                                <p:cTn id="70" presetID="2" presetClass="entr" presetSubtype="2"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1+#ppt_w/2"/>
                                          </p:val>
                                        </p:tav>
                                        <p:tav tm="100000">
                                          <p:val>
                                            <p:strVal val="#ppt_x"/>
                                          </p:val>
                                        </p:tav>
                                      </p:tavLst>
                                    </p:anim>
                                    <p:anim calcmode="lin" valueType="num">
                                      <p:cBhvr additive="base">
                                        <p:cTn id="73" dur="500" fill="hold"/>
                                        <p:tgtEl>
                                          <p:spTgt spid="46"/>
                                        </p:tgtEl>
                                        <p:attrNameLst>
                                          <p:attrName>ppt_y</p:attrName>
                                        </p:attrNameLst>
                                      </p:cBhvr>
                                      <p:tavLst>
                                        <p:tav tm="0">
                                          <p:val>
                                            <p:strVal val="#ppt_y"/>
                                          </p:val>
                                        </p:tav>
                                        <p:tav tm="100000">
                                          <p:val>
                                            <p:strVal val="#ppt_y"/>
                                          </p:val>
                                        </p:tav>
                                      </p:tavLst>
                                    </p:anim>
                                  </p:childTnLst>
                                </p:cTn>
                              </p:par>
                            </p:childTnLst>
                          </p:cTn>
                        </p:par>
                        <p:par>
                          <p:cTn id="74" fill="hold">
                            <p:stCondLst>
                              <p:cond delay="2000"/>
                            </p:stCondLst>
                            <p:childTnLst>
                              <p:par>
                                <p:cTn id="75" presetID="2" presetClass="entr" presetSubtype="2"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500" fill="hold"/>
                                        <p:tgtEl>
                                          <p:spTgt spid="47"/>
                                        </p:tgtEl>
                                        <p:attrNameLst>
                                          <p:attrName>ppt_x</p:attrName>
                                        </p:attrNameLst>
                                      </p:cBhvr>
                                      <p:tavLst>
                                        <p:tav tm="0">
                                          <p:val>
                                            <p:strVal val="1+#ppt_w/2"/>
                                          </p:val>
                                        </p:tav>
                                        <p:tav tm="100000">
                                          <p:val>
                                            <p:strVal val="#ppt_x"/>
                                          </p:val>
                                        </p:tav>
                                      </p:tavLst>
                                    </p:anim>
                                    <p:anim calcmode="lin" valueType="num">
                                      <p:cBhvr additive="base">
                                        <p:cTn id="7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34" grpId="0" bldLvl="0" animBg="1"/>
      <p:bldP spid="35" grpId="0" bldLvl="0" animBg="1"/>
      <p:bldP spid="36" grpId="0" bldLvl="0" animBg="1"/>
      <p:bldP spid="38" grpId="0" bldLvl="0" animBg="1"/>
      <p:bldP spid="45" grpId="0" bldLvl="0" animBg="1"/>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grpSp>
        <p:nvGrpSpPr>
          <p:cNvPr id="92" name="Group 10"/>
          <p:cNvGrpSpPr/>
          <p:nvPr/>
        </p:nvGrpSpPr>
        <p:grpSpPr>
          <a:xfrm>
            <a:off x="455620" y="4815573"/>
            <a:ext cx="644869" cy="646173"/>
            <a:chOff x="3692576" y="1742634"/>
            <a:chExt cx="2790379" cy="2796023"/>
          </a:xfrm>
        </p:grpSpPr>
        <p:grpSp>
          <p:nvGrpSpPr>
            <p:cNvPr id="93" name="组合 79"/>
            <p:cNvGrpSpPr/>
            <p:nvPr/>
          </p:nvGrpSpPr>
          <p:grpSpPr bwMode="auto">
            <a:xfrm>
              <a:off x="3692576" y="1742634"/>
              <a:ext cx="2790379" cy="2796023"/>
              <a:chOff x="6379729" y="2488774"/>
              <a:chExt cx="2513016" cy="2513016"/>
            </a:xfrm>
          </p:grpSpPr>
          <p:sp>
            <p:nvSpPr>
              <p:cNvPr id="9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9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94" name="椭圆 80"/>
            <p:cNvSpPr/>
            <p:nvPr/>
          </p:nvSpPr>
          <p:spPr bwMode="auto">
            <a:xfrm>
              <a:off x="4101618" y="2137562"/>
              <a:ext cx="2016471" cy="2020558"/>
            </a:xfrm>
            <a:prstGeom prst="ellipse">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665" kern="0" dirty="0">
                  <a:solidFill>
                    <a:srgbClr val="FFFFFF"/>
                  </a:solidFill>
                  <a:latin typeface="微软雅黑" panose="020B0503020204020204" charset="-122"/>
                  <a:ea typeface="微软雅黑" panose="020B0503020204020204" charset="-122"/>
                </a:rPr>
                <a:t>1</a:t>
              </a:r>
              <a:endParaRPr lang="zh-CN" altLang="en-US" sz="2665" kern="0" dirty="0">
                <a:solidFill>
                  <a:srgbClr val="FFFFFF"/>
                </a:solidFill>
                <a:latin typeface="微软雅黑" panose="020B0503020204020204" charset="-122"/>
                <a:ea typeface="微软雅黑" panose="020B0503020204020204" charset="-122"/>
              </a:endParaRPr>
            </a:p>
          </p:txBody>
        </p:sp>
      </p:grpSp>
      <p:sp>
        <p:nvSpPr>
          <p:cNvPr id="97" name="Rectangle 7"/>
          <p:cNvSpPr/>
          <p:nvPr/>
        </p:nvSpPr>
        <p:spPr>
          <a:xfrm>
            <a:off x="6312623" y="1770289"/>
            <a:ext cx="3852393" cy="2306151"/>
          </a:xfrm>
          <a:prstGeom prst="rect">
            <a:avLst/>
          </a:prstGeom>
          <a:blipFill rotWithShape="1">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vi-VN" sz="2400">
              <a:solidFill>
                <a:prstClr val="white"/>
              </a:solidFill>
            </a:endParaRPr>
          </a:p>
        </p:txBody>
      </p:sp>
      <p:sp>
        <p:nvSpPr>
          <p:cNvPr id="98" name="Rectangle 4"/>
          <p:cNvSpPr/>
          <p:nvPr/>
        </p:nvSpPr>
        <p:spPr>
          <a:xfrm>
            <a:off x="428387" y="1770289"/>
            <a:ext cx="3908781" cy="2306151"/>
          </a:xfrm>
          <a:prstGeom prst="rect">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vi-VN" sz="2400">
              <a:solidFill>
                <a:prstClr val="white"/>
              </a:solidFill>
            </a:endParaRPr>
          </a:p>
        </p:txBody>
      </p:sp>
      <p:sp>
        <p:nvSpPr>
          <p:cNvPr id="99" name="Rectangle 11"/>
          <p:cNvSpPr/>
          <p:nvPr/>
        </p:nvSpPr>
        <p:spPr>
          <a:xfrm>
            <a:off x="412768" y="4213857"/>
            <a:ext cx="5544616" cy="52324"/>
          </a:xfrm>
          <a:prstGeom prst="rect">
            <a:avLst/>
          </a:prstGeom>
          <a:solidFill>
            <a:srgbClr val="1F4F4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vi-VN" sz="2400">
              <a:solidFill>
                <a:prstClr val="white"/>
              </a:solidFill>
            </a:endParaRPr>
          </a:p>
        </p:txBody>
      </p:sp>
      <p:sp>
        <p:nvSpPr>
          <p:cNvPr id="100" name="Rectangle 17"/>
          <p:cNvSpPr/>
          <p:nvPr/>
        </p:nvSpPr>
        <p:spPr>
          <a:xfrm>
            <a:off x="6312624" y="4213857"/>
            <a:ext cx="5472608" cy="52324"/>
          </a:xfrm>
          <a:prstGeom prst="rect">
            <a:avLst/>
          </a:prstGeom>
          <a:solidFill>
            <a:srgbClr val="E7A8C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vi-VN" sz="2400">
              <a:solidFill>
                <a:prstClr val="white"/>
              </a:solidFill>
            </a:endParaRPr>
          </a:p>
        </p:txBody>
      </p:sp>
      <p:grpSp>
        <p:nvGrpSpPr>
          <p:cNvPr id="101" name="组合 100"/>
          <p:cNvGrpSpPr/>
          <p:nvPr/>
        </p:nvGrpSpPr>
        <p:grpSpPr>
          <a:xfrm>
            <a:off x="4594032" y="1770293"/>
            <a:ext cx="1363352" cy="2306151"/>
            <a:chOff x="3445074" y="1327720"/>
            <a:chExt cx="1022514" cy="1729613"/>
          </a:xfrm>
        </p:grpSpPr>
        <p:sp>
          <p:nvSpPr>
            <p:cNvPr id="102" name="Rectangle 6"/>
            <p:cNvSpPr/>
            <p:nvPr/>
          </p:nvSpPr>
          <p:spPr>
            <a:xfrm>
              <a:off x="3445074" y="1327720"/>
              <a:ext cx="1022514" cy="1729613"/>
            </a:xfrm>
            <a:prstGeom prst="rect">
              <a:avLst/>
            </a:prstGeom>
            <a:solidFill>
              <a:srgbClr val="1F4F4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vi-VN" sz="2400">
                <a:solidFill>
                  <a:prstClr val="white"/>
                </a:solidFill>
              </a:endParaRPr>
            </a:p>
          </p:txBody>
        </p:sp>
        <p:sp>
          <p:nvSpPr>
            <p:cNvPr id="103" name="文本框 7"/>
            <p:cNvSpPr txBox="1"/>
            <p:nvPr/>
          </p:nvSpPr>
          <p:spPr>
            <a:xfrm>
              <a:off x="3499882" y="1739089"/>
              <a:ext cx="912097" cy="921544"/>
            </a:xfrm>
            <a:prstGeom prst="rect">
              <a:avLst/>
            </a:prstGeom>
            <a:noFill/>
          </p:spPr>
          <p:txBody>
            <a:bodyPr wrap="square" lIns="91440" tIns="45720" rIns="91440" bIns="45720" rtlCol="0">
              <a:spAutoFit/>
            </a:bodyPr>
            <a:lstStyle/>
            <a:p>
              <a:pPr algn="ctr">
                <a:spcBef>
                  <a:spcPts val="450"/>
                </a:spcBef>
              </a:pPr>
              <a:r>
                <a:rPr lang="zh-CN" altLang="en-US" sz="1735" b="1" dirty="0">
                  <a:solidFill>
                    <a:prstClr val="white"/>
                  </a:solidFill>
                  <a:latin typeface="微软雅黑" panose="020B0503020204020204" charset="-122"/>
                </a:rPr>
                <a:t>添加标题</a:t>
              </a:r>
              <a:endParaRPr lang="en-US" altLang="zh-CN" sz="1735" b="1" dirty="0">
                <a:solidFill>
                  <a:prstClr val="white"/>
                </a:solidFill>
                <a:latin typeface="微软雅黑" panose="020B0503020204020204" charset="-122"/>
              </a:endParaRPr>
            </a:p>
            <a:p>
              <a:pPr algn="ctr">
                <a:spcBef>
                  <a:spcPts val="450"/>
                </a:spcBef>
              </a:pPr>
              <a:r>
                <a:rPr lang="zh-CN" altLang="en-US" sz="1335" dirty="0">
                  <a:solidFill>
                    <a:prstClr val="white"/>
                  </a:solidFill>
                  <a:latin typeface="微软雅黑" panose="020B0503020204020204" charset="-122"/>
                </a:rPr>
                <a:t>在此处添加文字在此处添加文字，在此处添加文字。</a:t>
              </a:r>
              <a:endParaRPr lang="en-US" altLang="zh-CN" sz="1335" dirty="0">
                <a:solidFill>
                  <a:prstClr val="white"/>
                </a:solidFill>
                <a:latin typeface="微软雅黑" panose="020B0503020204020204" charset="-122"/>
              </a:endParaRPr>
            </a:p>
          </p:txBody>
        </p:sp>
      </p:grpSp>
      <p:grpSp>
        <p:nvGrpSpPr>
          <p:cNvPr id="104" name="组合 103"/>
          <p:cNvGrpSpPr/>
          <p:nvPr/>
        </p:nvGrpSpPr>
        <p:grpSpPr>
          <a:xfrm>
            <a:off x="10421880" y="1770293"/>
            <a:ext cx="1363352" cy="2306151"/>
            <a:chOff x="7815960" y="1327720"/>
            <a:chExt cx="1022514" cy="1729613"/>
          </a:xfrm>
        </p:grpSpPr>
        <p:sp>
          <p:nvSpPr>
            <p:cNvPr id="105" name="Rectangle 15"/>
            <p:cNvSpPr/>
            <p:nvPr/>
          </p:nvSpPr>
          <p:spPr>
            <a:xfrm>
              <a:off x="7815960" y="1327720"/>
              <a:ext cx="1022514" cy="1729613"/>
            </a:xfrm>
            <a:prstGeom prst="rect">
              <a:avLst/>
            </a:prstGeom>
            <a:solidFill>
              <a:srgbClr val="E7A8C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vi-VN" sz="2400">
                <a:solidFill>
                  <a:prstClr val="white"/>
                </a:solidFill>
              </a:endParaRPr>
            </a:p>
          </p:txBody>
        </p:sp>
        <p:sp>
          <p:nvSpPr>
            <p:cNvPr id="106" name="文本框 7"/>
            <p:cNvSpPr txBox="1"/>
            <p:nvPr/>
          </p:nvSpPr>
          <p:spPr>
            <a:xfrm>
              <a:off x="7867577" y="1718034"/>
              <a:ext cx="912097" cy="921544"/>
            </a:xfrm>
            <a:prstGeom prst="rect">
              <a:avLst/>
            </a:prstGeom>
            <a:noFill/>
          </p:spPr>
          <p:txBody>
            <a:bodyPr wrap="square" lIns="91440" tIns="45720" rIns="91440" bIns="45720" rtlCol="0">
              <a:spAutoFit/>
            </a:bodyPr>
            <a:lstStyle/>
            <a:p>
              <a:pPr algn="ctr">
                <a:spcBef>
                  <a:spcPts val="450"/>
                </a:spcBef>
              </a:pPr>
              <a:r>
                <a:rPr lang="zh-CN" altLang="en-US" sz="1735" b="1" dirty="0">
                  <a:solidFill>
                    <a:prstClr val="white"/>
                  </a:solidFill>
                  <a:latin typeface="微软雅黑" panose="020B0503020204020204" charset="-122"/>
                </a:rPr>
                <a:t>添加标题</a:t>
              </a:r>
              <a:endParaRPr lang="en-US" altLang="zh-CN" sz="1735" b="1" dirty="0">
                <a:solidFill>
                  <a:prstClr val="white"/>
                </a:solidFill>
                <a:latin typeface="微软雅黑" panose="020B0503020204020204" charset="-122"/>
              </a:endParaRPr>
            </a:p>
            <a:p>
              <a:pPr algn="ctr">
                <a:spcBef>
                  <a:spcPts val="450"/>
                </a:spcBef>
              </a:pPr>
              <a:r>
                <a:rPr lang="zh-CN" altLang="en-US" sz="1335" dirty="0">
                  <a:solidFill>
                    <a:prstClr val="white"/>
                  </a:solidFill>
                  <a:latin typeface="微软雅黑" panose="020B0503020204020204" charset="-122"/>
                </a:rPr>
                <a:t>在此处添加文字在此处添加文字，在此处添加文字。</a:t>
              </a:r>
              <a:endParaRPr lang="en-US" altLang="zh-CN" sz="1335" dirty="0">
                <a:solidFill>
                  <a:prstClr val="white"/>
                </a:solidFill>
                <a:latin typeface="微软雅黑" panose="020B0503020204020204" charset="-122"/>
              </a:endParaRPr>
            </a:p>
          </p:txBody>
        </p:sp>
      </p:grpSp>
      <p:sp>
        <p:nvSpPr>
          <p:cNvPr id="107" name="矩形 106"/>
          <p:cNvSpPr/>
          <p:nvPr/>
        </p:nvSpPr>
        <p:spPr>
          <a:xfrm>
            <a:off x="1275779" y="4796073"/>
            <a:ext cx="2477189" cy="703580"/>
          </a:xfrm>
          <a:prstGeom prst="rect">
            <a:avLst/>
          </a:prstGeom>
        </p:spPr>
        <p:txBody>
          <a:bodyPr wrap="square" lIns="91440" tIns="45720" rIns="91440" bIns="45720">
            <a:spAutoFit/>
          </a:bodyPr>
          <a:lstStyle/>
          <a:p>
            <a:pPr>
              <a:lnSpc>
                <a:spcPct val="150000"/>
              </a:lnSpc>
              <a:spcBef>
                <a:spcPts val="750"/>
              </a:spcBef>
              <a:buFont typeface="Arial" panose="020B0604020202020204" pitchFamily="34" charset="0"/>
              <a:buChar char="•"/>
            </a:pPr>
            <a:r>
              <a:rPr lang="zh-CN" altLang="en-US" sz="1335" dirty="0">
                <a:solidFill>
                  <a:prstClr val="black"/>
                </a:solidFill>
                <a:latin typeface="微软雅黑" panose="020B0503020204020204" charset="-122"/>
                <a:cs typeface="宋体" panose="02010600030101010101" pitchFamily="2" charset="-122"/>
              </a:rPr>
              <a:t>单击此处添加段落文本单击此处添加段落文本单击此处添加</a:t>
            </a:r>
          </a:p>
        </p:txBody>
      </p:sp>
      <p:grpSp>
        <p:nvGrpSpPr>
          <p:cNvPr id="108" name="Group 10"/>
          <p:cNvGrpSpPr/>
          <p:nvPr/>
        </p:nvGrpSpPr>
        <p:grpSpPr>
          <a:xfrm>
            <a:off x="4086032" y="4815573"/>
            <a:ext cx="644869" cy="646173"/>
            <a:chOff x="3692576" y="1742634"/>
            <a:chExt cx="2790379" cy="2796023"/>
          </a:xfrm>
        </p:grpSpPr>
        <p:grpSp>
          <p:nvGrpSpPr>
            <p:cNvPr id="109" name="组合 79"/>
            <p:cNvGrpSpPr/>
            <p:nvPr/>
          </p:nvGrpSpPr>
          <p:grpSpPr bwMode="auto">
            <a:xfrm>
              <a:off x="3692576" y="1742634"/>
              <a:ext cx="2790379" cy="2796023"/>
              <a:chOff x="6379729" y="2488774"/>
              <a:chExt cx="2513016" cy="2513016"/>
            </a:xfrm>
          </p:grpSpPr>
          <p:sp>
            <p:nvSpPr>
              <p:cNvPr id="11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11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110" name="椭圆 80"/>
            <p:cNvSpPr/>
            <p:nvPr/>
          </p:nvSpPr>
          <p:spPr bwMode="auto">
            <a:xfrm>
              <a:off x="4101618" y="2137562"/>
              <a:ext cx="2016471" cy="2020558"/>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665" kern="0" dirty="0">
                  <a:solidFill>
                    <a:srgbClr val="FFFFFF"/>
                  </a:solidFill>
                  <a:latin typeface="微软雅黑" panose="020B0503020204020204" charset="-122"/>
                  <a:ea typeface="微软雅黑" panose="020B0503020204020204" charset="-122"/>
                </a:rPr>
                <a:t>2</a:t>
              </a:r>
              <a:endParaRPr lang="zh-CN" altLang="en-US" sz="2665" kern="0" dirty="0">
                <a:solidFill>
                  <a:srgbClr val="FFFFFF"/>
                </a:solidFill>
                <a:latin typeface="微软雅黑" panose="020B0503020204020204" charset="-122"/>
                <a:ea typeface="微软雅黑" panose="020B0503020204020204" charset="-122"/>
              </a:endParaRPr>
            </a:p>
          </p:txBody>
        </p:sp>
      </p:grpSp>
      <p:sp>
        <p:nvSpPr>
          <p:cNvPr id="113" name="矩形 112"/>
          <p:cNvSpPr/>
          <p:nvPr/>
        </p:nvSpPr>
        <p:spPr>
          <a:xfrm>
            <a:off x="4906191" y="4796073"/>
            <a:ext cx="2477189" cy="703580"/>
          </a:xfrm>
          <a:prstGeom prst="rect">
            <a:avLst/>
          </a:prstGeom>
        </p:spPr>
        <p:txBody>
          <a:bodyPr wrap="square" lIns="91440" tIns="45720" rIns="91440" bIns="45720">
            <a:spAutoFit/>
          </a:bodyPr>
          <a:lstStyle/>
          <a:p>
            <a:pPr>
              <a:lnSpc>
                <a:spcPct val="150000"/>
              </a:lnSpc>
              <a:spcBef>
                <a:spcPts val="750"/>
              </a:spcBef>
              <a:buFont typeface="Arial" panose="020B0604020202020204" pitchFamily="34" charset="0"/>
              <a:buChar char="•"/>
            </a:pPr>
            <a:r>
              <a:rPr lang="zh-CN" altLang="en-US" sz="1335" dirty="0">
                <a:solidFill>
                  <a:prstClr val="black"/>
                </a:solidFill>
                <a:latin typeface="微软雅黑" panose="020B0503020204020204" charset="-122"/>
                <a:cs typeface="宋体" panose="02010600030101010101" pitchFamily="2" charset="-122"/>
              </a:rPr>
              <a:t>单击此处添加段落文本单击此处添加段落文本单击此处添加</a:t>
            </a:r>
          </a:p>
        </p:txBody>
      </p:sp>
      <p:grpSp>
        <p:nvGrpSpPr>
          <p:cNvPr id="114" name="Group 10"/>
          <p:cNvGrpSpPr/>
          <p:nvPr/>
        </p:nvGrpSpPr>
        <p:grpSpPr>
          <a:xfrm>
            <a:off x="7825284" y="4815573"/>
            <a:ext cx="644869" cy="646173"/>
            <a:chOff x="3692576" y="1742634"/>
            <a:chExt cx="2790379" cy="2796023"/>
          </a:xfrm>
        </p:grpSpPr>
        <p:grpSp>
          <p:nvGrpSpPr>
            <p:cNvPr id="115" name="组合 79"/>
            <p:cNvGrpSpPr/>
            <p:nvPr/>
          </p:nvGrpSpPr>
          <p:grpSpPr bwMode="auto">
            <a:xfrm>
              <a:off x="3692576" y="1742634"/>
              <a:ext cx="2790379" cy="2796023"/>
              <a:chOff x="6379729" y="2488774"/>
              <a:chExt cx="2513016" cy="2513016"/>
            </a:xfrm>
          </p:grpSpPr>
          <p:sp>
            <p:nvSpPr>
              <p:cNvPr id="11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4400" kern="0">
                  <a:solidFill>
                    <a:srgbClr val="FFFFFF"/>
                  </a:solidFill>
                  <a:latin typeface="微软雅黑" panose="020B0503020204020204" charset="-122"/>
                </a:endParaRPr>
              </a:p>
            </p:txBody>
          </p:sp>
          <p:sp>
            <p:nvSpPr>
              <p:cNvPr id="11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4400" kern="0">
                  <a:solidFill>
                    <a:srgbClr val="FFFFFF"/>
                  </a:solidFill>
                  <a:latin typeface="微软雅黑" panose="020B0503020204020204" charset="-122"/>
                  <a:ea typeface="微软雅黑" panose="020B0503020204020204" charset="-122"/>
                </a:endParaRPr>
              </a:p>
            </p:txBody>
          </p:sp>
        </p:grpSp>
        <p:sp>
          <p:nvSpPr>
            <p:cNvPr id="116" name="椭圆 80"/>
            <p:cNvSpPr/>
            <p:nvPr/>
          </p:nvSpPr>
          <p:spPr bwMode="auto">
            <a:xfrm>
              <a:off x="4101618" y="2137562"/>
              <a:ext cx="2016471" cy="2020558"/>
            </a:xfrm>
            <a:prstGeom prst="ellipse">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665" kern="0" dirty="0">
                  <a:solidFill>
                    <a:srgbClr val="FFFFFF"/>
                  </a:solidFill>
                  <a:latin typeface="微软雅黑" panose="020B0503020204020204" charset="-122"/>
                  <a:ea typeface="微软雅黑" panose="020B0503020204020204" charset="-122"/>
                </a:rPr>
                <a:t>3</a:t>
              </a:r>
              <a:endParaRPr lang="zh-CN" altLang="en-US" sz="2665" kern="0" dirty="0">
                <a:solidFill>
                  <a:srgbClr val="FFFFFF"/>
                </a:solidFill>
                <a:latin typeface="微软雅黑" panose="020B0503020204020204" charset="-122"/>
                <a:ea typeface="微软雅黑" panose="020B0503020204020204" charset="-122"/>
              </a:endParaRPr>
            </a:p>
          </p:txBody>
        </p:sp>
      </p:grpSp>
      <p:sp>
        <p:nvSpPr>
          <p:cNvPr id="119" name="矩形 118"/>
          <p:cNvSpPr/>
          <p:nvPr/>
        </p:nvSpPr>
        <p:spPr>
          <a:xfrm>
            <a:off x="8645443" y="4796073"/>
            <a:ext cx="2477189" cy="703580"/>
          </a:xfrm>
          <a:prstGeom prst="rect">
            <a:avLst/>
          </a:prstGeom>
        </p:spPr>
        <p:txBody>
          <a:bodyPr wrap="square" lIns="91440" tIns="45720" rIns="91440" bIns="45720">
            <a:spAutoFit/>
          </a:bodyPr>
          <a:lstStyle/>
          <a:p>
            <a:pPr>
              <a:lnSpc>
                <a:spcPct val="150000"/>
              </a:lnSpc>
              <a:spcBef>
                <a:spcPts val="750"/>
              </a:spcBef>
              <a:buFont typeface="Arial" panose="020B0604020202020204" pitchFamily="34" charset="0"/>
              <a:buChar char="•"/>
            </a:pPr>
            <a:r>
              <a:rPr lang="zh-CN" altLang="en-US" sz="1335" dirty="0">
                <a:solidFill>
                  <a:prstClr val="black"/>
                </a:solidFill>
                <a:latin typeface="微软雅黑" panose="020B0503020204020204" charset="-122"/>
                <a:cs typeface="宋体" panose="02010600030101010101" pitchFamily="2" charset="-122"/>
              </a:rPr>
              <a:t>单击此处添加段落文本单击此处添加段落文本单击此处添加</a:t>
            </a:r>
          </a:p>
        </p:txBody>
      </p:sp>
    </p:spTree>
  </p:cSld>
  <p:clrMapOvr>
    <a:masterClrMapping/>
  </p:clrMapOvr>
  <p:transition advTm="4587">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500" fill="hold"/>
                                        <p:tgtEl>
                                          <p:spTgt spid="100"/>
                                        </p:tgtEl>
                                        <p:attrNameLst>
                                          <p:attrName>ppt_x</p:attrName>
                                        </p:attrNameLst>
                                      </p:cBhvr>
                                      <p:tavLst>
                                        <p:tav tm="0">
                                          <p:val>
                                            <p:strVal val="1+#ppt_w/2"/>
                                          </p:val>
                                        </p:tav>
                                        <p:tav tm="100000">
                                          <p:val>
                                            <p:strVal val="#ppt_x"/>
                                          </p:val>
                                        </p:tav>
                                      </p:tavLst>
                                    </p:anim>
                                    <p:anim calcmode="lin" valueType="num">
                                      <p:cBhvr additive="base">
                                        <p:cTn id="13" dur="500" fill="hold"/>
                                        <p:tgtEl>
                                          <p:spTgt spid="100"/>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99"/>
                                        </p:tgtEl>
                                        <p:attrNameLst>
                                          <p:attrName>style.visibility</p:attrName>
                                        </p:attrNameLst>
                                      </p:cBhvr>
                                      <p:to>
                                        <p:strVal val="visible"/>
                                      </p:to>
                                    </p:set>
                                    <p:anim calcmode="lin" valueType="num">
                                      <p:cBhvr additive="base">
                                        <p:cTn id="16" dur="500" fill="hold"/>
                                        <p:tgtEl>
                                          <p:spTgt spid="99"/>
                                        </p:tgtEl>
                                        <p:attrNameLst>
                                          <p:attrName>ppt_x</p:attrName>
                                        </p:attrNameLst>
                                      </p:cBhvr>
                                      <p:tavLst>
                                        <p:tav tm="0">
                                          <p:val>
                                            <p:strVal val="1+#ppt_w/2"/>
                                          </p:val>
                                        </p:tav>
                                        <p:tav tm="100000">
                                          <p:val>
                                            <p:strVal val="#ppt_x"/>
                                          </p:val>
                                        </p:tav>
                                      </p:tavLst>
                                    </p:anim>
                                    <p:anim calcmode="lin" valueType="num">
                                      <p:cBhvr additive="base">
                                        <p:cTn id="17" dur="500" fill="hold"/>
                                        <p:tgtEl>
                                          <p:spTgt spid="9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97"/>
                                        </p:tgtEl>
                                        <p:attrNameLst>
                                          <p:attrName>style.visibility</p:attrName>
                                        </p:attrNameLst>
                                      </p:cBhvr>
                                      <p:to>
                                        <p:strVal val="visible"/>
                                      </p:to>
                                    </p:set>
                                    <p:anim calcmode="lin" valueType="num">
                                      <p:cBhvr additive="base">
                                        <p:cTn id="20" dur="500" fill="hold"/>
                                        <p:tgtEl>
                                          <p:spTgt spid="97"/>
                                        </p:tgtEl>
                                        <p:attrNameLst>
                                          <p:attrName>ppt_x</p:attrName>
                                        </p:attrNameLst>
                                      </p:cBhvr>
                                      <p:tavLst>
                                        <p:tav tm="0">
                                          <p:val>
                                            <p:strVal val="1+#ppt_w/2"/>
                                          </p:val>
                                        </p:tav>
                                        <p:tav tm="100000">
                                          <p:val>
                                            <p:strVal val="#ppt_x"/>
                                          </p:val>
                                        </p:tav>
                                      </p:tavLst>
                                    </p:anim>
                                    <p:anim calcmode="lin" valueType="num">
                                      <p:cBhvr additive="base">
                                        <p:cTn id="21" dur="500" fill="hold"/>
                                        <p:tgtEl>
                                          <p:spTgt spid="9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additive="base">
                                        <p:cTn id="24" dur="500" fill="hold"/>
                                        <p:tgtEl>
                                          <p:spTgt spid="98"/>
                                        </p:tgtEl>
                                        <p:attrNameLst>
                                          <p:attrName>ppt_x</p:attrName>
                                        </p:attrNameLst>
                                      </p:cBhvr>
                                      <p:tavLst>
                                        <p:tav tm="0">
                                          <p:val>
                                            <p:strVal val="1+#ppt_w/2"/>
                                          </p:val>
                                        </p:tav>
                                        <p:tav tm="100000">
                                          <p:val>
                                            <p:strVal val="#ppt_x"/>
                                          </p:val>
                                        </p:tav>
                                      </p:tavLst>
                                    </p:anim>
                                    <p:anim calcmode="lin" valueType="num">
                                      <p:cBhvr additive="base">
                                        <p:cTn id="25" dur="500" fill="hold"/>
                                        <p:tgtEl>
                                          <p:spTgt spid="9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1"/>
                                        </p:tgtEl>
                                        <p:attrNameLst>
                                          <p:attrName>style.visibility</p:attrName>
                                        </p:attrNameLst>
                                      </p:cBhvr>
                                      <p:to>
                                        <p:strVal val="visible"/>
                                      </p:to>
                                    </p:set>
                                    <p:anim calcmode="lin" valueType="num">
                                      <p:cBhvr additive="base">
                                        <p:cTn id="28" dur="500" fill="hold"/>
                                        <p:tgtEl>
                                          <p:spTgt spid="101"/>
                                        </p:tgtEl>
                                        <p:attrNameLst>
                                          <p:attrName>ppt_x</p:attrName>
                                        </p:attrNameLst>
                                      </p:cBhvr>
                                      <p:tavLst>
                                        <p:tav tm="0">
                                          <p:val>
                                            <p:strVal val="1+#ppt_w/2"/>
                                          </p:val>
                                        </p:tav>
                                        <p:tav tm="100000">
                                          <p:val>
                                            <p:strVal val="#ppt_x"/>
                                          </p:val>
                                        </p:tav>
                                      </p:tavLst>
                                    </p:anim>
                                    <p:anim calcmode="lin" valueType="num">
                                      <p:cBhvr additive="base">
                                        <p:cTn id="29" dur="500" fill="hold"/>
                                        <p:tgtEl>
                                          <p:spTgt spid="10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additive="base">
                                        <p:cTn id="32" dur="500" fill="hold"/>
                                        <p:tgtEl>
                                          <p:spTgt spid="104"/>
                                        </p:tgtEl>
                                        <p:attrNameLst>
                                          <p:attrName>ppt_x</p:attrName>
                                        </p:attrNameLst>
                                      </p:cBhvr>
                                      <p:tavLst>
                                        <p:tav tm="0">
                                          <p:val>
                                            <p:strVal val="1+#ppt_w/2"/>
                                          </p:val>
                                        </p:tav>
                                        <p:tav tm="100000">
                                          <p:val>
                                            <p:strVal val="#ppt_x"/>
                                          </p:val>
                                        </p:tav>
                                      </p:tavLst>
                                    </p:anim>
                                    <p:anim calcmode="lin" valueType="num">
                                      <p:cBhvr additive="base">
                                        <p:cTn id="33" dur="500" fill="hold"/>
                                        <p:tgtEl>
                                          <p:spTgt spid="104"/>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p:cTn id="37" dur="500" fill="hold"/>
                                        <p:tgtEl>
                                          <p:spTgt spid="92"/>
                                        </p:tgtEl>
                                        <p:attrNameLst>
                                          <p:attrName>ppt_w</p:attrName>
                                        </p:attrNameLst>
                                      </p:cBhvr>
                                      <p:tavLst>
                                        <p:tav tm="0">
                                          <p:val>
                                            <p:fltVal val="0"/>
                                          </p:val>
                                        </p:tav>
                                        <p:tav tm="100000">
                                          <p:val>
                                            <p:strVal val="#ppt_w"/>
                                          </p:val>
                                        </p:tav>
                                      </p:tavLst>
                                    </p:anim>
                                    <p:anim calcmode="lin" valueType="num">
                                      <p:cBhvr>
                                        <p:cTn id="38" dur="500" fill="hold"/>
                                        <p:tgtEl>
                                          <p:spTgt spid="92"/>
                                        </p:tgtEl>
                                        <p:attrNameLst>
                                          <p:attrName>ppt_h</p:attrName>
                                        </p:attrNameLst>
                                      </p:cBhvr>
                                      <p:tavLst>
                                        <p:tav tm="0">
                                          <p:val>
                                            <p:fltVal val="0"/>
                                          </p:val>
                                        </p:tav>
                                        <p:tav tm="100000">
                                          <p:val>
                                            <p:strVal val="#ppt_h"/>
                                          </p:val>
                                        </p:tav>
                                      </p:tavLst>
                                    </p:anim>
                                    <p:animEffect transition="in" filter="fade">
                                      <p:cBhvr>
                                        <p:cTn id="39" dur="500"/>
                                        <p:tgtEl>
                                          <p:spTgt spid="92"/>
                                        </p:tgtEl>
                                      </p:cBhvr>
                                    </p:animEffect>
                                  </p:childTnLst>
                                </p:cTn>
                              </p:par>
                            </p:childTnLst>
                          </p:cTn>
                        </p:par>
                        <p:par>
                          <p:cTn id="40" fill="hold">
                            <p:stCondLst>
                              <p:cond delay="1500"/>
                            </p:stCondLst>
                            <p:childTnLst>
                              <p:par>
                                <p:cTn id="41" presetID="2" presetClass="entr" presetSubtype="2" fill="hold" grpId="0" nodeType="afterEffect">
                                  <p:stCondLst>
                                    <p:cond delay="0"/>
                                  </p:stCondLst>
                                  <p:childTnLst>
                                    <p:set>
                                      <p:cBhvr>
                                        <p:cTn id="42" dur="1" fill="hold">
                                          <p:stCondLst>
                                            <p:cond delay="0"/>
                                          </p:stCondLst>
                                        </p:cTn>
                                        <p:tgtEl>
                                          <p:spTgt spid="107"/>
                                        </p:tgtEl>
                                        <p:attrNameLst>
                                          <p:attrName>style.visibility</p:attrName>
                                        </p:attrNameLst>
                                      </p:cBhvr>
                                      <p:to>
                                        <p:strVal val="visible"/>
                                      </p:to>
                                    </p:set>
                                    <p:anim calcmode="lin" valueType="num">
                                      <p:cBhvr additive="base">
                                        <p:cTn id="43" dur="500" fill="hold"/>
                                        <p:tgtEl>
                                          <p:spTgt spid="107"/>
                                        </p:tgtEl>
                                        <p:attrNameLst>
                                          <p:attrName>ppt_x</p:attrName>
                                        </p:attrNameLst>
                                      </p:cBhvr>
                                      <p:tavLst>
                                        <p:tav tm="0">
                                          <p:val>
                                            <p:strVal val="1+#ppt_w/2"/>
                                          </p:val>
                                        </p:tav>
                                        <p:tav tm="100000">
                                          <p:val>
                                            <p:strVal val="#ppt_x"/>
                                          </p:val>
                                        </p:tav>
                                      </p:tavLst>
                                    </p:anim>
                                    <p:anim calcmode="lin" valueType="num">
                                      <p:cBhvr additive="base">
                                        <p:cTn id="44" dur="500" fill="hold"/>
                                        <p:tgtEl>
                                          <p:spTgt spid="107"/>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53" presetClass="entr" presetSubtype="16" fill="hold" nodeType="afterEffect">
                                  <p:stCondLst>
                                    <p:cond delay="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ppt_w</p:attrName>
                                        </p:attrNameLst>
                                      </p:cBhvr>
                                      <p:tavLst>
                                        <p:tav tm="0">
                                          <p:val>
                                            <p:fltVal val="0"/>
                                          </p:val>
                                        </p:tav>
                                        <p:tav tm="100000">
                                          <p:val>
                                            <p:strVal val="#ppt_w"/>
                                          </p:val>
                                        </p:tav>
                                      </p:tavLst>
                                    </p:anim>
                                    <p:anim calcmode="lin" valueType="num">
                                      <p:cBhvr>
                                        <p:cTn id="49" dur="500" fill="hold"/>
                                        <p:tgtEl>
                                          <p:spTgt spid="108"/>
                                        </p:tgtEl>
                                        <p:attrNameLst>
                                          <p:attrName>ppt_h</p:attrName>
                                        </p:attrNameLst>
                                      </p:cBhvr>
                                      <p:tavLst>
                                        <p:tav tm="0">
                                          <p:val>
                                            <p:fltVal val="0"/>
                                          </p:val>
                                        </p:tav>
                                        <p:tav tm="100000">
                                          <p:val>
                                            <p:strVal val="#ppt_h"/>
                                          </p:val>
                                        </p:tav>
                                      </p:tavLst>
                                    </p:anim>
                                    <p:animEffect transition="in" filter="fade">
                                      <p:cBhvr>
                                        <p:cTn id="50" dur="500"/>
                                        <p:tgtEl>
                                          <p:spTgt spid="108"/>
                                        </p:tgtEl>
                                      </p:cBhvr>
                                    </p:animEffect>
                                  </p:childTnLst>
                                </p:cTn>
                              </p:par>
                            </p:childTnLst>
                          </p:cTn>
                        </p:par>
                        <p:par>
                          <p:cTn id="51" fill="hold">
                            <p:stCondLst>
                              <p:cond delay="2500"/>
                            </p:stCondLst>
                            <p:childTnLst>
                              <p:par>
                                <p:cTn id="52" presetID="2" presetClass="entr" presetSubtype="2" fill="hold" grpId="0" nodeType="afterEffect">
                                  <p:stCondLst>
                                    <p:cond delay="0"/>
                                  </p:stCondLst>
                                  <p:childTnLst>
                                    <p:set>
                                      <p:cBhvr>
                                        <p:cTn id="53" dur="1" fill="hold">
                                          <p:stCondLst>
                                            <p:cond delay="0"/>
                                          </p:stCondLst>
                                        </p:cTn>
                                        <p:tgtEl>
                                          <p:spTgt spid="113"/>
                                        </p:tgtEl>
                                        <p:attrNameLst>
                                          <p:attrName>style.visibility</p:attrName>
                                        </p:attrNameLst>
                                      </p:cBhvr>
                                      <p:to>
                                        <p:strVal val="visible"/>
                                      </p:to>
                                    </p:set>
                                    <p:anim calcmode="lin" valueType="num">
                                      <p:cBhvr additive="base">
                                        <p:cTn id="54" dur="500" fill="hold"/>
                                        <p:tgtEl>
                                          <p:spTgt spid="113"/>
                                        </p:tgtEl>
                                        <p:attrNameLst>
                                          <p:attrName>ppt_x</p:attrName>
                                        </p:attrNameLst>
                                      </p:cBhvr>
                                      <p:tavLst>
                                        <p:tav tm="0">
                                          <p:val>
                                            <p:strVal val="1+#ppt_w/2"/>
                                          </p:val>
                                        </p:tav>
                                        <p:tav tm="100000">
                                          <p:val>
                                            <p:strVal val="#ppt_x"/>
                                          </p:val>
                                        </p:tav>
                                      </p:tavLst>
                                    </p:anim>
                                    <p:anim calcmode="lin" valueType="num">
                                      <p:cBhvr additive="base">
                                        <p:cTn id="55" dur="500" fill="hold"/>
                                        <p:tgtEl>
                                          <p:spTgt spid="113"/>
                                        </p:tgtEl>
                                        <p:attrNameLst>
                                          <p:attrName>ppt_y</p:attrName>
                                        </p:attrNameLst>
                                      </p:cBhvr>
                                      <p:tavLst>
                                        <p:tav tm="0">
                                          <p:val>
                                            <p:strVal val="#ppt_y"/>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114"/>
                                        </p:tgtEl>
                                        <p:attrNameLst>
                                          <p:attrName>style.visibility</p:attrName>
                                        </p:attrNameLst>
                                      </p:cBhvr>
                                      <p:to>
                                        <p:strVal val="visible"/>
                                      </p:to>
                                    </p:set>
                                    <p:anim calcmode="lin" valueType="num">
                                      <p:cBhvr>
                                        <p:cTn id="59" dur="500" fill="hold"/>
                                        <p:tgtEl>
                                          <p:spTgt spid="114"/>
                                        </p:tgtEl>
                                        <p:attrNameLst>
                                          <p:attrName>ppt_w</p:attrName>
                                        </p:attrNameLst>
                                      </p:cBhvr>
                                      <p:tavLst>
                                        <p:tav tm="0">
                                          <p:val>
                                            <p:fltVal val="0"/>
                                          </p:val>
                                        </p:tav>
                                        <p:tav tm="100000">
                                          <p:val>
                                            <p:strVal val="#ppt_w"/>
                                          </p:val>
                                        </p:tav>
                                      </p:tavLst>
                                    </p:anim>
                                    <p:anim calcmode="lin" valueType="num">
                                      <p:cBhvr>
                                        <p:cTn id="60" dur="500" fill="hold"/>
                                        <p:tgtEl>
                                          <p:spTgt spid="114"/>
                                        </p:tgtEl>
                                        <p:attrNameLst>
                                          <p:attrName>ppt_h</p:attrName>
                                        </p:attrNameLst>
                                      </p:cBhvr>
                                      <p:tavLst>
                                        <p:tav tm="0">
                                          <p:val>
                                            <p:fltVal val="0"/>
                                          </p:val>
                                        </p:tav>
                                        <p:tav tm="100000">
                                          <p:val>
                                            <p:strVal val="#ppt_h"/>
                                          </p:val>
                                        </p:tav>
                                      </p:tavLst>
                                    </p:anim>
                                    <p:animEffect transition="in" filter="fade">
                                      <p:cBhvr>
                                        <p:cTn id="61" dur="500"/>
                                        <p:tgtEl>
                                          <p:spTgt spid="114"/>
                                        </p:tgtEl>
                                      </p:cBhvr>
                                    </p:animEffect>
                                  </p:childTnLst>
                                </p:cTn>
                              </p:par>
                            </p:childTnLst>
                          </p:cTn>
                        </p:par>
                        <p:par>
                          <p:cTn id="62" fill="hold">
                            <p:stCondLst>
                              <p:cond delay="3500"/>
                            </p:stCondLst>
                            <p:childTnLst>
                              <p:par>
                                <p:cTn id="63" presetID="2" presetClass="entr" presetSubtype="2" fill="hold" grpId="0" nodeType="afterEffect">
                                  <p:stCondLst>
                                    <p:cond delay="0"/>
                                  </p:stCondLst>
                                  <p:childTnLst>
                                    <p:set>
                                      <p:cBhvr>
                                        <p:cTn id="64" dur="1" fill="hold">
                                          <p:stCondLst>
                                            <p:cond delay="0"/>
                                          </p:stCondLst>
                                        </p:cTn>
                                        <p:tgtEl>
                                          <p:spTgt spid="119"/>
                                        </p:tgtEl>
                                        <p:attrNameLst>
                                          <p:attrName>style.visibility</p:attrName>
                                        </p:attrNameLst>
                                      </p:cBhvr>
                                      <p:to>
                                        <p:strVal val="visible"/>
                                      </p:to>
                                    </p:set>
                                    <p:anim calcmode="lin" valueType="num">
                                      <p:cBhvr additive="base">
                                        <p:cTn id="65" dur="500" fill="hold"/>
                                        <p:tgtEl>
                                          <p:spTgt spid="119"/>
                                        </p:tgtEl>
                                        <p:attrNameLst>
                                          <p:attrName>ppt_x</p:attrName>
                                        </p:attrNameLst>
                                      </p:cBhvr>
                                      <p:tavLst>
                                        <p:tav tm="0">
                                          <p:val>
                                            <p:strVal val="1+#ppt_w/2"/>
                                          </p:val>
                                        </p:tav>
                                        <p:tav tm="100000">
                                          <p:val>
                                            <p:strVal val="#ppt_x"/>
                                          </p:val>
                                        </p:tav>
                                      </p:tavLst>
                                    </p:anim>
                                    <p:anim calcmode="lin" valueType="num">
                                      <p:cBhvr additive="base">
                                        <p:cTn id="66"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bldLvl="0" animBg="1"/>
      <p:bldP spid="98" grpId="0" bldLvl="0" animBg="1"/>
      <p:bldP spid="99" grpId="0" bldLvl="0" animBg="1"/>
      <p:bldP spid="100" grpId="0" bldLvl="0" animBg="1"/>
      <p:bldP spid="107" grpId="0"/>
      <p:bldP spid="113" grpId="0"/>
      <p:bldP spid="1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grpSp>
        <p:nvGrpSpPr>
          <p:cNvPr id="174" name="组合 173"/>
          <p:cNvGrpSpPr/>
          <p:nvPr/>
        </p:nvGrpSpPr>
        <p:grpSpPr>
          <a:xfrm>
            <a:off x="5808568" y="3660672"/>
            <a:ext cx="1278436" cy="1281021"/>
            <a:chOff x="7146423" y="413387"/>
            <a:chExt cx="495231" cy="496232"/>
          </a:xfrm>
        </p:grpSpPr>
        <p:grpSp>
          <p:nvGrpSpPr>
            <p:cNvPr id="175" name="组合 174"/>
            <p:cNvGrpSpPr/>
            <p:nvPr/>
          </p:nvGrpSpPr>
          <p:grpSpPr>
            <a:xfrm>
              <a:off x="7146423" y="413387"/>
              <a:ext cx="495231" cy="496232"/>
              <a:chOff x="1589596" y="810715"/>
              <a:chExt cx="2340698" cy="2345431"/>
            </a:xfrm>
          </p:grpSpPr>
          <p:grpSp>
            <p:nvGrpSpPr>
              <p:cNvPr id="177" name="组合 79"/>
              <p:cNvGrpSpPr/>
              <p:nvPr/>
            </p:nvGrpSpPr>
            <p:grpSpPr bwMode="auto">
              <a:xfrm>
                <a:off x="1589596" y="810715"/>
                <a:ext cx="2340698" cy="2345431"/>
                <a:chOff x="6379729" y="2488774"/>
                <a:chExt cx="2513016" cy="2513016"/>
              </a:xfrm>
            </p:grpSpPr>
            <p:sp>
              <p:nvSpPr>
                <p:cNvPr id="17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18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78" name="椭圆 80"/>
              <p:cNvSpPr/>
              <p:nvPr/>
            </p:nvSpPr>
            <p:spPr bwMode="auto">
              <a:xfrm>
                <a:off x="1932719" y="1141999"/>
                <a:ext cx="1691507" cy="1694935"/>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rgbClr val="FFFFFF"/>
                  </a:solidFill>
                  <a:latin typeface="微软雅黑" panose="020B0503020204020204" charset="-122"/>
                  <a:ea typeface="微软雅黑" panose="020B0503020204020204" charset="-122"/>
                </a:endParaRPr>
              </a:p>
            </p:txBody>
          </p:sp>
        </p:grpSp>
        <p:sp>
          <p:nvSpPr>
            <p:cNvPr id="176" name="TextBox 175"/>
            <p:cNvSpPr txBox="1"/>
            <p:nvPr/>
          </p:nvSpPr>
          <p:spPr>
            <a:xfrm>
              <a:off x="7249481" y="544726"/>
              <a:ext cx="263692" cy="246473"/>
            </a:xfrm>
            <a:prstGeom prst="rect">
              <a:avLst/>
            </a:prstGeom>
            <a:noFill/>
          </p:spPr>
          <p:txBody>
            <a:bodyPr wrap="none" rtlCol="0">
              <a:spAutoFit/>
            </a:bodyPr>
            <a:lstStyle/>
            <a:p>
              <a:r>
                <a:rPr lang="en-US" altLang="zh-CN" sz="3335" dirty="0">
                  <a:solidFill>
                    <a:schemeClr val="bg1"/>
                  </a:solidFill>
                  <a:latin typeface="微软雅黑" panose="020B0503020204020204" charset="-122"/>
                  <a:ea typeface="微软雅黑" panose="020B0503020204020204" charset="-122"/>
                </a:rPr>
                <a:t>03</a:t>
              </a:r>
            </a:p>
          </p:txBody>
        </p:sp>
      </p:grpSp>
      <p:grpSp>
        <p:nvGrpSpPr>
          <p:cNvPr id="2" name="组合 1"/>
          <p:cNvGrpSpPr/>
          <p:nvPr/>
        </p:nvGrpSpPr>
        <p:grpSpPr>
          <a:xfrm>
            <a:off x="7386166" y="1618813"/>
            <a:ext cx="837448" cy="839141"/>
            <a:chOff x="7146423" y="413387"/>
            <a:chExt cx="495231" cy="496232"/>
          </a:xfrm>
        </p:grpSpPr>
        <p:grpSp>
          <p:nvGrpSpPr>
            <p:cNvPr id="154" name="组合 153"/>
            <p:cNvGrpSpPr/>
            <p:nvPr/>
          </p:nvGrpSpPr>
          <p:grpSpPr>
            <a:xfrm>
              <a:off x="7146423" y="413387"/>
              <a:ext cx="495231" cy="496232"/>
              <a:chOff x="1589596" y="810715"/>
              <a:chExt cx="2340698" cy="2345431"/>
            </a:xfrm>
          </p:grpSpPr>
          <p:grpSp>
            <p:nvGrpSpPr>
              <p:cNvPr id="155" name="组合 79"/>
              <p:cNvGrpSpPr/>
              <p:nvPr/>
            </p:nvGrpSpPr>
            <p:grpSpPr bwMode="auto">
              <a:xfrm>
                <a:off x="1589596" y="810715"/>
                <a:ext cx="2340698" cy="2345431"/>
                <a:chOff x="6379729" y="2488774"/>
                <a:chExt cx="2513016" cy="2513016"/>
              </a:xfrm>
            </p:grpSpPr>
            <p:sp>
              <p:nvSpPr>
                <p:cNvPr id="1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158"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56" name="椭圆 80"/>
              <p:cNvSpPr/>
              <p:nvPr/>
            </p:nvSpPr>
            <p:spPr bwMode="auto">
              <a:xfrm>
                <a:off x="1932719" y="1141999"/>
                <a:ext cx="1691507" cy="1694935"/>
              </a:xfrm>
              <a:prstGeom prst="ellipse">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rgbClr val="FFFFFF"/>
                  </a:solidFill>
                  <a:latin typeface="微软雅黑" panose="020B0503020204020204" charset="-122"/>
                  <a:ea typeface="微软雅黑" panose="020B0503020204020204" charset="-122"/>
                </a:endParaRPr>
              </a:p>
            </p:txBody>
          </p:sp>
        </p:grpSp>
        <p:sp>
          <p:nvSpPr>
            <p:cNvPr id="159" name="TextBox 158"/>
            <p:cNvSpPr txBox="1"/>
            <p:nvPr/>
          </p:nvSpPr>
          <p:spPr>
            <a:xfrm>
              <a:off x="7221037" y="519738"/>
              <a:ext cx="343218" cy="311299"/>
            </a:xfrm>
            <a:prstGeom prst="rect">
              <a:avLst/>
            </a:prstGeom>
            <a:noFill/>
          </p:spPr>
          <p:txBody>
            <a:bodyPr wrap="none" rtlCol="0">
              <a:spAutoFit/>
            </a:bodyPr>
            <a:lstStyle/>
            <a:p>
              <a:r>
                <a:rPr lang="en-US" altLang="zh-CN" sz="2665" dirty="0">
                  <a:solidFill>
                    <a:schemeClr val="bg1"/>
                  </a:solidFill>
                  <a:latin typeface="微软雅黑" panose="020B0503020204020204" charset="-122"/>
                  <a:ea typeface="微软雅黑" panose="020B0503020204020204" charset="-122"/>
                </a:rPr>
                <a:t>06</a:t>
              </a:r>
            </a:p>
          </p:txBody>
        </p:sp>
      </p:grpSp>
      <p:sp>
        <p:nvSpPr>
          <p:cNvPr id="106" name="TextBox 105"/>
          <p:cNvSpPr txBox="1"/>
          <p:nvPr/>
        </p:nvSpPr>
        <p:spPr>
          <a:xfrm>
            <a:off x="8802787" y="1886500"/>
            <a:ext cx="2983230" cy="330835"/>
          </a:xfrm>
          <a:prstGeom prst="rect">
            <a:avLst/>
          </a:prstGeom>
          <a:noFill/>
        </p:spPr>
        <p:txBody>
          <a:bodyPr wrap="none" rtlCol="0">
            <a:spAutoFit/>
          </a:bodyPr>
          <a:lstStyle/>
          <a:p>
            <a:pPr algn="l"/>
            <a:r>
              <a:rPr lang="zh-CN" altLang="en-US" sz="1465" dirty="0">
                <a:solidFill>
                  <a:srgbClr val="484848"/>
                </a:solidFill>
                <a:latin typeface="微软雅黑" panose="020B0503020204020204" charset="-122"/>
                <a:ea typeface="微软雅黑" panose="020B0503020204020204" charset="-122"/>
              </a:rPr>
              <a:t>请在此粘贴或者输入您的文字内容</a:t>
            </a:r>
          </a:p>
        </p:txBody>
      </p:sp>
      <p:sp>
        <p:nvSpPr>
          <p:cNvPr id="107" name="TextBox 106"/>
          <p:cNvSpPr txBox="1"/>
          <p:nvPr/>
        </p:nvSpPr>
        <p:spPr>
          <a:xfrm>
            <a:off x="8762692" y="1508787"/>
            <a:ext cx="1607820" cy="396240"/>
          </a:xfrm>
          <a:prstGeom prst="rect">
            <a:avLst/>
          </a:prstGeom>
          <a:noFill/>
        </p:spPr>
        <p:txBody>
          <a:bodyPr wrap="none" rtlCol="0">
            <a:spAutoFit/>
          </a:bodyPr>
          <a:lstStyle/>
          <a:p>
            <a:pPr algn="l"/>
            <a:r>
              <a:rPr sz="1865" b="1" dirty="0">
                <a:solidFill>
                  <a:schemeClr val="tx1"/>
                </a:solidFill>
                <a:latin typeface="微软雅黑" panose="020B0503020204020204" charset="-122"/>
                <a:ea typeface="微软雅黑" panose="020B0503020204020204" charset="-122"/>
              </a:rPr>
              <a:t>此处添加标题</a:t>
            </a:r>
          </a:p>
        </p:txBody>
      </p:sp>
      <p:sp>
        <p:nvSpPr>
          <p:cNvPr id="108" name="TextBox 107"/>
          <p:cNvSpPr txBox="1"/>
          <p:nvPr/>
        </p:nvSpPr>
        <p:spPr>
          <a:xfrm>
            <a:off x="8666174" y="3106513"/>
            <a:ext cx="2983230" cy="330835"/>
          </a:xfrm>
          <a:prstGeom prst="rect">
            <a:avLst/>
          </a:prstGeom>
          <a:noFill/>
        </p:spPr>
        <p:txBody>
          <a:bodyPr wrap="none" rtlCol="0">
            <a:spAutoFit/>
          </a:bodyPr>
          <a:lstStyle/>
          <a:p>
            <a:pPr algn="l"/>
            <a:r>
              <a:rPr lang="zh-CN" altLang="en-US" sz="1465" dirty="0">
                <a:solidFill>
                  <a:srgbClr val="484848"/>
                </a:solidFill>
                <a:latin typeface="微软雅黑" panose="020B0503020204020204" charset="-122"/>
                <a:ea typeface="微软雅黑" panose="020B0503020204020204" charset="-122"/>
              </a:rPr>
              <a:t>请在此粘贴或者输入您的文字内容</a:t>
            </a:r>
          </a:p>
        </p:txBody>
      </p:sp>
      <p:sp>
        <p:nvSpPr>
          <p:cNvPr id="109" name="TextBox 108"/>
          <p:cNvSpPr txBox="1"/>
          <p:nvPr/>
        </p:nvSpPr>
        <p:spPr>
          <a:xfrm>
            <a:off x="8669899" y="2724045"/>
            <a:ext cx="1607820" cy="396240"/>
          </a:xfrm>
          <a:prstGeom prst="rect">
            <a:avLst/>
          </a:prstGeom>
          <a:noFill/>
        </p:spPr>
        <p:txBody>
          <a:bodyPr wrap="none" rtlCol="0">
            <a:spAutoFit/>
          </a:bodyPr>
          <a:lstStyle/>
          <a:p>
            <a:pPr algn="l"/>
            <a:r>
              <a:rPr sz="1865" b="1" dirty="0">
                <a:solidFill>
                  <a:schemeClr val="tx1"/>
                </a:solidFill>
                <a:latin typeface="微软雅黑" panose="020B0503020204020204" charset="-122"/>
                <a:ea typeface="微软雅黑" panose="020B0503020204020204" charset="-122"/>
              </a:rPr>
              <a:t>此处添加标题</a:t>
            </a:r>
          </a:p>
        </p:txBody>
      </p:sp>
      <p:sp>
        <p:nvSpPr>
          <p:cNvPr id="110" name="TextBox 109"/>
          <p:cNvSpPr txBox="1"/>
          <p:nvPr/>
        </p:nvSpPr>
        <p:spPr>
          <a:xfrm>
            <a:off x="8193991" y="4396820"/>
            <a:ext cx="2983230" cy="330835"/>
          </a:xfrm>
          <a:prstGeom prst="rect">
            <a:avLst/>
          </a:prstGeom>
          <a:noFill/>
        </p:spPr>
        <p:txBody>
          <a:bodyPr wrap="none" rtlCol="0">
            <a:spAutoFit/>
          </a:bodyPr>
          <a:lstStyle/>
          <a:p>
            <a:pPr algn="l"/>
            <a:r>
              <a:rPr lang="zh-CN" altLang="en-US" sz="1465" dirty="0">
                <a:solidFill>
                  <a:srgbClr val="484848"/>
                </a:solidFill>
                <a:latin typeface="微软雅黑" panose="020B0503020204020204" charset="-122"/>
                <a:ea typeface="微软雅黑" panose="020B0503020204020204" charset="-122"/>
              </a:rPr>
              <a:t>请在此粘贴或者输入您的文字内容</a:t>
            </a:r>
          </a:p>
        </p:txBody>
      </p:sp>
      <p:sp>
        <p:nvSpPr>
          <p:cNvPr id="111" name="TextBox 110"/>
          <p:cNvSpPr txBox="1"/>
          <p:nvPr/>
        </p:nvSpPr>
        <p:spPr>
          <a:xfrm>
            <a:off x="8166423" y="3973133"/>
            <a:ext cx="1607820" cy="396240"/>
          </a:xfrm>
          <a:prstGeom prst="rect">
            <a:avLst/>
          </a:prstGeom>
          <a:noFill/>
        </p:spPr>
        <p:txBody>
          <a:bodyPr wrap="none" rtlCol="0">
            <a:spAutoFit/>
          </a:bodyPr>
          <a:lstStyle/>
          <a:p>
            <a:pPr algn="l"/>
            <a:r>
              <a:rPr sz="1865" b="1" dirty="0">
                <a:solidFill>
                  <a:schemeClr val="tx1"/>
                </a:solidFill>
                <a:latin typeface="微软雅黑" panose="020B0503020204020204" charset="-122"/>
                <a:ea typeface="微软雅黑" panose="020B0503020204020204" charset="-122"/>
              </a:rPr>
              <a:t>此处添加标题</a:t>
            </a:r>
          </a:p>
        </p:txBody>
      </p:sp>
      <p:sp>
        <p:nvSpPr>
          <p:cNvPr id="112" name="TextBox 111"/>
          <p:cNvSpPr txBox="1"/>
          <p:nvPr/>
        </p:nvSpPr>
        <p:spPr>
          <a:xfrm>
            <a:off x="6457928" y="5663572"/>
            <a:ext cx="2983230" cy="330835"/>
          </a:xfrm>
          <a:prstGeom prst="rect">
            <a:avLst/>
          </a:prstGeom>
          <a:noFill/>
        </p:spPr>
        <p:txBody>
          <a:bodyPr wrap="none" rtlCol="0">
            <a:spAutoFit/>
          </a:bodyPr>
          <a:lstStyle/>
          <a:p>
            <a:pPr algn="l"/>
            <a:r>
              <a:rPr sz="1465" dirty="0">
                <a:solidFill>
                  <a:srgbClr val="484848"/>
                </a:solidFill>
                <a:latin typeface="微软雅黑" panose="020B0503020204020204" charset="-122"/>
                <a:ea typeface="微软雅黑" panose="020B0503020204020204" charset="-122"/>
              </a:rPr>
              <a:t>请在此粘贴或者输入您的文字内容</a:t>
            </a:r>
          </a:p>
        </p:txBody>
      </p:sp>
      <p:sp>
        <p:nvSpPr>
          <p:cNvPr id="113" name="TextBox 112"/>
          <p:cNvSpPr txBox="1"/>
          <p:nvPr/>
        </p:nvSpPr>
        <p:spPr>
          <a:xfrm>
            <a:off x="6462751" y="5166359"/>
            <a:ext cx="1607820" cy="396240"/>
          </a:xfrm>
          <a:prstGeom prst="rect">
            <a:avLst/>
          </a:prstGeom>
          <a:noFill/>
        </p:spPr>
        <p:txBody>
          <a:bodyPr wrap="none" rtlCol="0">
            <a:spAutoFit/>
          </a:bodyPr>
          <a:lstStyle/>
          <a:p>
            <a:pPr algn="l"/>
            <a:r>
              <a:rPr sz="1865" b="1" dirty="0">
                <a:solidFill>
                  <a:schemeClr val="tx1"/>
                </a:solidFill>
                <a:latin typeface="微软雅黑" panose="020B0503020204020204" charset="-122"/>
                <a:ea typeface="微软雅黑" panose="020B0503020204020204" charset="-122"/>
              </a:rPr>
              <a:t>此处添加标题</a:t>
            </a:r>
          </a:p>
        </p:txBody>
      </p:sp>
      <p:sp>
        <p:nvSpPr>
          <p:cNvPr id="114" name="TextBox 113"/>
          <p:cNvSpPr txBox="1"/>
          <p:nvPr/>
        </p:nvSpPr>
        <p:spPr>
          <a:xfrm>
            <a:off x="2295884" y="4991144"/>
            <a:ext cx="2983230" cy="330835"/>
          </a:xfrm>
          <a:prstGeom prst="rect">
            <a:avLst/>
          </a:prstGeom>
          <a:noFill/>
        </p:spPr>
        <p:txBody>
          <a:bodyPr wrap="none" rtlCol="0">
            <a:spAutoFit/>
          </a:bodyPr>
          <a:lstStyle/>
          <a:p>
            <a:pPr algn="l"/>
            <a:r>
              <a:rPr sz="1465" dirty="0">
                <a:solidFill>
                  <a:srgbClr val="484848"/>
                </a:solidFill>
                <a:latin typeface="微软雅黑" panose="020B0503020204020204" charset="-122"/>
                <a:ea typeface="微软雅黑" panose="020B0503020204020204" charset="-122"/>
              </a:rPr>
              <a:t>请在此粘贴或者输入您的文字内容</a:t>
            </a:r>
          </a:p>
        </p:txBody>
      </p:sp>
      <p:sp>
        <p:nvSpPr>
          <p:cNvPr id="115" name="TextBox 114"/>
          <p:cNvSpPr txBox="1"/>
          <p:nvPr/>
        </p:nvSpPr>
        <p:spPr>
          <a:xfrm>
            <a:off x="2240916" y="4475861"/>
            <a:ext cx="1585690" cy="379335"/>
          </a:xfrm>
          <a:prstGeom prst="rect">
            <a:avLst/>
          </a:prstGeom>
          <a:noFill/>
        </p:spPr>
        <p:txBody>
          <a:bodyPr wrap="none" rtlCol="0">
            <a:spAutoFit/>
          </a:bodyPr>
          <a:lstStyle/>
          <a:p>
            <a:r>
              <a:rPr lang="en-US" altLang="zh-CN" sz="1865" b="1" dirty="0" smtClean="0">
                <a:solidFill>
                  <a:schemeClr val="tx1"/>
                </a:solidFill>
                <a:latin typeface="微软雅黑" panose="020B0503020204020204" charset="-122"/>
                <a:ea typeface="微软雅黑" panose="020B0503020204020204" charset="-122"/>
              </a:rPr>
              <a:t>20XX</a:t>
            </a:r>
            <a:r>
              <a:rPr lang="zh-CN" altLang="en-US" sz="1865" b="1" dirty="0" smtClean="0">
                <a:solidFill>
                  <a:schemeClr val="tx1"/>
                </a:solidFill>
                <a:latin typeface="微软雅黑" panose="020B0503020204020204" charset="-122"/>
                <a:ea typeface="微软雅黑" panose="020B0503020204020204" charset="-122"/>
              </a:rPr>
              <a:t>年</a:t>
            </a:r>
            <a:r>
              <a:rPr lang="en-US" altLang="zh-CN" sz="1865" b="1" dirty="0">
                <a:solidFill>
                  <a:schemeClr val="tx1"/>
                </a:solidFill>
                <a:latin typeface="微软雅黑" panose="020B0503020204020204" charset="-122"/>
                <a:ea typeface="微软雅黑" panose="020B0503020204020204" charset="-122"/>
              </a:rPr>
              <a:t>12</a:t>
            </a:r>
            <a:r>
              <a:rPr lang="zh-CN" altLang="en-US" sz="1865" b="1" dirty="0">
                <a:solidFill>
                  <a:schemeClr val="tx1"/>
                </a:solidFill>
                <a:latin typeface="微软雅黑" panose="020B0503020204020204" charset="-122"/>
                <a:ea typeface="微软雅黑" panose="020B0503020204020204" charset="-122"/>
              </a:rPr>
              <a:t>月</a:t>
            </a:r>
          </a:p>
        </p:txBody>
      </p:sp>
      <p:sp>
        <p:nvSpPr>
          <p:cNvPr id="116" name="TextBox 115"/>
          <p:cNvSpPr txBox="1"/>
          <p:nvPr/>
        </p:nvSpPr>
        <p:spPr>
          <a:xfrm>
            <a:off x="1599565" y="2400935"/>
            <a:ext cx="1700530" cy="554355"/>
          </a:xfrm>
          <a:prstGeom prst="rect">
            <a:avLst/>
          </a:prstGeom>
          <a:noFill/>
        </p:spPr>
        <p:txBody>
          <a:bodyPr wrap="square" rtlCol="0">
            <a:spAutoFit/>
          </a:bodyPr>
          <a:lstStyle/>
          <a:p>
            <a:pPr algn="l"/>
            <a:r>
              <a:rPr lang="zh-CN" altLang="en-US" sz="1465" dirty="0">
                <a:solidFill>
                  <a:srgbClr val="484848"/>
                </a:solidFill>
                <a:latin typeface="微软雅黑" panose="020B0503020204020204" charset="-122"/>
                <a:ea typeface="微软雅黑" panose="020B0503020204020204" charset="-122"/>
              </a:rPr>
              <a:t>请在此粘贴或者输入您的文字内容</a:t>
            </a:r>
          </a:p>
        </p:txBody>
      </p:sp>
      <p:sp>
        <p:nvSpPr>
          <p:cNvPr id="117" name="TextBox 116"/>
          <p:cNvSpPr txBox="1"/>
          <p:nvPr/>
        </p:nvSpPr>
        <p:spPr>
          <a:xfrm>
            <a:off x="1593027" y="1930041"/>
            <a:ext cx="1607820" cy="396240"/>
          </a:xfrm>
          <a:prstGeom prst="rect">
            <a:avLst/>
          </a:prstGeom>
          <a:noFill/>
        </p:spPr>
        <p:txBody>
          <a:bodyPr wrap="none" rtlCol="0">
            <a:spAutoFit/>
          </a:bodyPr>
          <a:lstStyle/>
          <a:p>
            <a:pPr algn="l"/>
            <a:r>
              <a:rPr sz="1865" b="1" dirty="0">
                <a:solidFill>
                  <a:schemeClr val="tx1"/>
                </a:solidFill>
                <a:latin typeface="微软雅黑" panose="020B0503020204020204" charset="-122"/>
                <a:ea typeface="微软雅黑" panose="020B0503020204020204" charset="-122"/>
              </a:rPr>
              <a:t>此处添加标题</a:t>
            </a:r>
          </a:p>
        </p:txBody>
      </p:sp>
      <p:cxnSp>
        <p:nvCxnSpPr>
          <p:cNvPr id="118" name="直接连接符 117"/>
          <p:cNvCxnSpPr/>
          <p:nvPr/>
        </p:nvCxnSpPr>
        <p:spPr>
          <a:xfrm flipV="1">
            <a:off x="8759146" y="1508788"/>
            <a:ext cx="0" cy="7265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H="1" flipV="1">
            <a:off x="8159838" y="3973133"/>
            <a:ext cx="5435" cy="82634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flipH="1" flipV="1">
            <a:off x="8666174" y="2820056"/>
            <a:ext cx="4432" cy="8272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V="1">
            <a:off x="6457928" y="5166359"/>
            <a:ext cx="11357" cy="88127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flipV="1">
            <a:off x="2234382" y="4396820"/>
            <a:ext cx="6535" cy="97872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V="1">
            <a:off x="1584099" y="1886500"/>
            <a:ext cx="0" cy="104273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0" name="组合 159"/>
          <p:cNvGrpSpPr/>
          <p:nvPr/>
        </p:nvGrpSpPr>
        <p:grpSpPr>
          <a:xfrm>
            <a:off x="7197858" y="2331903"/>
            <a:ext cx="984445" cy="986436"/>
            <a:chOff x="7146423" y="413387"/>
            <a:chExt cx="495231" cy="496232"/>
          </a:xfrm>
        </p:grpSpPr>
        <p:grpSp>
          <p:nvGrpSpPr>
            <p:cNvPr id="161" name="组合 160"/>
            <p:cNvGrpSpPr/>
            <p:nvPr/>
          </p:nvGrpSpPr>
          <p:grpSpPr>
            <a:xfrm>
              <a:off x="7146423" y="413387"/>
              <a:ext cx="495231" cy="496232"/>
              <a:chOff x="1589596" y="810715"/>
              <a:chExt cx="2340698" cy="2345431"/>
            </a:xfrm>
          </p:grpSpPr>
          <p:grpSp>
            <p:nvGrpSpPr>
              <p:cNvPr id="163" name="组合 79"/>
              <p:cNvGrpSpPr/>
              <p:nvPr/>
            </p:nvGrpSpPr>
            <p:grpSpPr bwMode="auto">
              <a:xfrm>
                <a:off x="1589596" y="810715"/>
                <a:ext cx="2340698" cy="2345431"/>
                <a:chOff x="6379729" y="2488774"/>
                <a:chExt cx="2513016" cy="2513016"/>
              </a:xfrm>
            </p:grpSpPr>
            <p:sp>
              <p:nvSpPr>
                <p:cNvPr id="16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16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64" name="椭圆 80"/>
              <p:cNvSpPr/>
              <p:nvPr/>
            </p:nvSpPr>
            <p:spPr bwMode="auto">
              <a:xfrm>
                <a:off x="1932719" y="1141999"/>
                <a:ext cx="1691507" cy="1694935"/>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rgbClr val="FFFFFF"/>
                  </a:solidFill>
                  <a:latin typeface="微软雅黑" panose="020B0503020204020204" charset="-122"/>
                  <a:ea typeface="微软雅黑" panose="020B0503020204020204" charset="-122"/>
                </a:endParaRPr>
              </a:p>
            </p:txBody>
          </p:sp>
        </p:grpSp>
        <p:sp>
          <p:nvSpPr>
            <p:cNvPr id="162" name="TextBox 161"/>
            <p:cNvSpPr txBox="1"/>
            <p:nvPr/>
          </p:nvSpPr>
          <p:spPr>
            <a:xfrm>
              <a:off x="7221037" y="519738"/>
              <a:ext cx="291969" cy="264816"/>
            </a:xfrm>
            <a:prstGeom prst="rect">
              <a:avLst/>
            </a:prstGeom>
            <a:noFill/>
          </p:spPr>
          <p:txBody>
            <a:bodyPr wrap="none" rtlCol="0">
              <a:spAutoFit/>
            </a:bodyPr>
            <a:lstStyle/>
            <a:p>
              <a:r>
                <a:rPr lang="en-US" altLang="zh-CN" sz="2665" dirty="0">
                  <a:solidFill>
                    <a:schemeClr val="bg1"/>
                  </a:solidFill>
                  <a:latin typeface="微软雅黑" panose="020B0503020204020204" charset="-122"/>
                  <a:ea typeface="微软雅黑" panose="020B0503020204020204" charset="-122"/>
                </a:rPr>
                <a:t>05</a:t>
              </a:r>
            </a:p>
          </p:txBody>
        </p:sp>
      </p:grpSp>
      <p:grpSp>
        <p:nvGrpSpPr>
          <p:cNvPr id="167" name="组合 166"/>
          <p:cNvGrpSpPr/>
          <p:nvPr/>
        </p:nvGrpSpPr>
        <p:grpSpPr>
          <a:xfrm>
            <a:off x="6672664" y="3091172"/>
            <a:ext cx="1110107" cy="1112352"/>
            <a:chOff x="7146423" y="413387"/>
            <a:chExt cx="495231" cy="496232"/>
          </a:xfrm>
        </p:grpSpPr>
        <p:grpSp>
          <p:nvGrpSpPr>
            <p:cNvPr id="168" name="组合 167"/>
            <p:cNvGrpSpPr/>
            <p:nvPr/>
          </p:nvGrpSpPr>
          <p:grpSpPr>
            <a:xfrm>
              <a:off x="7146423" y="413387"/>
              <a:ext cx="495231" cy="496232"/>
              <a:chOff x="1589596" y="810715"/>
              <a:chExt cx="2340698" cy="2345431"/>
            </a:xfrm>
          </p:grpSpPr>
          <p:grpSp>
            <p:nvGrpSpPr>
              <p:cNvPr id="170" name="组合 79"/>
              <p:cNvGrpSpPr/>
              <p:nvPr/>
            </p:nvGrpSpPr>
            <p:grpSpPr bwMode="auto">
              <a:xfrm>
                <a:off x="1589596" y="810715"/>
                <a:ext cx="2340698" cy="2345431"/>
                <a:chOff x="6379729" y="2488774"/>
                <a:chExt cx="2513016" cy="2513016"/>
              </a:xfrm>
            </p:grpSpPr>
            <p:sp>
              <p:nvSpPr>
                <p:cNvPr id="1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17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71" name="椭圆 80"/>
              <p:cNvSpPr/>
              <p:nvPr/>
            </p:nvSpPr>
            <p:spPr bwMode="auto">
              <a:xfrm>
                <a:off x="1932719" y="1141999"/>
                <a:ext cx="1691507" cy="1694935"/>
              </a:xfrm>
              <a:prstGeom prst="ellipse">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rgbClr val="FFFFFF"/>
                  </a:solidFill>
                  <a:latin typeface="微软雅黑" panose="020B0503020204020204" charset="-122"/>
                  <a:ea typeface="微软雅黑" panose="020B0503020204020204" charset="-122"/>
                </a:endParaRPr>
              </a:p>
            </p:txBody>
          </p:sp>
        </p:grpSp>
        <p:sp>
          <p:nvSpPr>
            <p:cNvPr id="169" name="TextBox 168"/>
            <p:cNvSpPr txBox="1"/>
            <p:nvPr/>
          </p:nvSpPr>
          <p:spPr>
            <a:xfrm>
              <a:off x="7221037" y="519738"/>
              <a:ext cx="303677" cy="283847"/>
            </a:xfrm>
            <a:prstGeom prst="rect">
              <a:avLst/>
            </a:prstGeom>
            <a:noFill/>
          </p:spPr>
          <p:txBody>
            <a:bodyPr wrap="none" rtlCol="0">
              <a:spAutoFit/>
            </a:bodyPr>
            <a:lstStyle/>
            <a:p>
              <a:r>
                <a:rPr lang="en-US" altLang="zh-CN" sz="3335" dirty="0">
                  <a:solidFill>
                    <a:schemeClr val="bg1"/>
                  </a:solidFill>
                  <a:latin typeface="微软雅黑" panose="020B0503020204020204" charset="-122"/>
                  <a:ea typeface="微软雅黑" panose="020B0503020204020204" charset="-122"/>
                </a:rPr>
                <a:t>04</a:t>
              </a:r>
            </a:p>
          </p:txBody>
        </p:sp>
      </p:grpSp>
      <p:grpSp>
        <p:nvGrpSpPr>
          <p:cNvPr id="181" name="组合 180"/>
          <p:cNvGrpSpPr/>
          <p:nvPr/>
        </p:nvGrpSpPr>
        <p:grpSpPr>
          <a:xfrm>
            <a:off x="4464419" y="3359316"/>
            <a:ext cx="1456976" cy="1459923"/>
            <a:chOff x="7146423" y="413387"/>
            <a:chExt cx="495231" cy="496232"/>
          </a:xfrm>
        </p:grpSpPr>
        <p:grpSp>
          <p:nvGrpSpPr>
            <p:cNvPr id="182" name="组合 181"/>
            <p:cNvGrpSpPr/>
            <p:nvPr/>
          </p:nvGrpSpPr>
          <p:grpSpPr>
            <a:xfrm>
              <a:off x="7146423" y="413387"/>
              <a:ext cx="495231" cy="496232"/>
              <a:chOff x="1589596" y="810715"/>
              <a:chExt cx="2340698" cy="2345431"/>
            </a:xfrm>
          </p:grpSpPr>
          <p:grpSp>
            <p:nvGrpSpPr>
              <p:cNvPr id="184" name="组合 79"/>
              <p:cNvGrpSpPr/>
              <p:nvPr/>
            </p:nvGrpSpPr>
            <p:grpSpPr bwMode="auto">
              <a:xfrm>
                <a:off x="1589596" y="810715"/>
                <a:ext cx="2340698" cy="2345431"/>
                <a:chOff x="6379729" y="2488774"/>
                <a:chExt cx="2513016" cy="2513016"/>
              </a:xfrm>
            </p:grpSpPr>
            <p:sp>
              <p:nvSpPr>
                <p:cNvPr id="18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18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85" name="椭圆 80"/>
              <p:cNvSpPr/>
              <p:nvPr/>
            </p:nvSpPr>
            <p:spPr bwMode="auto">
              <a:xfrm>
                <a:off x="1932719" y="1141999"/>
                <a:ext cx="1691507" cy="1694935"/>
              </a:xfrm>
              <a:prstGeom prst="ellipse">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solidFill>
                    <a:srgbClr val="FFFFFF"/>
                  </a:solidFill>
                  <a:latin typeface="微软雅黑" panose="020B0503020204020204" charset="-122"/>
                  <a:ea typeface="微软雅黑" panose="020B0503020204020204" charset="-122"/>
                </a:endParaRPr>
              </a:p>
            </p:txBody>
          </p:sp>
        </p:grpSp>
        <p:sp>
          <p:nvSpPr>
            <p:cNvPr id="183" name="TextBox 182"/>
            <p:cNvSpPr txBox="1"/>
            <p:nvPr/>
          </p:nvSpPr>
          <p:spPr>
            <a:xfrm>
              <a:off x="7249481" y="544726"/>
              <a:ext cx="264618" cy="252747"/>
            </a:xfrm>
            <a:prstGeom prst="rect">
              <a:avLst/>
            </a:prstGeom>
            <a:noFill/>
          </p:spPr>
          <p:txBody>
            <a:bodyPr wrap="none" rtlCol="0">
              <a:spAutoFit/>
            </a:bodyPr>
            <a:lstStyle/>
            <a:p>
              <a:r>
                <a:rPr lang="en-US" altLang="zh-CN" sz="4000" dirty="0">
                  <a:solidFill>
                    <a:schemeClr val="bg1"/>
                  </a:solidFill>
                  <a:latin typeface="微软雅黑" panose="020B0503020204020204" charset="-122"/>
                  <a:ea typeface="微软雅黑" panose="020B0503020204020204" charset="-122"/>
                </a:rPr>
                <a:t>02</a:t>
              </a:r>
            </a:p>
          </p:txBody>
        </p:sp>
      </p:grpSp>
      <p:grpSp>
        <p:nvGrpSpPr>
          <p:cNvPr id="188" name="组合 187"/>
          <p:cNvGrpSpPr/>
          <p:nvPr/>
        </p:nvGrpSpPr>
        <p:grpSpPr>
          <a:xfrm>
            <a:off x="3600323" y="1919156"/>
            <a:ext cx="1711349" cy="1714811"/>
            <a:chOff x="7146423" y="413387"/>
            <a:chExt cx="495231" cy="496232"/>
          </a:xfrm>
        </p:grpSpPr>
        <p:grpSp>
          <p:nvGrpSpPr>
            <p:cNvPr id="189" name="组合 188"/>
            <p:cNvGrpSpPr/>
            <p:nvPr/>
          </p:nvGrpSpPr>
          <p:grpSpPr>
            <a:xfrm>
              <a:off x="7146423" y="413387"/>
              <a:ext cx="495231" cy="496232"/>
              <a:chOff x="1589596" y="810715"/>
              <a:chExt cx="2340698" cy="2345431"/>
            </a:xfrm>
          </p:grpSpPr>
          <p:grpSp>
            <p:nvGrpSpPr>
              <p:cNvPr id="191" name="组合 79"/>
              <p:cNvGrpSpPr/>
              <p:nvPr/>
            </p:nvGrpSpPr>
            <p:grpSpPr bwMode="auto">
              <a:xfrm>
                <a:off x="1589596" y="810715"/>
                <a:ext cx="2340698" cy="2345431"/>
                <a:chOff x="6379729" y="2488774"/>
                <a:chExt cx="2513016" cy="2513016"/>
              </a:xfrm>
            </p:grpSpPr>
            <p:sp>
              <p:nvSpPr>
                <p:cNvPr id="19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194"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92" name="椭圆 80"/>
              <p:cNvSpPr/>
              <p:nvPr/>
            </p:nvSpPr>
            <p:spPr bwMode="auto">
              <a:xfrm>
                <a:off x="1932719" y="1141999"/>
                <a:ext cx="1691507" cy="1694935"/>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90" name="TextBox 189"/>
            <p:cNvSpPr txBox="1"/>
            <p:nvPr/>
          </p:nvSpPr>
          <p:spPr>
            <a:xfrm>
              <a:off x="7261273" y="552305"/>
              <a:ext cx="254319" cy="246785"/>
            </a:xfrm>
            <a:prstGeom prst="rect">
              <a:avLst/>
            </a:prstGeom>
            <a:noFill/>
          </p:spPr>
          <p:txBody>
            <a:bodyPr wrap="none" rtlCol="0">
              <a:spAutoFit/>
            </a:bodyPr>
            <a:lstStyle/>
            <a:p>
              <a:r>
                <a:rPr lang="en-US" altLang="zh-CN" sz="4665" dirty="0">
                  <a:solidFill>
                    <a:schemeClr val="bg1"/>
                  </a:solidFill>
                  <a:latin typeface="微软雅黑" panose="020B0503020204020204" charset="-122"/>
                  <a:ea typeface="微软雅黑" panose="020B0503020204020204" charset="-122"/>
                </a:rPr>
                <a:t>01</a:t>
              </a:r>
            </a:p>
          </p:txBody>
        </p:sp>
      </p:grpSp>
    </p:spTree>
  </p:cSld>
  <p:clrMapOvr>
    <a:masterClrMapping/>
  </p:clrMapOvr>
  <p:transition advTm="173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74"/>
                                        </p:tgtEl>
                                        <p:attrNameLst>
                                          <p:attrName>style.visibility</p:attrName>
                                        </p:attrNameLst>
                                      </p:cBhvr>
                                      <p:to>
                                        <p:strVal val="visible"/>
                                      </p:to>
                                    </p:set>
                                    <p:anim calcmode="lin" valueType="num">
                                      <p:cBhvr>
                                        <p:cTn id="12" dur="500" fill="hold"/>
                                        <p:tgtEl>
                                          <p:spTgt spid="174"/>
                                        </p:tgtEl>
                                        <p:attrNameLst>
                                          <p:attrName>ppt_w</p:attrName>
                                        </p:attrNameLst>
                                      </p:cBhvr>
                                      <p:tavLst>
                                        <p:tav tm="0">
                                          <p:val>
                                            <p:fltVal val="0"/>
                                          </p:val>
                                        </p:tav>
                                        <p:tav tm="100000">
                                          <p:val>
                                            <p:strVal val="#ppt_w"/>
                                          </p:val>
                                        </p:tav>
                                      </p:tavLst>
                                    </p:anim>
                                    <p:anim calcmode="lin" valueType="num">
                                      <p:cBhvr>
                                        <p:cTn id="13" dur="500" fill="hold"/>
                                        <p:tgtEl>
                                          <p:spTgt spid="174"/>
                                        </p:tgtEl>
                                        <p:attrNameLst>
                                          <p:attrName>ppt_h</p:attrName>
                                        </p:attrNameLst>
                                      </p:cBhvr>
                                      <p:tavLst>
                                        <p:tav tm="0">
                                          <p:val>
                                            <p:fltVal val="0"/>
                                          </p:val>
                                        </p:tav>
                                        <p:tav tm="100000">
                                          <p:val>
                                            <p:strVal val="#ppt_h"/>
                                          </p:val>
                                        </p:tav>
                                      </p:tavLst>
                                    </p:anim>
                                    <p:animEffect transition="in" filter="fade">
                                      <p:cBhvr>
                                        <p:cTn id="14" dur="500"/>
                                        <p:tgtEl>
                                          <p:spTgt spid="174"/>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6"/>
                                        </p:tgtEl>
                                        <p:attrNameLst>
                                          <p:attrName>style.visibility</p:attrName>
                                        </p:attrNameLst>
                                      </p:cBhvr>
                                      <p:to>
                                        <p:strVal val="visible"/>
                                      </p:to>
                                    </p:set>
                                    <p:anim calcmode="lin" valueType="num">
                                      <p:cBhvr>
                                        <p:cTn id="22" dur="500" fill="hold"/>
                                        <p:tgtEl>
                                          <p:spTgt spid="106"/>
                                        </p:tgtEl>
                                        <p:attrNameLst>
                                          <p:attrName>ppt_w</p:attrName>
                                        </p:attrNameLst>
                                      </p:cBhvr>
                                      <p:tavLst>
                                        <p:tav tm="0">
                                          <p:val>
                                            <p:fltVal val="0"/>
                                          </p:val>
                                        </p:tav>
                                        <p:tav tm="100000">
                                          <p:val>
                                            <p:strVal val="#ppt_w"/>
                                          </p:val>
                                        </p:tav>
                                      </p:tavLst>
                                    </p:anim>
                                    <p:anim calcmode="lin" valueType="num">
                                      <p:cBhvr>
                                        <p:cTn id="23" dur="500" fill="hold"/>
                                        <p:tgtEl>
                                          <p:spTgt spid="106"/>
                                        </p:tgtEl>
                                        <p:attrNameLst>
                                          <p:attrName>ppt_h</p:attrName>
                                        </p:attrNameLst>
                                      </p:cBhvr>
                                      <p:tavLst>
                                        <p:tav tm="0">
                                          <p:val>
                                            <p:fltVal val="0"/>
                                          </p:val>
                                        </p:tav>
                                        <p:tav tm="100000">
                                          <p:val>
                                            <p:strVal val="#ppt_h"/>
                                          </p:val>
                                        </p:tav>
                                      </p:tavLst>
                                    </p:anim>
                                    <p:animEffect transition="in" filter="fade">
                                      <p:cBhvr>
                                        <p:cTn id="24" dur="500"/>
                                        <p:tgtEl>
                                          <p:spTgt spid="10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7"/>
                                        </p:tgtEl>
                                        <p:attrNameLst>
                                          <p:attrName>style.visibility</p:attrName>
                                        </p:attrNameLst>
                                      </p:cBhvr>
                                      <p:to>
                                        <p:strVal val="visible"/>
                                      </p:to>
                                    </p:set>
                                    <p:anim calcmode="lin" valueType="num">
                                      <p:cBhvr>
                                        <p:cTn id="27" dur="500" fill="hold"/>
                                        <p:tgtEl>
                                          <p:spTgt spid="107"/>
                                        </p:tgtEl>
                                        <p:attrNameLst>
                                          <p:attrName>ppt_w</p:attrName>
                                        </p:attrNameLst>
                                      </p:cBhvr>
                                      <p:tavLst>
                                        <p:tav tm="0">
                                          <p:val>
                                            <p:fltVal val="0"/>
                                          </p:val>
                                        </p:tav>
                                        <p:tav tm="100000">
                                          <p:val>
                                            <p:strVal val="#ppt_w"/>
                                          </p:val>
                                        </p:tav>
                                      </p:tavLst>
                                    </p:anim>
                                    <p:anim calcmode="lin" valueType="num">
                                      <p:cBhvr>
                                        <p:cTn id="28" dur="500" fill="hold"/>
                                        <p:tgtEl>
                                          <p:spTgt spid="107"/>
                                        </p:tgtEl>
                                        <p:attrNameLst>
                                          <p:attrName>ppt_h</p:attrName>
                                        </p:attrNameLst>
                                      </p:cBhvr>
                                      <p:tavLst>
                                        <p:tav tm="0">
                                          <p:val>
                                            <p:fltVal val="0"/>
                                          </p:val>
                                        </p:tav>
                                        <p:tav tm="100000">
                                          <p:val>
                                            <p:strVal val="#ppt_h"/>
                                          </p:val>
                                        </p:tav>
                                      </p:tavLst>
                                    </p:anim>
                                    <p:animEffect transition="in" filter="fade">
                                      <p:cBhvr>
                                        <p:cTn id="29" dur="500"/>
                                        <p:tgtEl>
                                          <p:spTgt spid="10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8"/>
                                        </p:tgtEl>
                                        <p:attrNameLst>
                                          <p:attrName>style.visibility</p:attrName>
                                        </p:attrNameLst>
                                      </p:cBhvr>
                                      <p:to>
                                        <p:strVal val="visible"/>
                                      </p:to>
                                    </p:set>
                                    <p:anim calcmode="lin" valueType="num">
                                      <p:cBhvr>
                                        <p:cTn id="32" dur="500" fill="hold"/>
                                        <p:tgtEl>
                                          <p:spTgt spid="108"/>
                                        </p:tgtEl>
                                        <p:attrNameLst>
                                          <p:attrName>ppt_w</p:attrName>
                                        </p:attrNameLst>
                                      </p:cBhvr>
                                      <p:tavLst>
                                        <p:tav tm="0">
                                          <p:val>
                                            <p:fltVal val="0"/>
                                          </p:val>
                                        </p:tav>
                                        <p:tav tm="100000">
                                          <p:val>
                                            <p:strVal val="#ppt_w"/>
                                          </p:val>
                                        </p:tav>
                                      </p:tavLst>
                                    </p:anim>
                                    <p:anim calcmode="lin" valueType="num">
                                      <p:cBhvr>
                                        <p:cTn id="33" dur="500" fill="hold"/>
                                        <p:tgtEl>
                                          <p:spTgt spid="108"/>
                                        </p:tgtEl>
                                        <p:attrNameLst>
                                          <p:attrName>ppt_h</p:attrName>
                                        </p:attrNameLst>
                                      </p:cBhvr>
                                      <p:tavLst>
                                        <p:tav tm="0">
                                          <p:val>
                                            <p:fltVal val="0"/>
                                          </p:val>
                                        </p:tav>
                                        <p:tav tm="100000">
                                          <p:val>
                                            <p:strVal val="#ppt_h"/>
                                          </p:val>
                                        </p:tav>
                                      </p:tavLst>
                                    </p:anim>
                                    <p:animEffect transition="in" filter="fade">
                                      <p:cBhvr>
                                        <p:cTn id="34" dur="500"/>
                                        <p:tgtEl>
                                          <p:spTgt spid="10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9"/>
                                        </p:tgtEl>
                                        <p:attrNameLst>
                                          <p:attrName>style.visibility</p:attrName>
                                        </p:attrNameLst>
                                      </p:cBhvr>
                                      <p:to>
                                        <p:strVal val="visible"/>
                                      </p:to>
                                    </p:set>
                                    <p:anim calcmode="lin" valueType="num">
                                      <p:cBhvr>
                                        <p:cTn id="37" dur="500" fill="hold"/>
                                        <p:tgtEl>
                                          <p:spTgt spid="109"/>
                                        </p:tgtEl>
                                        <p:attrNameLst>
                                          <p:attrName>ppt_w</p:attrName>
                                        </p:attrNameLst>
                                      </p:cBhvr>
                                      <p:tavLst>
                                        <p:tav tm="0">
                                          <p:val>
                                            <p:fltVal val="0"/>
                                          </p:val>
                                        </p:tav>
                                        <p:tav tm="100000">
                                          <p:val>
                                            <p:strVal val="#ppt_w"/>
                                          </p:val>
                                        </p:tav>
                                      </p:tavLst>
                                    </p:anim>
                                    <p:anim calcmode="lin" valueType="num">
                                      <p:cBhvr>
                                        <p:cTn id="38" dur="500" fill="hold"/>
                                        <p:tgtEl>
                                          <p:spTgt spid="109"/>
                                        </p:tgtEl>
                                        <p:attrNameLst>
                                          <p:attrName>ppt_h</p:attrName>
                                        </p:attrNameLst>
                                      </p:cBhvr>
                                      <p:tavLst>
                                        <p:tav tm="0">
                                          <p:val>
                                            <p:fltVal val="0"/>
                                          </p:val>
                                        </p:tav>
                                        <p:tav tm="100000">
                                          <p:val>
                                            <p:strVal val="#ppt_h"/>
                                          </p:val>
                                        </p:tav>
                                      </p:tavLst>
                                    </p:anim>
                                    <p:animEffect transition="in" filter="fade">
                                      <p:cBhvr>
                                        <p:cTn id="39" dur="500"/>
                                        <p:tgtEl>
                                          <p:spTgt spid="10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0"/>
                                        </p:tgtEl>
                                        <p:attrNameLst>
                                          <p:attrName>style.visibility</p:attrName>
                                        </p:attrNameLst>
                                      </p:cBhvr>
                                      <p:to>
                                        <p:strVal val="visible"/>
                                      </p:to>
                                    </p:set>
                                    <p:anim calcmode="lin" valueType="num">
                                      <p:cBhvr>
                                        <p:cTn id="42" dur="500" fill="hold"/>
                                        <p:tgtEl>
                                          <p:spTgt spid="110"/>
                                        </p:tgtEl>
                                        <p:attrNameLst>
                                          <p:attrName>ppt_w</p:attrName>
                                        </p:attrNameLst>
                                      </p:cBhvr>
                                      <p:tavLst>
                                        <p:tav tm="0">
                                          <p:val>
                                            <p:fltVal val="0"/>
                                          </p:val>
                                        </p:tav>
                                        <p:tav tm="100000">
                                          <p:val>
                                            <p:strVal val="#ppt_w"/>
                                          </p:val>
                                        </p:tav>
                                      </p:tavLst>
                                    </p:anim>
                                    <p:anim calcmode="lin" valueType="num">
                                      <p:cBhvr>
                                        <p:cTn id="43" dur="500" fill="hold"/>
                                        <p:tgtEl>
                                          <p:spTgt spid="110"/>
                                        </p:tgtEl>
                                        <p:attrNameLst>
                                          <p:attrName>ppt_h</p:attrName>
                                        </p:attrNameLst>
                                      </p:cBhvr>
                                      <p:tavLst>
                                        <p:tav tm="0">
                                          <p:val>
                                            <p:fltVal val="0"/>
                                          </p:val>
                                        </p:tav>
                                        <p:tav tm="100000">
                                          <p:val>
                                            <p:strVal val="#ppt_h"/>
                                          </p:val>
                                        </p:tav>
                                      </p:tavLst>
                                    </p:anim>
                                    <p:animEffect transition="in" filter="fade">
                                      <p:cBhvr>
                                        <p:cTn id="44" dur="500"/>
                                        <p:tgtEl>
                                          <p:spTgt spid="1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1"/>
                                        </p:tgtEl>
                                        <p:attrNameLst>
                                          <p:attrName>style.visibility</p:attrName>
                                        </p:attrNameLst>
                                      </p:cBhvr>
                                      <p:to>
                                        <p:strVal val="visible"/>
                                      </p:to>
                                    </p:set>
                                    <p:anim calcmode="lin" valueType="num">
                                      <p:cBhvr>
                                        <p:cTn id="47" dur="500" fill="hold"/>
                                        <p:tgtEl>
                                          <p:spTgt spid="111"/>
                                        </p:tgtEl>
                                        <p:attrNameLst>
                                          <p:attrName>ppt_w</p:attrName>
                                        </p:attrNameLst>
                                      </p:cBhvr>
                                      <p:tavLst>
                                        <p:tav tm="0">
                                          <p:val>
                                            <p:fltVal val="0"/>
                                          </p:val>
                                        </p:tav>
                                        <p:tav tm="100000">
                                          <p:val>
                                            <p:strVal val="#ppt_w"/>
                                          </p:val>
                                        </p:tav>
                                      </p:tavLst>
                                    </p:anim>
                                    <p:anim calcmode="lin" valueType="num">
                                      <p:cBhvr>
                                        <p:cTn id="48" dur="500" fill="hold"/>
                                        <p:tgtEl>
                                          <p:spTgt spid="111"/>
                                        </p:tgtEl>
                                        <p:attrNameLst>
                                          <p:attrName>ppt_h</p:attrName>
                                        </p:attrNameLst>
                                      </p:cBhvr>
                                      <p:tavLst>
                                        <p:tav tm="0">
                                          <p:val>
                                            <p:fltVal val="0"/>
                                          </p:val>
                                        </p:tav>
                                        <p:tav tm="100000">
                                          <p:val>
                                            <p:strVal val="#ppt_h"/>
                                          </p:val>
                                        </p:tav>
                                      </p:tavLst>
                                    </p:anim>
                                    <p:animEffect transition="in" filter="fade">
                                      <p:cBhvr>
                                        <p:cTn id="49" dur="500"/>
                                        <p:tgtEl>
                                          <p:spTgt spid="1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2"/>
                                        </p:tgtEl>
                                        <p:attrNameLst>
                                          <p:attrName>style.visibility</p:attrName>
                                        </p:attrNameLst>
                                      </p:cBhvr>
                                      <p:to>
                                        <p:strVal val="visible"/>
                                      </p:to>
                                    </p:set>
                                    <p:anim calcmode="lin" valueType="num">
                                      <p:cBhvr>
                                        <p:cTn id="52" dur="500" fill="hold"/>
                                        <p:tgtEl>
                                          <p:spTgt spid="112"/>
                                        </p:tgtEl>
                                        <p:attrNameLst>
                                          <p:attrName>ppt_w</p:attrName>
                                        </p:attrNameLst>
                                      </p:cBhvr>
                                      <p:tavLst>
                                        <p:tav tm="0">
                                          <p:val>
                                            <p:fltVal val="0"/>
                                          </p:val>
                                        </p:tav>
                                        <p:tav tm="100000">
                                          <p:val>
                                            <p:strVal val="#ppt_w"/>
                                          </p:val>
                                        </p:tav>
                                      </p:tavLst>
                                    </p:anim>
                                    <p:anim calcmode="lin" valueType="num">
                                      <p:cBhvr>
                                        <p:cTn id="53" dur="500" fill="hold"/>
                                        <p:tgtEl>
                                          <p:spTgt spid="112"/>
                                        </p:tgtEl>
                                        <p:attrNameLst>
                                          <p:attrName>ppt_h</p:attrName>
                                        </p:attrNameLst>
                                      </p:cBhvr>
                                      <p:tavLst>
                                        <p:tav tm="0">
                                          <p:val>
                                            <p:fltVal val="0"/>
                                          </p:val>
                                        </p:tav>
                                        <p:tav tm="100000">
                                          <p:val>
                                            <p:strVal val="#ppt_h"/>
                                          </p:val>
                                        </p:tav>
                                      </p:tavLst>
                                    </p:anim>
                                    <p:animEffect transition="in" filter="fade">
                                      <p:cBhvr>
                                        <p:cTn id="54" dur="500"/>
                                        <p:tgtEl>
                                          <p:spTgt spid="1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13"/>
                                        </p:tgtEl>
                                        <p:attrNameLst>
                                          <p:attrName>style.visibility</p:attrName>
                                        </p:attrNameLst>
                                      </p:cBhvr>
                                      <p:to>
                                        <p:strVal val="visible"/>
                                      </p:to>
                                    </p:set>
                                    <p:anim calcmode="lin" valueType="num">
                                      <p:cBhvr>
                                        <p:cTn id="57" dur="500" fill="hold"/>
                                        <p:tgtEl>
                                          <p:spTgt spid="113"/>
                                        </p:tgtEl>
                                        <p:attrNameLst>
                                          <p:attrName>ppt_w</p:attrName>
                                        </p:attrNameLst>
                                      </p:cBhvr>
                                      <p:tavLst>
                                        <p:tav tm="0">
                                          <p:val>
                                            <p:fltVal val="0"/>
                                          </p:val>
                                        </p:tav>
                                        <p:tav tm="100000">
                                          <p:val>
                                            <p:strVal val="#ppt_w"/>
                                          </p:val>
                                        </p:tav>
                                      </p:tavLst>
                                    </p:anim>
                                    <p:anim calcmode="lin" valueType="num">
                                      <p:cBhvr>
                                        <p:cTn id="58" dur="500" fill="hold"/>
                                        <p:tgtEl>
                                          <p:spTgt spid="113"/>
                                        </p:tgtEl>
                                        <p:attrNameLst>
                                          <p:attrName>ppt_h</p:attrName>
                                        </p:attrNameLst>
                                      </p:cBhvr>
                                      <p:tavLst>
                                        <p:tav tm="0">
                                          <p:val>
                                            <p:fltVal val="0"/>
                                          </p:val>
                                        </p:tav>
                                        <p:tav tm="100000">
                                          <p:val>
                                            <p:strVal val="#ppt_h"/>
                                          </p:val>
                                        </p:tav>
                                      </p:tavLst>
                                    </p:anim>
                                    <p:animEffect transition="in" filter="fade">
                                      <p:cBhvr>
                                        <p:cTn id="59" dur="500"/>
                                        <p:tgtEl>
                                          <p:spTgt spid="1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5"/>
                                        </p:tgtEl>
                                        <p:attrNameLst>
                                          <p:attrName>style.visibility</p:attrName>
                                        </p:attrNameLst>
                                      </p:cBhvr>
                                      <p:to>
                                        <p:strVal val="visible"/>
                                      </p:to>
                                    </p:set>
                                    <p:anim calcmode="lin" valueType="num">
                                      <p:cBhvr>
                                        <p:cTn id="67" dur="500" fill="hold"/>
                                        <p:tgtEl>
                                          <p:spTgt spid="115"/>
                                        </p:tgtEl>
                                        <p:attrNameLst>
                                          <p:attrName>ppt_w</p:attrName>
                                        </p:attrNameLst>
                                      </p:cBhvr>
                                      <p:tavLst>
                                        <p:tav tm="0">
                                          <p:val>
                                            <p:fltVal val="0"/>
                                          </p:val>
                                        </p:tav>
                                        <p:tav tm="100000">
                                          <p:val>
                                            <p:strVal val="#ppt_w"/>
                                          </p:val>
                                        </p:tav>
                                      </p:tavLst>
                                    </p:anim>
                                    <p:anim calcmode="lin" valueType="num">
                                      <p:cBhvr>
                                        <p:cTn id="68" dur="500" fill="hold"/>
                                        <p:tgtEl>
                                          <p:spTgt spid="115"/>
                                        </p:tgtEl>
                                        <p:attrNameLst>
                                          <p:attrName>ppt_h</p:attrName>
                                        </p:attrNameLst>
                                      </p:cBhvr>
                                      <p:tavLst>
                                        <p:tav tm="0">
                                          <p:val>
                                            <p:fltVal val="0"/>
                                          </p:val>
                                        </p:tav>
                                        <p:tav tm="100000">
                                          <p:val>
                                            <p:strVal val="#ppt_h"/>
                                          </p:val>
                                        </p:tav>
                                      </p:tavLst>
                                    </p:anim>
                                    <p:animEffect transition="in" filter="fade">
                                      <p:cBhvr>
                                        <p:cTn id="69" dur="500"/>
                                        <p:tgtEl>
                                          <p:spTgt spid="11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16"/>
                                        </p:tgtEl>
                                        <p:attrNameLst>
                                          <p:attrName>style.visibility</p:attrName>
                                        </p:attrNameLst>
                                      </p:cBhvr>
                                      <p:to>
                                        <p:strVal val="visible"/>
                                      </p:to>
                                    </p:set>
                                    <p:anim calcmode="lin" valueType="num">
                                      <p:cBhvr>
                                        <p:cTn id="72" dur="500" fill="hold"/>
                                        <p:tgtEl>
                                          <p:spTgt spid="116"/>
                                        </p:tgtEl>
                                        <p:attrNameLst>
                                          <p:attrName>ppt_w</p:attrName>
                                        </p:attrNameLst>
                                      </p:cBhvr>
                                      <p:tavLst>
                                        <p:tav tm="0">
                                          <p:val>
                                            <p:fltVal val="0"/>
                                          </p:val>
                                        </p:tav>
                                        <p:tav tm="100000">
                                          <p:val>
                                            <p:strVal val="#ppt_w"/>
                                          </p:val>
                                        </p:tav>
                                      </p:tavLst>
                                    </p:anim>
                                    <p:anim calcmode="lin" valueType="num">
                                      <p:cBhvr>
                                        <p:cTn id="73" dur="500" fill="hold"/>
                                        <p:tgtEl>
                                          <p:spTgt spid="116"/>
                                        </p:tgtEl>
                                        <p:attrNameLst>
                                          <p:attrName>ppt_h</p:attrName>
                                        </p:attrNameLst>
                                      </p:cBhvr>
                                      <p:tavLst>
                                        <p:tav tm="0">
                                          <p:val>
                                            <p:fltVal val="0"/>
                                          </p:val>
                                        </p:tav>
                                        <p:tav tm="100000">
                                          <p:val>
                                            <p:strVal val="#ppt_h"/>
                                          </p:val>
                                        </p:tav>
                                      </p:tavLst>
                                    </p:anim>
                                    <p:animEffect transition="in" filter="fade">
                                      <p:cBhvr>
                                        <p:cTn id="74" dur="500"/>
                                        <p:tgtEl>
                                          <p:spTgt spid="11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17"/>
                                        </p:tgtEl>
                                        <p:attrNameLst>
                                          <p:attrName>style.visibility</p:attrName>
                                        </p:attrNameLst>
                                      </p:cBhvr>
                                      <p:to>
                                        <p:strVal val="visible"/>
                                      </p:to>
                                    </p:set>
                                    <p:anim calcmode="lin" valueType="num">
                                      <p:cBhvr>
                                        <p:cTn id="77" dur="500" fill="hold"/>
                                        <p:tgtEl>
                                          <p:spTgt spid="117"/>
                                        </p:tgtEl>
                                        <p:attrNameLst>
                                          <p:attrName>ppt_w</p:attrName>
                                        </p:attrNameLst>
                                      </p:cBhvr>
                                      <p:tavLst>
                                        <p:tav tm="0">
                                          <p:val>
                                            <p:fltVal val="0"/>
                                          </p:val>
                                        </p:tav>
                                        <p:tav tm="100000">
                                          <p:val>
                                            <p:strVal val="#ppt_w"/>
                                          </p:val>
                                        </p:tav>
                                      </p:tavLst>
                                    </p:anim>
                                    <p:anim calcmode="lin" valueType="num">
                                      <p:cBhvr>
                                        <p:cTn id="78" dur="500" fill="hold"/>
                                        <p:tgtEl>
                                          <p:spTgt spid="117"/>
                                        </p:tgtEl>
                                        <p:attrNameLst>
                                          <p:attrName>ppt_h</p:attrName>
                                        </p:attrNameLst>
                                      </p:cBhvr>
                                      <p:tavLst>
                                        <p:tav tm="0">
                                          <p:val>
                                            <p:fltVal val="0"/>
                                          </p:val>
                                        </p:tav>
                                        <p:tav tm="100000">
                                          <p:val>
                                            <p:strVal val="#ppt_h"/>
                                          </p:val>
                                        </p:tav>
                                      </p:tavLst>
                                    </p:anim>
                                    <p:animEffect transition="in" filter="fade">
                                      <p:cBhvr>
                                        <p:cTn id="79" dur="500"/>
                                        <p:tgtEl>
                                          <p:spTgt spid="117"/>
                                        </p:tgtEl>
                                      </p:cBhvr>
                                    </p:animEffect>
                                  </p:childTnLst>
                                </p:cTn>
                              </p:par>
                              <p:par>
                                <p:cTn id="80" presetID="53" presetClass="entr" presetSubtype="16" fill="hold" nodeType="withEffect">
                                  <p:stCondLst>
                                    <p:cond delay="0"/>
                                  </p:stCondLst>
                                  <p:childTnLst>
                                    <p:set>
                                      <p:cBhvr>
                                        <p:cTn id="81" dur="1" fill="hold">
                                          <p:stCondLst>
                                            <p:cond delay="0"/>
                                          </p:stCondLst>
                                        </p:cTn>
                                        <p:tgtEl>
                                          <p:spTgt spid="118"/>
                                        </p:tgtEl>
                                        <p:attrNameLst>
                                          <p:attrName>style.visibility</p:attrName>
                                        </p:attrNameLst>
                                      </p:cBhvr>
                                      <p:to>
                                        <p:strVal val="visible"/>
                                      </p:to>
                                    </p:set>
                                    <p:anim calcmode="lin" valueType="num">
                                      <p:cBhvr>
                                        <p:cTn id="82" dur="500" fill="hold"/>
                                        <p:tgtEl>
                                          <p:spTgt spid="118"/>
                                        </p:tgtEl>
                                        <p:attrNameLst>
                                          <p:attrName>ppt_w</p:attrName>
                                        </p:attrNameLst>
                                      </p:cBhvr>
                                      <p:tavLst>
                                        <p:tav tm="0">
                                          <p:val>
                                            <p:fltVal val="0"/>
                                          </p:val>
                                        </p:tav>
                                        <p:tav tm="100000">
                                          <p:val>
                                            <p:strVal val="#ppt_w"/>
                                          </p:val>
                                        </p:tav>
                                      </p:tavLst>
                                    </p:anim>
                                    <p:anim calcmode="lin" valueType="num">
                                      <p:cBhvr>
                                        <p:cTn id="83" dur="500" fill="hold"/>
                                        <p:tgtEl>
                                          <p:spTgt spid="118"/>
                                        </p:tgtEl>
                                        <p:attrNameLst>
                                          <p:attrName>ppt_h</p:attrName>
                                        </p:attrNameLst>
                                      </p:cBhvr>
                                      <p:tavLst>
                                        <p:tav tm="0">
                                          <p:val>
                                            <p:fltVal val="0"/>
                                          </p:val>
                                        </p:tav>
                                        <p:tav tm="100000">
                                          <p:val>
                                            <p:strVal val="#ppt_h"/>
                                          </p:val>
                                        </p:tav>
                                      </p:tavLst>
                                    </p:anim>
                                    <p:animEffect transition="in" filter="fade">
                                      <p:cBhvr>
                                        <p:cTn id="84" dur="500"/>
                                        <p:tgtEl>
                                          <p:spTgt spid="118"/>
                                        </p:tgtEl>
                                      </p:cBhvr>
                                    </p:animEffect>
                                  </p:childTnLst>
                                </p:cTn>
                              </p:par>
                              <p:par>
                                <p:cTn id="85" presetID="53" presetClass="entr" presetSubtype="16" fill="hold" nodeType="withEffect">
                                  <p:stCondLst>
                                    <p:cond delay="0"/>
                                  </p:stCondLst>
                                  <p:childTnLst>
                                    <p:set>
                                      <p:cBhvr>
                                        <p:cTn id="86" dur="1" fill="hold">
                                          <p:stCondLst>
                                            <p:cond delay="0"/>
                                          </p:stCondLst>
                                        </p:cTn>
                                        <p:tgtEl>
                                          <p:spTgt spid="119"/>
                                        </p:tgtEl>
                                        <p:attrNameLst>
                                          <p:attrName>style.visibility</p:attrName>
                                        </p:attrNameLst>
                                      </p:cBhvr>
                                      <p:to>
                                        <p:strVal val="visible"/>
                                      </p:to>
                                    </p:set>
                                    <p:anim calcmode="lin" valueType="num">
                                      <p:cBhvr>
                                        <p:cTn id="87" dur="500" fill="hold"/>
                                        <p:tgtEl>
                                          <p:spTgt spid="119"/>
                                        </p:tgtEl>
                                        <p:attrNameLst>
                                          <p:attrName>ppt_w</p:attrName>
                                        </p:attrNameLst>
                                      </p:cBhvr>
                                      <p:tavLst>
                                        <p:tav tm="0">
                                          <p:val>
                                            <p:fltVal val="0"/>
                                          </p:val>
                                        </p:tav>
                                        <p:tav tm="100000">
                                          <p:val>
                                            <p:strVal val="#ppt_w"/>
                                          </p:val>
                                        </p:tav>
                                      </p:tavLst>
                                    </p:anim>
                                    <p:anim calcmode="lin" valueType="num">
                                      <p:cBhvr>
                                        <p:cTn id="88" dur="500" fill="hold"/>
                                        <p:tgtEl>
                                          <p:spTgt spid="119"/>
                                        </p:tgtEl>
                                        <p:attrNameLst>
                                          <p:attrName>ppt_h</p:attrName>
                                        </p:attrNameLst>
                                      </p:cBhvr>
                                      <p:tavLst>
                                        <p:tav tm="0">
                                          <p:val>
                                            <p:fltVal val="0"/>
                                          </p:val>
                                        </p:tav>
                                        <p:tav tm="100000">
                                          <p:val>
                                            <p:strVal val="#ppt_h"/>
                                          </p:val>
                                        </p:tav>
                                      </p:tavLst>
                                    </p:anim>
                                    <p:animEffect transition="in" filter="fade">
                                      <p:cBhvr>
                                        <p:cTn id="89" dur="500"/>
                                        <p:tgtEl>
                                          <p:spTgt spid="119"/>
                                        </p:tgtEl>
                                      </p:cBhvr>
                                    </p:animEffect>
                                  </p:childTnLst>
                                </p:cTn>
                              </p:par>
                              <p:par>
                                <p:cTn id="90" presetID="53" presetClass="entr" presetSubtype="16" fill="hold" nodeType="withEffect">
                                  <p:stCondLst>
                                    <p:cond delay="0"/>
                                  </p:stCondLst>
                                  <p:childTnLst>
                                    <p:set>
                                      <p:cBhvr>
                                        <p:cTn id="91" dur="1" fill="hold">
                                          <p:stCondLst>
                                            <p:cond delay="0"/>
                                          </p:stCondLst>
                                        </p:cTn>
                                        <p:tgtEl>
                                          <p:spTgt spid="150"/>
                                        </p:tgtEl>
                                        <p:attrNameLst>
                                          <p:attrName>style.visibility</p:attrName>
                                        </p:attrNameLst>
                                      </p:cBhvr>
                                      <p:to>
                                        <p:strVal val="visible"/>
                                      </p:to>
                                    </p:set>
                                    <p:anim calcmode="lin" valueType="num">
                                      <p:cBhvr>
                                        <p:cTn id="92" dur="500" fill="hold"/>
                                        <p:tgtEl>
                                          <p:spTgt spid="150"/>
                                        </p:tgtEl>
                                        <p:attrNameLst>
                                          <p:attrName>ppt_w</p:attrName>
                                        </p:attrNameLst>
                                      </p:cBhvr>
                                      <p:tavLst>
                                        <p:tav tm="0">
                                          <p:val>
                                            <p:fltVal val="0"/>
                                          </p:val>
                                        </p:tav>
                                        <p:tav tm="100000">
                                          <p:val>
                                            <p:strVal val="#ppt_w"/>
                                          </p:val>
                                        </p:tav>
                                      </p:tavLst>
                                    </p:anim>
                                    <p:anim calcmode="lin" valueType="num">
                                      <p:cBhvr>
                                        <p:cTn id="93" dur="500" fill="hold"/>
                                        <p:tgtEl>
                                          <p:spTgt spid="150"/>
                                        </p:tgtEl>
                                        <p:attrNameLst>
                                          <p:attrName>ppt_h</p:attrName>
                                        </p:attrNameLst>
                                      </p:cBhvr>
                                      <p:tavLst>
                                        <p:tav tm="0">
                                          <p:val>
                                            <p:fltVal val="0"/>
                                          </p:val>
                                        </p:tav>
                                        <p:tav tm="100000">
                                          <p:val>
                                            <p:strVal val="#ppt_h"/>
                                          </p:val>
                                        </p:tav>
                                      </p:tavLst>
                                    </p:anim>
                                    <p:animEffect transition="in" filter="fade">
                                      <p:cBhvr>
                                        <p:cTn id="94" dur="500"/>
                                        <p:tgtEl>
                                          <p:spTgt spid="150"/>
                                        </p:tgtEl>
                                      </p:cBhvr>
                                    </p:animEffect>
                                  </p:childTnLst>
                                </p:cTn>
                              </p:par>
                              <p:par>
                                <p:cTn id="95" presetID="53" presetClass="entr" presetSubtype="16" fill="hold" nodeType="withEffect">
                                  <p:stCondLst>
                                    <p:cond delay="0"/>
                                  </p:stCondLst>
                                  <p:childTnLst>
                                    <p:set>
                                      <p:cBhvr>
                                        <p:cTn id="96" dur="1" fill="hold">
                                          <p:stCondLst>
                                            <p:cond delay="0"/>
                                          </p:stCondLst>
                                        </p:cTn>
                                        <p:tgtEl>
                                          <p:spTgt spid="151"/>
                                        </p:tgtEl>
                                        <p:attrNameLst>
                                          <p:attrName>style.visibility</p:attrName>
                                        </p:attrNameLst>
                                      </p:cBhvr>
                                      <p:to>
                                        <p:strVal val="visible"/>
                                      </p:to>
                                    </p:set>
                                    <p:anim calcmode="lin" valueType="num">
                                      <p:cBhvr>
                                        <p:cTn id="97" dur="500" fill="hold"/>
                                        <p:tgtEl>
                                          <p:spTgt spid="151"/>
                                        </p:tgtEl>
                                        <p:attrNameLst>
                                          <p:attrName>ppt_w</p:attrName>
                                        </p:attrNameLst>
                                      </p:cBhvr>
                                      <p:tavLst>
                                        <p:tav tm="0">
                                          <p:val>
                                            <p:fltVal val="0"/>
                                          </p:val>
                                        </p:tav>
                                        <p:tav tm="100000">
                                          <p:val>
                                            <p:strVal val="#ppt_w"/>
                                          </p:val>
                                        </p:tav>
                                      </p:tavLst>
                                    </p:anim>
                                    <p:anim calcmode="lin" valueType="num">
                                      <p:cBhvr>
                                        <p:cTn id="98" dur="500" fill="hold"/>
                                        <p:tgtEl>
                                          <p:spTgt spid="151"/>
                                        </p:tgtEl>
                                        <p:attrNameLst>
                                          <p:attrName>ppt_h</p:attrName>
                                        </p:attrNameLst>
                                      </p:cBhvr>
                                      <p:tavLst>
                                        <p:tav tm="0">
                                          <p:val>
                                            <p:fltVal val="0"/>
                                          </p:val>
                                        </p:tav>
                                        <p:tav tm="100000">
                                          <p:val>
                                            <p:strVal val="#ppt_h"/>
                                          </p:val>
                                        </p:tav>
                                      </p:tavLst>
                                    </p:anim>
                                    <p:animEffect transition="in" filter="fade">
                                      <p:cBhvr>
                                        <p:cTn id="99" dur="500"/>
                                        <p:tgtEl>
                                          <p:spTgt spid="151"/>
                                        </p:tgtEl>
                                      </p:cBhvr>
                                    </p:animEffect>
                                  </p:childTnLst>
                                </p:cTn>
                              </p:par>
                              <p:par>
                                <p:cTn id="100" presetID="53" presetClass="entr" presetSubtype="16" fill="hold" nodeType="withEffect">
                                  <p:stCondLst>
                                    <p:cond delay="0"/>
                                  </p:stCondLst>
                                  <p:childTnLst>
                                    <p:set>
                                      <p:cBhvr>
                                        <p:cTn id="101" dur="1" fill="hold">
                                          <p:stCondLst>
                                            <p:cond delay="0"/>
                                          </p:stCondLst>
                                        </p:cTn>
                                        <p:tgtEl>
                                          <p:spTgt spid="152"/>
                                        </p:tgtEl>
                                        <p:attrNameLst>
                                          <p:attrName>style.visibility</p:attrName>
                                        </p:attrNameLst>
                                      </p:cBhvr>
                                      <p:to>
                                        <p:strVal val="visible"/>
                                      </p:to>
                                    </p:set>
                                    <p:anim calcmode="lin" valueType="num">
                                      <p:cBhvr>
                                        <p:cTn id="102" dur="500" fill="hold"/>
                                        <p:tgtEl>
                                          <p:spTgt spid="152"/>
                                        </p:tgtEl>
                                        <p:attrNameLst>
                                          <p:attrName>ppt_w</p:attrName>
                                        </p:attrNameLst>
                                      </p:cBhvr>
                                      <p:tavLst>
                                        <p:tav tm="0">
                                          <p:val>
                                            <p:fltVal val="0"/>
                                          </p:val>
                                        </p:tav>
                                        <p:tav tm="100000">
                                          <p:val>
                                            <p:strVal val="#ppt_w"/>
                                          </p:val>
                                        </p:tav>
                                      </p:tavLst>
                                    </p:anim>
                                    <p:anim calcmode="lin" valueType="num">
                                      <p:cBhvr>
                                        <p:cTn id="103" dur="500" fill="hold"/>
                                        <p:tgtEl>
                                          <p:spTgt spid="152"/>
                                        </p:tgtEl>
                                        <p:attrNameLst>
                                          <p:attrName>ppt_h</p:attrName>
                                        </p:attrNameLst>
                                      </p:cBhvr>
                                      <p:tavLst>
                                        <p:tav tm="0">
                                          <p:val>
                                            <p:fltVal val="0"/>
                                          </p:val>
                                        </p:tav>
                                        <p:tav tm="100000">
                                          <p:val>
                                            <p:strVal val="#ppt_h"/>
                                          </p:val>
                                        </p:tav>
                                      </p:tavLst>
                                    </p:anim>
                                    <p:animEffect transition="in" filter="fade">
                                      <p:cBhvr>
                                        <p:cTn id="104" dur="500"/>
                                        <p:tgtEl>
                                          <p:spTgt spid="152"/>
                                        </p:tgtEl>
                                      </p:cBhvr>
                                    </p:animEffect>
                                  </p:childTnLst>
                                </p:cTn>
                              </p:par>
                              <p:par>
                                <p:cTn id="105" presetID="53" presetClass="entr" presetSubtype="16" fill="hold" nodeType="withEffect">
                                  <p:stCondLst>
                                    <p:cond delay="0"/>
                                  </p:stCondLst>
                                  <p:childTnLst>
                                    <p:set>
                                      <p:cBhvr>
                                        <p:cTn id="106" dur="1" fill="hold">
                                          <p:stCondLst>
                                            <p:cond delay="0"/>
                                          </p:stCondLst>
                                        </p:cTn>
                                        <p:tgtEl>
                                          <p:spTgt spid="153"/>
                                        </p:tgtEl>
                                        <p:attrNameLst>
                                          <p:attrName>style.visibility</p:attrName>
                                        </p:attrNameLst>
                                      </p:cBhvr>
                                      <p:to>
                                        <p:strVal val="visible"/>
                                      </p:to>
                                    </p:set>
                                    <p:anim calcmode="lin" valueType="num">
                                      <p:cBhvr>
                                        <p:cTn id="107" dur="500" fill="hold"/>
                                        <p:tgtEl>
                                          <p:spTgt spid="153"/>
                                        </p:tgtEl>
                                        <p:attrNameLst>
                                          <p:attrName>ppt_w</p:attrName>
                                        </p:attrNameLst>
                                      </p:cBhvr>
                                      <p:tavLst>
                                        <p:tav tm="0">
                                          <p:val>
                                            <p:fltVal val="0"/>
                                          </p:val>
                                        </p:tav>
                                        <p:tav tm="100000">
                                          <p:val>
                                            <p:strVal val="#ppt_w"/>
                                          </p:val>
                                        </p:tav>
                                      </p:tavLst>
                                    </p:anim>
                                    <p:anim calcmode="lin" valueType="num">
                                      <p:cBhvr>
                                        <p:cTn id="108" dur="500" fill="hold"/>
                                        <p:tgtEl>
                                          <p:spTgt spid="153"/>
                                        </p:tgtEl>
                                        <p:attrNameLst>
                                          <p:attrName>ppt_h</p:attrName>
                                        </p:attrNameLst>
                                      </p:cBhvr>
                                      <p:tavLst>
                                        <p:tav tm="0">
                                          <p:val>
                                            <p:fltVal val="0"/>
                                          </p:val>
                                        </p:tav>
                                        <p:tav tm="100000">
                                          <p:val>
                                            <p:strVal val="#ppt_h"/>
                                          </p:val>
                                        </p:tav>
                                      </p:tavLst>
                                    </p:anim>
                                    <p:animEffect transition="in" filter="fade">
                                      <p:cBhvr>
                                        <p:cTn id="109" dur="500"/>
                                        <p:tgtEl>
                                          <p:spTgt spid="153"/>
                                        </p:tgtEl>
                                      </p:cBhvr>
                                    </p:animEffect>
                                  </p:childTnLst>
                                </p:cTn>
                              </p:par>
                              <p:par>
                                <p:cTn id="110" presetID="53" presetClass="entr" presetSubtype="16" fill="hold" nodeType="withEffect">
                                  <p:stCondLst>
                                    <p:cond delay="0"/>
                                  </p:stCondLst>
                                  <p:childTnLst>
                                    <p:set>
                                      <p:cBhvr>
                                        <p:cTn id="111" dur="1" fill="hold">
                                          <p:stCondLst>
                                            <p:cond delay="0"/>
                                          </p:stCondLst>
                                        </p:cTn>
                                        <p:tgtEl>
                                          <p:spTgt spid="160"/>
                                        </p:tgtEl>
                                        <p:attrNameLst>
                                          <p:attrName>style.visibility</p:attrName>
                                        </p:attrNameLst>
                                      </p:cBhvr>
                                      <p:to>
                                        <p:strVal val="visible"/>
                                      </p:to>
                                    </p:set>
                                    <p:anim calcmode="lin" valueType="num">
                                      <p:cBhvr>
                                        <p:cTn id="112" dur="500" fill="hold"/>
                                        <p:tgtEl>
                                          <p:spTgt spid="160"/>
                                        </p:tgtEl>
                                        <p:attrNameLst>
                                          <p:attrName>ppt_w</p:attrName>
                                        </p:attrNameLst>
                                      </p:cBhvr>
                                      <p:tavLst>
                                        <p:tav tm="0">
                                          <p:val>
                                            <p:fltVal val="0"/>
                                          </p:val>
                                        </p:tav>
                                        <p:tav tm="100000">
                                          <p:val>
                                            <p:strVal val="#ppt_w"/>
                                          </p:val>
                                        </p:tav>
                                      </p:tavLst>
                                    </p:anim>
                                    <p:anim calcmode="lin" valueType="num">
                                      <p:cBhvr>
                                        <p:cTn id="113" dur="500" fill="hold"/>
                                        <p:tgtEl>
                                          <p:spTgt spid="160"/>
                                        </p:tgtEl>
                                        <p:attrNameLst>
                                          <p:attrName>ppt_h</p:attrName>
                                        </p:attrNameLst>
                                      </p:cBhvr>
                                      <p:tavLst>
                                        <p:tav tm="0">
                                          <p:val>
                                            <p:fltVal val="0"/>
                                          </p:val>
                                        </p:tav>
                                        <p:tav tm="100000">
                                          <p:val>
                                            <p:strVal val="#ppt_h"/>
                                          </p:val>
                                        </p:tav>
                                      </p:tavLst>
                                    </p:anim>
                                    <p:animEffect transition="in" filter="fade">
                                      <p:cBhvr>
                                        <p:cTn id="114" dur="500"/>
                                        <p:tgtEl>
                                          <p:spTgt spid="160"/>
                                        </p:tgtEl>
                                      </p:cBhvr>
                                    </p:animEffect>
                                  </p:childTnLst>
                                </p:cTn>
                              </p:par>
                              <p:par>
                                <p:cTn id="115" presetID="53" presetClass="entr" presetSubtype="16" fill="hold" nodeType="withEffect">
                                  <p:stCondLst>
                                    <p:cond delay="0"/>
                                  </p:stCondLst>
                                  <p:childTnLst>
                                    <p:set>
                                      <p:cBhvr>
                                        <p:cTn id="116" dur="1" fill="hold">
                                          <p:stCondLst>
                                            <p:cond delay="0"/>
                                          </p:stCondLst>
                                        </p:cTn>
                                        <p:tgtEl>
                                          <p:spTgt spid="167"/>
                                        </p:tgtEl>
                                        <p:attrNameLst>
                                          <p:attrName>style.visibility</p:attrName>
                                        </p:attrNameLst>
                                      </p:cBhvr>
                                      <p:to>
                                        <p:strVal val="visible"/>
                                      </p:to>
                                    </p:set>
                                    <p:anim calcmode="lin" valueType="num">
                                      <p:cBhvr>
                                        <p:cTn id="117" dur="500" fill="hold"/>
                                        <p:tgtEl>
                                          <p:spTgt spid="167"/>
                                        </p:tgtEl>
                                        <p:attrNameLst>
                                          <p:attrName>ppt_w</p:attrName>
                                        </p:attrNameLst>
                                      </p:cBhvr>
                                      <p:tavLst>
                                        <p:tav tm="0">
                                          <p:val>
                                            <p:fltVal val="0"/>
                                          </p:val>
                                        </p:tav>
                                        <p:tav tm="100000">
                                          <p:val>
                                            <p:strVal val="#ppt_w"/>
                                          </p:val>
                                        </p:tav>
                                      </p:tavLst>
                                    </p:anim>
                                    <p:anim calcmode="lin" valueType="num">
                                      <p:cBhvr>
                                        <p:cTn id="118" dur="500" fill="hold"/>
                                        <p:tgtEl>
                                          <p:spTgt spid="167"/>
                                        </p:tgtEl>
                                        <p:attrNameLst>
                                          <p:attrName>ppt_h</p:attrName>
                                        </p:attrNameLst>
                                      </p:cBhvr>
                                      <p:tavLst>
                                        <p:tav tm="0">
                                          <p:val>
                                            <p:fltVal val="0"/>
                                          </p:val>
                                        </p:tav>
                                        <p:tav tm="100000">
                                          <p:val>
                                            <p:strVal val="#ppt_h"/>
                                          </p:val>
                                        </p:tav>
                                      </p:tavLst>
                                    </p:anim>
                                    <p:animEffect transition="in" filter="fade">
                                      <p:cBhvr>
                                        <p:cTn id="119" dur="500"/>
                                        <p:tgtEl>
                                          <p:spTgt spid="167"/>
                                        </p:tgtEl>
                                      </p:cBhvr>
                                    </p:animEffect>
                                  </p:childTnLst>
                                </p:cTn>
                              </p:par>
                              <p:par>
                                <p:cTn id="120" presetID="53" presetClass="entr" presetSubtype="16" fill="hold" nodeType="withEffect">
                                  <p:stCondLst>
                                    <p:cond delay="0"/>
                                  </p:stCondLst>
                                  <p:childTnLst>
                                    <p:set>
                                      <p:cBhvr>
                                        <p:cTn id="121" dur="1" fill="hold">
                                          <p:stCondLst>
                                            <p:cond delay="0"/>
                                          </p:stCondLst>
                                        </p:cTn>
                                        <p:tgtEl>
                                          <p:spTgt spid="181"/>
                                        </p:tgtEl>
                                        <p:attrNameLst>
                                          <p:attrName>style.visibility</p:attrName>
                                        </p:attrNameLst>
                                      </p:cBhvr>
                                      <p:to>
                                        <p:strVal val="visible"/>
                                      </p:to>
                                    </p:set>
                                    <p:anim calcmode="lin" valueType="num">
                                      <p:cBhvr>
                                        <p:cTn id="122" dur="500" fill="hold"/>
                                        <p:tgtEl>
                                          <p:spTgt spid="181"/>
                                        </p:tgtEl>
                                        <p:attrNameLst>
                                          <p:attrName>ppt_w</p:attrName>
                                        </p:attrNameLst>
                                      </p:cBhvr>
                                      <p:tavLst>
                                        <p:tav tm="0">
                                          <p:val>
                                            <p:fltVal val="0"/>
                                          </p:val>
                                        </p:tav>
                                        <p:tav tm="100000">
                                          <p:val>
                                            <p:strVal val="#ppt_w"/>
                                          </p:val>
                                        </p:tav>
                                      </p:tavLst>
                                    </p:anim>
                                    <p:anim calcmode="lin" valueType="num">
                                      <p:cBhvr>
                                        <p:cTn id="123" dur="500" fill="hold"/>
                                        <p:tgtEl>
                                          <p:spTgt spid="181"/>
                                        </p:tgtEl>
                                        <p:attrNameLst>
                                          <p:attrName>ppt_h</p:attrName>
                                        </p:attrNameLst>
                                      </p:cBhvr>
                                      <p:tavLst>
                                        <p:tav tm="0">
                                          <p:val>
                                            <p:fltVal val="0"/>
                                          </p:val>
                                        </p:tav>
                                        <p:tav tm="100000">
                                          <p:val>
                                            <p:strVal val="#ppt_h"/>
                                          </p:val>
                                        </p:tav>
                                      </p:tavLst>
                                    </p:anim>
                                    <p:animEffect transition="in" filter="fade">
                                      <p:cBhvr>
                                        <p:cTn id="124" dur="500"/>
                                        <p:tgtEl>
                                          <p:spTgt spid="181"/>
                                        </p:tgtEl>
                                      </p:cBhvr>
                                    </p:animEffect>
                                  </p:childTnLst>
                                </p:cTn>
                              </p:par>
                              <p:par>
                                <p:cTn id="125" presetID="53" presetClass="entr" presetSubtype="16" fill="hold" nodeType="withEffect">
                                  <p:stCondLst>
                                    <p:cond delay="0"/>
                                  </p:stCondLst>
                                  <p:childTnLst>
                                    <p:set>
                                      <p:cBhvr>
                                        <p:cTn id="126" dur="1" fill="hold">
                                          <p:stCondLst>
                                            <p:cond delay="0"/>
                                          </p:stCondLst>
                                        </p:cTn>
                                        <p:tgtEl>
                                          <p:spTgt spid="188"/>
                                        </p:tgtEl>
                                        <p:attrNameLst>
                                          <p:attrName>style.visibility</p:attrName>
                                        </p:attrNameLst>
                                      </p:cBhvr>
                                      <p:to>
                                        <p:strVal val="visible"/>
                                      </p:to>
                                    </p:set>
                                    <p:anim calcmode="lin" valueType="num">
                                      <p:cBhvr>
                                        <p:cTn id="127" dur="500" fill="hold"/>
                                        <p:tgtEl>
                                          <p:spTgt spid="188"/>
                                        </p:tgtEl>
                                        <p:attrNameLst>
                                          <p:attrName>ppt_w</p:attrName>
                                        </p:attrNameLst>
                                      </p:cBhvr>
                                      <p:tavLst>
                                        <p:tav tm="0">
                                          <p:val>
                                            <p:fltVal val="0"/>
                                          </p:val>
                                        </p:tav>
                                        <p:tav tm="100000">
                                          <p:val>
                                            <p:strVal val="#ppt_w"/>
                                          </p:val>
                                        </p:tav>
                                      </p:tavLst>
                                    </p:anim>
                                    <p:anim calcmode="lin" valueType="num">
                                      <p:cBhvr>
                                        <p:cTn id="128" dur="500" fill="hold"/>
                                        <p:tgtEl>
                                          <p:spTgt spid="188"/>
                                        </p:tgtEl>
                                        <p:attrNameLst>
                                          <p:attrName>ppt_h</p:attrName>
                                        </p:attrNameLst>
                                      </p:cBhvr>
                                      <p:tavLst>
                                        <p:tav tm="0">
                                          <p:val>
                                            <p:fltVal val="0"/>
                                          </p:val>
                                        </p:tav>
                                        <p:tav tm="100000">
                                          <p:val>
                                            <p:strVal val="#ppt_h"/>
                                          </p:val>
                                        </p:tav>
                                      </p:tavLst>
                                    </p:anim>
                                    <p:animEffect transition="in" filter="fade">
                                      <p:cBhvr>
                                        <p:cTn id="129"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pic>
        <p:nvPicPr>
          <p:cNvPr id="11" name="图片 10" descr="C:\Users\Administrator\Desktop\QQ截图20170415132909.jpgQQ截图20170415132909"/>
          <p:cNvPicPr>
            <a:picLocks noChangeAspect="1"/>
          </p:cNvPicPr>
          <p:nvPr/>
        </p:nvPicPr>
        <p:blipFill>
          <a:blip r:embed="rId2"/>
          <a:srcRect/>
          <a:stretch>
            <a:fillRect/>
          </a:stretch>
        </p:blipFill>
        <p:spPr>
          <a:xfrm>
            <a:off x="624840" y="1137920"/>
            <a:ext cx="10906760" cy="3439795"/>
          </a:xfrm>
          <a:prstGeom prst="rect">
            <a:avLst/>
          </a:prstGeom>
        </p:spPr>
      </p:pic>
      <p:sp>
        <p:nvSpPr>
          <p:cNvPr id="12" name="文本框 46"/>
          <p:cNvSpPr txBox="1"/>
          <p:nvPr/>
        </p:nvSpPr>
        <p:spPr>
          <a:xfrm>
            <a:off x="624490" y="4868864"/>
            <a:ext cx="11052175" cy="1572895"/>
          </a:xfrm>
          <a:prstGeom prst="rect">
            <a:avLst/>
          </a:prstGeom>
          <a:noFill/>
        </p:spPr>
        <p:txBody>
          <a:bodyPr wrap="square" lIns="91440" tIns="45720" rIns="91440" bIns="45720" rtlCol="0">
            <a:spAutoFit/>
          </a:bodyPr>
          <a:lstStyle/>
          <a:p>
            <a:pPr>
              <a:spcBef>
                <a:spcPts val="450"/>
              </a:spcBef>
            </a:pPr>
            <a:r>
              <a:rPr lang="zh-CN" altLang="en-US" sz="2400" b="1" dirty="0">
                <a:solidFill>
                  <a:schemeClr val="tx1"/>
                </a:solidFill>
                <a:latin typeface="微软雅黑" panose="020B0503020204020204" charset="-122"/>
                <a:ea typeface="微软雅黑" panose="020B0503020204020204" charset="-122"/>
              </a:rPr>
              <a:t>添加标题</a:t>
            </a:r>
          </a:p>
          <a:p>
            <a:pPr>
              <a:spcBef>
                <a:spcPts val="450"/>
              </a:spcBef>
            </a:pPr>
            <a:r>
              <a:rPr lang="zh-CN" altLang="en-US" sz="1600" dirty="0">
                <a:solidFill>
                  <a:schemeClr val="tx1">
                    <a:lumMod val="65000"/>
                    <a:lumOff val="35000"/>
                  </a:schemeClr>
                </a:solidFill>
                <a:latin typeface="微软雅黑" panose="020B0503020204020204" charset="-122"/>
                <a:ea typeface="微软雅黑" panose="020B0503020204020204" charset="-122"/>
              </a:rPr>
              <a:t>在此处添加文字，在此处添加文字在此处添加文字</a:t>
            </a:r>
            <a:r>
              <a:rPr lang="en-US" altLang="zh-CN" sz="1600" dirty="0">
                <a:solidFill>
                  <a:schemeClr val="tx1">
                    <a:lumMod val="65000"/>
                    <a:lumOff val="35000"/>
                  </a:schemeClr>
                </a:solidFill>
                <a:latin typeface="微软雅黑" panose="020B0503020204020204" charset="-122"/>
                <a:ea typeface="微软雅黑" panose="020B0503020204020204" charset="-122"/>
              </a:rPr>
              <a:t>,</a:t>
            </a:r>
            <a:r>
              <a:rPr lang="zh-CN" altLang="en-US" sz="1600" dirty="0">
                <a:solidFill>
                  <a:schemeClr val="tx1">
                    <a:lumMod val="65000"/>
                    <a:lumOff val="35000"/>
                  </a:schemeClr>
                </a:solidFill>
                <a:latin typeface="微软雅黑" panose="020B0503020204020204" charset="-122"/>
                <a:ea typeface="微软雅黑" panose="020B0503020204020204" charset="-122"/>
              </a:rPr>
              <a:t>在此处添加文字在此处添加文字</a:t>
            </a:r>
            <a:r>
              <a:rPr lang="en-US" altLang="zh-CN" sz="1600" dirty="0">
                <a:solidFill>
                  <a:schemeClr val="tx1">
                    <a:lumMod val="65000"/>
                    <a:lumOff val="35000"/>
                  </a:schemeClr>
                </a:solidFill>
                <a:latin typeface="微软雅黑" panose="020B0503020204020204" charset="-122"/>
                <a:ea typeface="微软雅黑" panose="020B0503020204020204" charset="-122"/>
              </a:rPr>
              <a:t>,</a:t>
            </a:r>
            <a:r>
              <a:rPr lang="zh-CN" altLang="en-US" sz="1600" dirty="0">
                <a:solidFill>
                  <a:schemeClr val="tx1">
                    <a:lumMod val="65000"/>
                    <a:lumOff val="35000"/>
                  </a:schemeClr>
                </a:solidFill>
                <a:latin typeface="微软雅黑" panose="020B0503020204020204" charset="-122"/>
                <a:ea typeface="微软雅黑" panose="020B0503020204020204" charset="-122"/>
              </a:rPr>
              <a:t>在此处添加文字在此处添加文字，在此处添加文字在此处添加文字，在此处添加文字在此处添加文字。</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a:p>
            <a:pPr>
              <a:spcBef>
                <a:spcPts val="450"/>
              </a:spcBef>
            </a:pPr>
            <a:r>
              <a:rPr lang="zh-CN" altLang="en-US" sz="1600" dirty="0">
                <a:solidFill>
                  <a:schemeClr val="tx1">
                    <a:lumMod val="65000"/>
                    <a:lumOff val="35000"/>
                  </a:schemeClr>
                </a:solidFill>
                <a:latin typeface="微软雅黑" panose="020B0503020204020204" charset="-122"/>
                <a:ea typeface="微软雅黑" panose="020B0503020204020204" charset="-122"/>
              </a:rPr>
              <a:t>在此处添加文字在此处添加文字，在此处添加文字在此处添加文字，在此处添加文字在此处添加文字，在此处添加文字在此处添加文字。</a:t>
            </a:r>
          </a:p>
        </p:txBody>
      </p:sp>
    </p:spTree>
  </p:cSld>
  <p:clrMapOvr>
    <a:masterClrMapping/>
  </p:clrMapOvr>
  <p:transition advTm="22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矩形 39"/>
          <p:cNvSpPr>
            <a:spLocks noChangeArrowheads="1"/>
          </p:cNvSpPr>
          <p:nvPr/>
        </p:nvSpPr>
        <p:spPr bwMode="auto">
          <a:xfrm>
            <a:off x="4918710" y="2308860"/>
            <a:ext cx="4371975" cy="10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4265" b="1" dirty="0">
                <a:solidFill>
                  <a:srgbClr val="1F4F45"/>
                </a:solidFill>
                <a:latin typeface="微软雅黑" panose="020B0503020204020204" charset="-122"/>
                <a:ea typeface="微软雅黑" panose="020B0503020204020204" charset="-122"/>
                <a:cs typeface="宋体" panose="02010600030101010101" pitchFamily="2" charset="-122"/>
              </a:rPr>
              <a:t>【 </a:t>
            </a:r>
            <a:r>
              <a:rPr lang="zh-CN" altLang="en-US" sz="4265" b="1" dirty="0">
                <a:solidFill>
                  <a:srgbClr val="1F4F45"/>
                </a:solidFill>
                <a:latin typeface="微软雅黑" panose="020B0503020204020204" charset="-122"/>
                <a:ea typeface="微软雅黑" panose="020B0503020204020204" charset="-122"/>
                <a:cs typeface="宋体" panose="02010600030101010101" pitchFamily="2" charset="-122"/>
              </a:rPr>
              <a:t>此处添加标题 </a:t>
            </a:r>
            <a:r>
              <a:rPr lang="en-US" altLang="zh-CN" sz="4265" b="1" dirty="0">
                <a:solidFill>
                  <a:srgbClr val="1F4F45"/>
                </a:solidFill>
                <a:latin typeface="微软雅黑" panose="020B0503020204020204" charset="-122"/>
                <a:ea typeface="微软雅黑" panose="020B0503020204020204" charset="-122"/>
                <a:cs typeface="宋体" panose="02010600030101010101" pitchFamily="2" charset="-122"/>
              </a:rPr>
              <a:t>】</a:t>
            </a:r>
          </a:p>
        </p:txBody>
      </p:sp>
      <p:sp>
        <p:nvSpPr>
          <p:cNvPr id="4" name="矩形 39"/>
          <p:cNvSpPr>
            <a:spLocks noChangeArrowheads="1"/>
          </p:cNvSpPr>
          <p:nvPr/>
        </p:nvSpPr>
        <p:spPr bwMode="auto">
          <a:xfrm>
            <a:off x="5532755" y="3288665"/>
            <a:ext cx="3742055" cy="96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Bef>
                <a:spcPts val="750"/>
              </a:spcBef>
            </a:pPr>
            <a:r>
              <a:rPr lang="zh-CN" altLang="en-US" sz="1465"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rPr>
              <a:t>●单击此处添加标题  ●单击此处添加标题</a:t>
            </a:r>
          </a:p>
          <a:p>
            <a:pPr>
              <a:spcBef>
                <a:spcPts val="750"/>
              </a:spcBef>
            </a:pPr>
            <a:r>
              <a:rPr lang="zh-CN" altLang="en-US" sz="1460"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sym typeface="+mn-ea"/>
              </a:rPr>
              <a:t>●单击此处添加标题  ●单击此处添加标题</a:t>
            </a:r>
            <a:endParaRPr lang="zh-CN" altLang="en-US" sz="1460"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endParaRPr>
          </a:p>
          <a:p>
            <a:pPr>
              <a:spcBef>
                <a:spcPts val="750"/>
              </a:spcBef>
            </a:pPr>
            <a:endParaRPr lang="zh-CN" altLang="en-US" sz="1465" dirty="0">
              <a:solidFill>
                <a:schemeClr val="tx1">
                  <a:lumMod val="50000"/>
                  <a:lumOff val="50000"/>
                </a:schemeClr>
              </a:solidFill>
              <a:latin typeface="微软雅黑" panose="020B0503020204020204" charset="-122"/>
              <a:ea typeface="微软雅黑" panose="020B0503020204020204" charset="-122"/>
              <a:cs typeface="宋体" panose="02010600030101010101" pitchFamily="2" charset="-122"/>
            </a:endParaRPr>
          </a:p>
        </p:txBody>
      </p:sp>
      <p:grpSp>
        <p:nvGrpSpPr>
          <p:cNvPr id="5" name="组合 4"/>
          <p:cNvGrpSpPr/>
          <p:nvPr/>
        </p:nvGrpSpPr>
        <p:grpSpPr>
          <a:xfrm>
            <a:off x="2618422" y="1964983"/>
            <a:ext cx="2329747" cy="2334457"/>
            <a:chOff x="2050520" y="1494216"/>
            <a:chExt cx="1747310" cy="1750843"/>
          </a:xfrm>
        </p:grpSpPr>
        <p:grpSp>
          <p:nvGrpSpPr>
            <p:cNvPr id="6" name="Group 40"/>
            <p:cNvGrpSpPr/>
            <p:nvPr/>
          </p:nvGrpSpPr>
          <p:grpSpPr>
            <a:xfrm>
              <a:off x="2050520" y="1494216"/>
              <a:ext cx="1747310" cy="1750843"/>
              <a:chOff x="3692576" y="1742634"/>
              <a:chExt cx="2790379" cy="2796023"/>
            </a:xfrm>
          </p:grpSpPr>
          <p:grpSp>
            <p:nvGrpSpPr>
              <p:cNvPr id="7" name="组合 79"/>
              <p:cNvGrpSpPr/>
              <p:nvPr/>
            </p:nvGrpSpPr>
            <p:grpSpPr bwMode="auto">
              <a:xfrm>
                <a:off x="3692576" y="1742634"/>
                <a:ext cx="2790379" cy="2796023"/>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9" name="任意多边形 83"/>
                <p:cNvSpPr/>
                <p:nvPr/>
              </p:nvSpPr>
              <p:spPr>
                <a:xfrm rot="16377237">
                  <a:off x="6409519"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0" name="椭圆 80"/>
              <p:cNvSpPr/>
              <p:nvPr/>
            </p:nvSpPr>
            <p:spPr bwMode="auto">
              <a:xfrm>
                <a:off x="4101618" y="2137561"/>
                <a:ext cx="2016471" cy="2020558"/>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1" name="KSO_Shape"/>
            <p:cNvSpPr/>
            <p:nvPr/>
          </p:nvSpPr>
          <p:spPr bwMode="auto">
            <a:xfrm>
              <a:off x="2506004" y="2087000"/>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2400" dirty="0">
                <a:solidFill>
                  <a:srgbClr val="FFFFFF"/>
                </a:solidFill>
                <a:ea typeface="微软雅黑" panose="020B0503020204020204" charset="-122"/>
              </a:endParaRPr>
            </a:p>
          </p:txBody>
        </p:sp>
      </p:grpSp>
    </p:spTree>
  </p:cSld>
  <p:clrMapOvr>
    <a:masterClrMapping/>
  </p:clrMapOvr>
  <p:transition advTm="5757">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Scale>
                                      <p:cBhvr>
                                        <p:cTn id="1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gtEl>
                                        <p:attrNameLst>
                                          <p:attrName>ppt_x</p:attrName>
                                          <p:attrName>ppt_y</p:attrName>
                                        </p:attrNameLst>
                                      </p:cBhvr>
                                    </p:animMotion>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299" y="26176"/>
            <a:ext cx="3762377" cy="617220"/>
            <a:chOff x="186681" y="347486"/>
            <a:chExt cx="3762377" cy="617219"/>
          </a:xfrm>
        </p:grpSpPr>
        <p:sp>
          <p:nvSpPr>
            <p:cNvPr id="14" name="矩形 39"/>
            <p:cNvSpPr>
              <a:spLocks noChangeArrowheads="1"/>
            </p:cNvSpPr>
            <p:nvPr/>
          </p:nvSpPr>
          <p:spPr bwMode="auto">
            <a:xfrm>
              <a:off x="186681" y="347486"/>
              <a:ext cx="3762377" cy="61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750"/>
                </a:spcBef>
              </a:pPr>
              <a:r>
                <a:rPr lang="en-US" altLang="zh-CN" sz="2300" spc="225" dirty="0">
                  <a:latin typeface="微软雅黑" panose="020B0503020204020204" charset="-122"/>
                  <a:ea typeface="微软雅黑" panose="020B0503020204020204" charset="-122"/>
                  <a:cs typeface="宋体" panose="02010600030101010101" pitchFamily="2" charset="-122"/>
                </a:rPr>
                <a:t>【</a:t>
              </a:r>
              <a:r>
                <a:rPr lang="zh-CN" altLang="en-US" sz="2300" spc="225" dirty="0">
                  <a:latin typeface="微软雅黑" panose="020B0503020204020204" charset="-122"/>
                  <a:ea typeface="微软雅黑" panose="020B0503020204020204" charset="-122"/>
                  <a:cs typeface="宋体" panose="02010600030101010101" pitchFamily="2" charset="-122"/>
                </a:rPr>
                <a:t>单击此处添加标题</a:t>
              </a:r>
              <a:r>
                <a:rPr lang="en-US" altLang="zh-CN" sz="2300" spc="225" dirty="0">
                  <a:latin typeface="微软雅黑" panose="020B0503020204020204" charset="-122"/>
                  <a:ea typeface="微软雅黑" panose="020B0503020204020204" charset="-122"/>
                  <a:cs typeface="宋体" panose="02010600030101010101" pitchFamily="2" charset="-122"/>
                </a:rPr>
                <a:t>】</a:t>
              </a:r>
              <a:endParaRPr lang="zh-CN" altLang="en-US" sz="2300" spc="225" dirty="0">
                <a:latin typeface="微软雅黑" panose="020B0503020204020204" charset="-122"/>
                <a:ea typeface="微软雅黑" panose="020B0503020204020204" charset="-122"/>
                <a:cs typeface="宋体" panose="02010600030101010101" pitchFamily="2" charset="-122"/>
              </a:endParaRPr>
            </a:p>
          </p:txBody>
        </p:sp>
        <p:grpSp>
          <p:nvGrpSpPr>
            <p:cNvPr id="15" name="组合 14"/>
            <p:cNvGrpSpPr/>
            <p:nvPr/>
          </p:nvGrpSpPr>
          <p:grpSpPr>
            <a:xfrm flipV="1">
              <a:off x="423918" y="909723"/>
              <a:ext cx="2873624" cy="45719"/>
              <a:chOff x="1177940" y="3373704"/>
              <a:chExt cx="4261596" cy="56535"/>
            </a:xfrm>
          </p:grpSpPr>
          <p:sp>
            <p:nvSpPr>
              <p:cNvPr id="17" name="矩形 16"/>
              <p:cNvSpPr/>
              <p:nvPr/>
            </p:nvSpPr>
            <p:spPr>
              <a:xfrm>
                <a:off x="1177940"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8" name="矩形 17"/>
              <p:cNvSpPr/>
              <p:nvPr/>
            </p:nvSpPr>
            <p:spPr>
              <a:xfrm>
                <a:off x="2227952"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19" name="矩形 18"/>
              <p:cNvSpPr/>
              <p:nvPr/>
            </p:nvSpPr>
            <p:spPr>
              <a:xfrm>
                <a:off x="4371093" y="3373704"/>
                <a:ext cx="1068443" cy="56535"/>
              </a:xfrm>
              <a:prstGeom prst="rect">
                <a:avLst/>
              </a:prstGeom>
              <a:solidFill>
                <a:srgbClr val="1F4F45"/>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sp>
            <p:nvSpPr>
              <p:cNvPr id="20" name="矩形 19"/>
              <p:cNvSpPr/>
              <p:nvPr/>
            </p:nvSpPr>
            <p:spPr>
              <a:xfrm>
                <a:off x="3277963" y="3373704"/>
                <a:ext cx="1068443" cy="56535"/>
              </a:xfrm>
              <a:prstGeom prst="rect">
                <a:avLst/>
              </a:prstGeom>
              <a:solidFill>
                <a:srgbClr val="E7A8CA"/>
              </a:solidFill>
              <a:ln w="12700" cap="flat" cmpd="sng" algn="ctr">
                <a:noFill/>
                <a:prstDash val="solid"/>
                <a:miter lim="800000"/>
              </a:ln>
              <a:effectLst/>
            </p:spPr>
            <p:txBody>
              <a:bodyPr rtlCol="0" anchor="ctr"/>
              <a:lstStyle/>
              <a:p>
                <a:pPr algn="ctr">
                  <a:defRPr/>
                </a:pPr>
                <a:endParaRPr lang="zh-CN" altLang="en-US" sz="2400" kern="0">
                  <a:solidFill>
                    <a:prstClr val="white"/>
                  </a:solidFill>
                  <a:latin typeface="微软雅黑" panose="020B0503020204020204" charset="-122"/>
                  <a:ea typeface="微软雅黑" panose="020B0503020204020204" charset="-122"/>
                </a:endParaRPr>
              </a:p>
            </p:txBody>
          </p:sp>
        </p:grpSp>
      </p:grpSp>
      <p:grpSp>
        <p:nvGrpSpPr>
          <p:cNvPr id="161" name="组合 160"/>
          <p:cNvGrpSpPr/>
          <p:nvPr/>
        </p:nvGrpSpPr>
        <p:grpSpPr>
          <a:xfrm>
            <a:off x="1520646" y="4353165"/>
            <a:ext cx="1086756" cy="1088955"/>
            <a:chOff x="7146423" y="413387"/>
            <a:chExt cx="495231" cy="496232"/>
          </a:xfrm>
        </p:grpSpPr>
        <p:grpSp>
          <p:nvGrpSpPr>
            <p:cNvPr id="162" name="组合 161"/>
            <p:cNvGrpSpPr/>
            <p:nvPr/>
          </p:nvGrpSpPr>
          <p:grpSpPr>
            <a:xfrm>
              <a:off x="7146423" y="413387"/>
              <a:ext cx="495231" cy="496232"/>
              <a:chOff x="1589596" y="810715"/>
              <a:chExt cx="2340698" cy="2345431"/>
            </a:xfrm>
          </p:grpSpPr>
          <p:grpSp>
            <p:nvGrpSpPr>
              <p:cNvPr id="164" name="组合 79"/>
              <p:cNvGrpSpPr/>
              <p:nvPr/>
            </p:nvGrpSpPr>
            <p:grpSpPr bwMode="auto">
              <a:xfrm>
                <a:off x="1589596" y="810715"/>
                <a:ext cx="2340698" cy="2345431"/>
                <a:chOff x="6379729" y="2488774"/>
                <a:chExt cx="2513016" cy="2513016"/>
              </a:xfrm>
            </p:grpSpPr>
            <p:sp>
              <p:nvSpPr>
                <p:cNvPr id="16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16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65" name="椭圆 80"/>
              <p:cNvSpPr/>
              <p:nvPr/>
            </p:nvSpPr>
            <p:spPr bwMode="auto">
              <a:xfrm>
                <a:off x="1932719" y="1141998"/>
                <a:ext cx="1691507" cy="1694935"/>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63" name="TextBox 162"/>
            <p:cNvSpPr txBox="1"/>
            <p:nvPr/>
          </p:nvSpPr>
          <p:spPr>
            <a:xfrm>
              <a:off x="7214452" y="555261"/>
              <a:ext cx="361130" cy="220208"/>
            </a:xfrm>
            <a:prstGeom prst="rect">
              <a:avLst/>
            </a:prstGeom>
            <a:noFill/>
          </p:spPr>
          <p:txBody>
            <a:bodyPr wrap="none" rtlCol="0">
              <a:spAutoFit/>
            </a:bodyPr>
            <a:lstStyle/>
            <a:p>
              <a:pPr algn="l"/>
              <a:r>
                <a:rPr lang="zh-CN" altLang="en-US" sz="2400" dirty="0">
                  <a:solidFill>
                    <a:schemeClr val="bg1"/>
                  </a:solidFill>
                  <a:latin typeface="微软雅黑" panose="020B0503020204020204" charset="-122"/>
                  <a:ea typeface="微软雅黑" panose="020B0503020204020204" charset="-122"/>
                </a:rPr>
                <a:t>标题</a:t>
              </a:r>
            </a:p>
          </p:txBody>
        </p:sp>
      </p:grpSp>
      <p:grpSp>
        <p:nvGrpSpPr>
          <p:cNvPr id="147" name="组合 146"/>
          <p:cNvGrpSpPr/>
          <p:nvPr/>
        </p:nvGrpSpPr>
        <p:grpSpPr>
          <a:xfrm>
            <a:off x="5148630" y="2909515"/>
            <a:ext cx="1086756" cy="1088955"/>
            <a:chOff x="7146423" y="413387"/>
            <a:chExt cx="495231" cy="496232"/>
          </a:xfrm>
        </p:grpSpPr>
        <p:grpSp>
          <p:nvGrpSpPr>
            <p:cNvPr id="148" name="组合 147"/>
            <p:cNvGrpSpPr/>
            <p:nvPr/>
          </p:nvGrpSpPr>
          <p:grpSpPr>
            <a:xfrm>
              <a:off x="7146423" y="413387"/>
              <a:ext cx="495231" cy="496232"/>
              <a:chOff x="1589596" y="810715"/>
              <a:chExt cx="2340698" cy="2345431"/>
            </a:xfrm>
          </p:grpSpPr>
          <p:grpSp>
            <p:nvGrpSpPr>
              <p:cNvPr id="150" name="组合 79"/>
              <p:cNvGrpSpPr/>
              <p:nvPr/>
            </p:nvGrpSpPr>
            <p:grpSpPr bwMode="auto">
              <a:xfrm>
                <a:off x="1589596" y="810715"/>
                <a:ext cx="2340698" cy="2345431"/>
                <a:chOff x="6379729" y="2488774"/>
                <a:chExt cx="2513016" cy="2513016"/>
              </a:xfrm>
            </p:grpSpPr>
            <p:sp>
              <p:nvSpPr>
                <p:cNvPr id="15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153"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51" name="椭圆 80"/>
              <p:cNvSpPr/>
              <p:nvPr/>
            </p:nvSpPr>
            <p:spPr bwMode="auto">
              <a:xfrm>
                <a:off x="1932719" y="1141998"/>
                <a:ext cx="1691507" cy="1694935"/>
              </a:xfrm>
              <a:prstGeom prst="ellipse">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49" name="TextBox 148"/>
            <p:cNvSpPr txBox="1"/>
            <p:nvPr/>
          </p:nvSpPr>
          <p:spPr>
            <a:xfrm>
              <a:off x="7214452" y="555261"/>
              <a:ext cx="361130" cy="220208"/>
            </a:xfrm>
            <a:prstGeom prst="rect">
              <a:avLst/>
            </a:prstGeom>
            <a:noFill/>
          </p:spPr>
          <p:txBody>
            <a:bodyPr wrap="none" rtlCol="0">
              <a:spAutoFit/>
            </a:bodyPr>
            <a:lstStyle/>
            <a:p>
              <a:pPr algn="l"/>
              <a:r>
                <a:rPr lang="zh-CN" altLang="en-US" sz="2400" dirty="0">
                  <a:solidFill>
                    <a:schemeClr val="bg1"/>
                  </a:solidFill>
                  <a:latin typeface="微软雅黑" panose="020B0503020204020204" charset="-122"/>
                  <a:ea typeface="微软雅黑" panose="020B0503020204020204" charset="-122"/>
                </a:rPr>
                <a:t>标题</a:t>
              </a:r>
            </a:p>
          </p:txBody>
        </p:sp>
      </p:grpSp>
      <p:grpSp>
        <p:nvGrpSpPr>
          <p:cNvPr id="140" name="组合 139"/>
          <p:cNvGrpSpPr/>
          <p:nvPr/>
        </p:nvGrpSpPr>
        <p:grpSpPr>
          <a:xfrm>
            <a:off x="2479694" y="2646619"/>
            <a:ext cx="1390456" cy="1393269"/>
            <a:chOff x="7146423" y="413387"/>
            <a:chExt cx="495231" cy="496232"/>
          </a:xfrm>
        </p:grpSpPr>
        <p:grpSp>
          <p:nvGrpSpPr>
            <p:cNvPr id="141" name="组合 140"/>
            <p:cNvGrpSpPr/>
            <p:nvPr/>
          </p:nvGrpSpPr>
          <p:grpSpPr>
            <a:xfrm>
              <a:off x="7146423" y="413387"/>
              <a:ext cx="495231" cy="496232"/>
              <a:chOff x="1589596" y="810715"/>
              <a:chExt cx="2340698" cy="2345431"/>
            </a:xfrm>
          </p:grpSpPr>
          <p:grpSp>
            <p:nvGrpSpPr>
              <p:cNvPr id="143" name="组合 79"/>
              <p:cNvGrpSpPr/>
              <p:nvPr/>
            </p:nvGrpSpPr>
            <p:grpSpPr bwMode="auto">
              <a:xfrm>
                <a:off x="1589596" y="810715"/>
                <a:ext cx="2340698" cy="2345431"/>
                <a:chOff x="6379729" y="2488774"/>
                <a:chExt cx="2513016" cy="2513016"/>
              </a:xfrm>
            </p:grpSpPr>
            <p:sp>
              <p:nvSpPr>
                <p:cNvPr id="14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14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44" name="椭圆 80"/>
              <p:cNvSpPr/>
              <p:nvPr/>
            </p:nvSpPr>
            <p:spPr bwMode="auto">
              <a:xfrm>
                <a:off x="1932719" y="1141998"/>
                <a:ext cx="1691507" cy="1694935"/>
              </a:xfrm>
              <a:prstGeom prst="ellipse">
                <a:avLst/>
              </a:prstGeom>
              <a:solidFill>
                <a:srgbClr val="1F4F4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42" name="TextBox 141"/>
            <p:cNvSpPr txBox="1"/>
            <p:nvPr/>
          </p:nvSpPr>
          <p:spPr>
            <a:xfrm>
              <a:off x="7214452" y="555261"/>
              <a:ext cx="331105" cy="203321"/>
            </a:xfrm>
            <a:prstGeom prst="rect">
              <a:avLst/>
            </a:prstGeom>
            <a:noFill/>
          </p:spPr>
          <p:txBody>
            <a:bodyPr wrap="none" rtlCol="0">
              <a:spAutoFit/>
            </a:bodyPr>
            <a:lstStyle/>
            <a:p>
              <a:pPr algn="l"/>
              <a:r>
                <a:rPr lang="zh-CN" altLang="en-US" sz="2935" dirty="0">
                  <a:solidFill>
                    <a:schemeClr val="bg1"/>
                  </a:solidFill>
                  <a:latin typeface="微软雅黑" panose="020B0503020204020204" charset="-122"/>
                  <a:ea typeface="微软雅黑" panose="020B0503020204020204" charset="-122"/>
                </a:rPr>
                <a:t>标题</a:t>
              </a:r>
            </a:p>
          </p:txBody>
        </p:sp>
      </p:grpSp>
      <p:sp>
        <p:nvSpPr>
          <p:cNvPr id="75" name="TextBox 74"/>
          <p:cNvSpPr txBox="1"/>
          <p:nvPr/>
        </p:nvSpPr>
        <p:spPr>
          <a:xfrm>
            <a:off x="7272154" y="1880857"/>
            <a:ext cx="2556510" cy="526415"/>
          </a:xfrm>
          <a:prstGeom prst="rect">
            <a:avLst/>
          </a:prstGeom>
          <a:noFill/>
        </p:spPr>
        <p:txBody>
          <a:bodyPr wrap="none" rtlCol="0">
            <a:spAutoFit/>
          </a:bodyPr>
          <a:lstStyle/>
          <a:p>
            <a:pPr algn="l"/>
            <a:r>
              <a:rPr lang="zh-CN" altLang="en-US" sz="2665" dirty="0">
                <a:latin typeface="微软雅黑" panose="020B0503020204020204" charset="-122"/>
                <a:ea typeface="微软雅黑" panose="020B0503020204020204" charset="-122"/>
              </a:rPr>
              <a:t>请在此粘贴或者</a:t>
            </a:r>
          </a:p>
        </p:txBody>
      </p:sp>
      <p:sp>
        <p:nvSpPr>
          <p:cNvPr id="76" name="TextBox 75"/>
          <p:cNvSpPr txBox="1"/>
          <p:nvPr/>
        </p:nvSpPr>
        <p:spPr>
          <a:xfrm>
            <a:off x="8102415" y="2511477"/>
            <a:ext cx="2895600" cy="526415"/>
          </a:xfrm>
          <a:prstGeom prst="rect">
            <a:avLst/>
          </a:prstGeom>
          <a:noFill/>
        </p:spPr>
        <p:txBody>
          <a:bodyPr wrap="none" rtlCol="0">
            <a:spAutoFit/>
          </a:bodyPr>
          <a:lstStyle/>
          <a:p>
            <a:pPr algn="l"/>
            <a:r>
              <a:rPr lang="zh-CN" altLang="en-US" sz="2665" dirty="0">
                <a:latin typeface="微软雅黑" panose="020B0503020204020204" charset="-122"/>
                <a:ea typeface="微软雅黑" panose="020B0503020204020204" charset="-122"/>
              </a:rPr>
              <a:t>输入您的文字内容</a:t>
            </a:r>
          </a:p>
        </p:txBody>
      </p:sp>
      <p:sp>
        <p:nvSpPr>
          <p:cNvPr id="77" name="TextBox 76"/>
          <p:cNvSpPr txBox="1"/>
          <p:nvPr/>
        </p:nvSpPr>
        <p:spPr>
          <a:xfrm>
            <a:off x="1461316" y="2326287"/>
            <a:ext cx="792480" cy="483235"/>
          </a:xfrm>
          <a:prstGeom prst="rect">
            <a:avLst/>
          </a:prstGeom>
          <a:noFill/>
        </p:spPr>
        <p:txBody>
          <a:bodyPr wrap="none" rtlCol="0">
            <a:spAutoFit/>
          </a:bodyPr>
          <a:lstStyle/>
          <a:p>
            <a:pPr algn="l"/>
            <a:r>
              <a:rPr lang="zh-CN" altLang="en-US" sz="2400" dirty="0">
                <a:solidFill>
                  <a:schemeClr val="tx1"/>
                </a:solidFill>
                <a:latin typeface="微软雅黑" panose="020B0503020204020204" charset="-122"/>
                <a:ea typeface="微软雅黑" panose="020B0503020204020204" charset="-122"/>
              </a:rPr>
              <a:t>标题</a:t>
            </a:r>
          </a:p>
        </p:txBody>
      </p:sp>
      <p:sp>
        <p:nvSpPr>
          <p:cNvPr id="78" name="TextBox 77"/>
          <p:cNvSpPr txBox="1"/>
          <p:nvPr/>
        </p:nvSpPr>
        <p:spPr>
          <a:xfrm>
            <a:off x="2405682" y="5183917"/>
            <a:ext cx="792480" cy="483235"/>
          </a:xfrm>
          <a:prstGeom prst="rect">
            <a:avLst/>
          </a:prstGeom>
          <a:noFill/>
        </p:spPr>
        <p:txBody>
          <a:bodyPr wrap="none" rtlCol="0">
            <a:spAutoFit/>
          </a:bodyPr>
          <a:lstStyle/>
          <a:p>
            <a:pPr algn="l"/>
            <a:r>
              <a:rPr lang="zh-CN" altLang="en-US" sz="2400" dirty="0">
                <a:solidFill>
                  <a:schemeClr val="tx1"/>
                </a:solidFill>
                <a:latin typeface="微软雅黑" panose="020B0503020204020204" charset="-122"/>
                <a:ea typeface="微软雅黑" panose="020B0503020204020204" charset="-122"/>
              </a:rPr>
              <a:t>标题</a:t>
            </a:r>
          </a:p>
        </p:txBody>
      </p:sp>
      <p:sp>
        <p:nvSpPr>
          <p:cNvPr id="79" name="TextBox 78"/>
          <p:cNvSpPr txBox="1"/>
          <p:nvPr/>
        </p:nvSpPr>
        <p:spPr>
          <a:xfrm>
            <a:off x="4615151" y="4363180"/>
            <a:ext cx="792480" cy="483235"/>
          </a:xfrm>
          <a:prstGeom prst="rect">
            <a:avLst/>
          </a:prstGeom>
          <a:noFill/>
        </p:spPr>
        <p:txBody>
          <a:bodyPr wrap="none" rtlCol="0">
            <a:spAutoFit/>
          </a:bodyPr>
          <a:lstStyle/>
          <a:p>
            <a:pPr algn="l"/>
            <a:r>
              <a:rPr lang="zh-CN" altLang="en-US" sz="2400" dirty="0">
                <a:solidFill>
                  <a:schemeClr val="tx1"/>
                </a:solidFill>
                <a:latin typeface="微软雅黑" panose="020B0503020204020204" charset="-122"/>
                <a:ea typeface="微软雅黑" panose="020B0503020204020204" charset="-122"/>
              </a:rPr>
              <a:t>标题</a:t>
            </a:r>
          </a:p>
        </p:txBody>
      </p:sp>
      <p:sp>
        <p:nvSpPr>
          <p:cNvPr id="101" name="TextBox 100"/>
          <p:cNvSpPr txBox="1"/>
          <p:nvPr/>
        </p:nvSpPr>
        <p:spPr>
          <a:xfrm>
            <a:off x="3979080" y="2736191"/>
            <a:ext cx="792480" cy="483235"/>
          </a:xfrm>
          <a:prstGeom prst="rect">
            <a:avLst/>
          </a:prstGeom>
          <a:noFill/>
        </p:spPr>
        <p:txBody>
          <a:bodyPr wrap="none" rtlCol="0">
            <a:spAutoFit/>
          </a:bodyPr>
          <a:lstStyle/>
          <a:p>
            <a:pPr algn="l"/>
            <a:r>
              <a:rPr lang="zh-CN" altLang="en-US" sz="2400" dirty="0">
                <a:solidFill>
                  <a:schemeClr val="tx1"/>
                </a:solidFill>
                <a:latin typeface="微软雅黑" panose="020B0503020204020204" charset="-122"/>
                <a:ea typeface="微软雅黑" panose="020B0503020204020204" charset="-122"/>
              </a:rPr>
              <a:t>标题</a:t>
            </a:r>
          </a:p>
        </p:txBody>
      </p:sp>
      <p:sp>
        <p:nvSpPr>
          <p:cNvPr id="102" name="TextBox 101"/>
          <p:cNvSpPr txBox="1"/>
          <p:nvPr/>
        </p:nvSpPr>
        <p:spPr>
          <a:xfrm>
            <a:off x="1359134" y="3752247"/>
            <a:ext cx="792480" cy="483235"/>
          </a:xfrm>
          <a:prstGeom prst="rect">
            <a:avLst/>
          </a:prstGeom>
          <a:noFill/>
        </p:spPr>
        <p:txBody>
          <a:bodyPr wrap="none" rtlCol="0">
            <a:spAutoFit/>
          </a:bodyPr>
          <a:lstStyle/>
          <a:p>
            <a:pPr algn="l"/>
            <a:r>
              <a:rPr lang="zh-CN" altLang="en-US" sz="2400" dirty="0">
                <a:solidFill>
                  <a:schemeClr val="tx1"/>
                </a:solidFill>
                <a:latin typeface="微软雅黑" panose="020B0503020204020204" charset="-122"/>
                <a:ea typeface="微软雅黑" panose="020B0503020204020204" charset="-122"/>
              </a:rPr>
              <a:t>标题</a:t>
            </a:r>
          </a:p>
        </p:txBody>
      </p:sp>
      <p:sp>
        <p:nvSpPr>
          <p:cNvPr id="107" name="椭圆 106"/>
          <p:cNvSpPr/>
          <p:nvPr/>
        </p:nvSpPr>
        <p:spPr>
          <a:xfrm>
            <a:off x="4469984" y="3917876"/>
            <a:ext cx="366369" cy="366369"/>
          </a:xfrm>
          <a:prstGeom prst="ellipse">
            <a:avLst/>
          </a:prstGeom>
          <a:solidFill>
            <a:srgbClr val="1F4F4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nvGrpSpPr>
          <p:cNvPr id="111" name="组合 110"/>
          <p:cNvGrpSpPr/>
          <p:nvPr/>
        </p:nvGrpSpPr>
        <p:grpSpPr>
          <a:xfrm>
            <a:off x="1599642" y="5489141"/>
            <a:ext cx="293036" cy="293036"/>
            <a:chOff x="304800" y="673100"/>
            <a:chExt cx="4000500" cy="4000500"/>
          </a:xfrm>
          <a:solidFill>
            <a:srgbClr val="E7A8CA"/>
          </a:solidFill>
          <a:effectLst>
            <a:outerShdw blurRad="381000" dist="152400" dir="8100000" algn="tr" rotWithShape="0">
              <a:prstClr val="black">
                <a:alpha val="70000"/>
              </a:prstClr>
            </a:outerShdw>
          </a:effectLst>
        </p:grpSpPr>
        <p:sp>
          <p:nvSpPr>
            <p:cNvPr id="112" name="同心圆 11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13" name="椭圆 112"/>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grpSp>
        <p:nvGrpSpPr>
          <p:cNvPr id="114" name="组合 113"/>
          <p:cNvGrpSpPr/>
          <p:nvPr/>
        </p:nvGrpSpPr>
        <p:grpSpPr>
          <a:xfrm>
            <a:off x="1232507" y="3387331"/>
            <a:ext cx="383892" cy="383892"/>
            <a:chOff x="304800" y="673100"/>
            <a:chExt cx="4000500" cy="4000500"/>
          </a:xfrm>
          <a:solidFill>
            <a:srgbClr val="E7A8CA"/>
          </a:solidFill>
          <a:effectLst>
            <a:outerShdw blurRad="381000" dist="152400" dir="8100000" algn="tr" rotWithShape="0">
              <a:prstClr val="black">
                <a:alpha val="70000"/>
              </a:prstClr>
            </a:outerShdw>
          </a:effectLst>
        </p:grpSpPr>
        <p:sp>
          <p:nvSpPr>
            <p:cNvPr id="115" name="同心圆 11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16" name="椭圆 115"/>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grpSp>
      <p:sp>
        <p:nvSpPr>
          <p:cNvPr id="117" name="椭圆 116"/>
          <p:cNvSpPr/>
          <p:nvPr/>
        </p:nvSpPr>
        <p:spPr>
          <a:xfrm>
            <a:off x="4380898" y="2052531"/>
            <a:ext cx="366369" cy="366369"/>
          </a:xfrm>
          <a:prstGeom prst="ellipse">
            <a:avLst/>
          </a:prstGeom>
          <a:solidFill>
            <a:srgbClr val="1F4F4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18" name="椭圆 117"/>
          <p:cNvSpPr/>
          <p:nvPr/>
        </p:nvSpPr>
        <p:spPr>
          <a:xfrm>
            <a:off x="5349343" y="5522644"/>
            <a:ext cx="183185" cy="183185"/>
          </a:xfrm>
          <a:prstGeom prst="ellipse">
            <a:avLst/>
          </a:prstGeom>
          <a:solidFill>
            <a:srgbClr val="1F4F4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37" name="椭圆 136"/>
          <p:cNvSpPr/>
          <p:nvPr/>
        </p:nvSpPr>
        <p:spPr>
          <a:xfrm>
            <a:off x="2675384" y="1686161"/>
            <a:ext cx="366369" cy="366369"/>
          </a:xfrm>
          <a:prstGeom prst="ellipse">
            <a:avLst/>
          </a:prstGeom>
          <a:solidFill>
            <a:srgbClr val="1F4F4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8" name="椭圆 137"/>
          <p:cNvSpPr/>
          <p:nvPr/>
        </p:nvSpPr>
        <p:spPr>
          <a:xfrm>
            <a:off x="3621494" y="4169980"/>
            <a:ext cx="183185" cy="183185"/>
          </a:xfrm>
          <a:prstGeom prst="ellipse">
            <a:avLst/>
          </a:prstGeom>
          <a:solidFill>
            <a:srgbClr val="1F4F4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微软雅黑" panose="020B0503020204020204" charset="-122"/>
              <a:ea typeface="微软雅黑" panose="020B0503020204020204" charset="-122"/>
            </a:endParaRPr>
          </a:p>
        </p:txBody>
      </p:sp>
      <p:sp>
        <p:nvSpPr>
          <p:cNvPr id="139" name="TextBox 138"/>
          <p:cNvSpPr txBox="1"/>
          <p:nvPr/>
        </p:nvSpPr>
        <p:spPr>
          <a:xfrm>
            <a:off x="6672664" y="3322748"/>
            <a:ext cx="4608512" cy="2442845"/>
          </a:xfrm>
          <a:prstGeom prst="rect">
            <a:avLst/>
          </a:prstGeom>
          <a:noFill/>
        </p:spPr>
        <p:txBody>
          <a:bodyPr wrap="square" rtlCol="0">
            <a:spAutoFit/>
          </a:bodyPr>
          <a:lstStyle/>
          <a:p>
            <a:pPr>
              <a:lnSpc>
                <a:spcPct val="150000"/>
              </a:lnSpc>
            </a:pPr>
            <a:r>
              <a:rPr lang="zh-CN" altLang="en-US" sz="1465" dirty="0">
                <a:solidFill>
                  <a:srgbClr val="484848"/>
                </a:solidFill>
                <a:latin typeface="微软雅黑" panose="020B0503020204020204" charset="-122"/>
                <a:ea typeface="微软雅黑" panose="020B050302020402020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465" dirty="0">
                <a:solidFill>
                  <a:srgbClr val="484848"/>
                </a:solidFill>
                <a:latin typeface="微软雅黑" panose="020B0503020204020204" charset="-122"/>
                <a:ea typeface="微软雅黑" panose="020B0503020204020204" charset="-122"/>
              </a:rPr>
              <a:t>……</a:t>
            </a:r>
          </a:p>
          <a:p>
            <a:pPr>
              <a:lnSpc>
                <a:spcPct val="150000"/>
              </a:lnSpc>
            </a:pPr>
            <a:r>
              <a:rPr lang="zh-CN" altLang="en-US" sz="1465" dirty="0">
                <a:solidFill>
                  <a:srgbClr val="484848"/>
                </a:solidFill>
                <a:latin typeface="微软雅黑" panose="020B0503020204020204" charset="-122"/>
                <a:ea typeface="微软雅黑" panose="020B0503020204020204" charset="-122"/>
              </a:rPr>
              <a:t>       点击输入简要文字内容，文字内容需概括精炼，不用多余的文字修饰，言简意赅的说明分项内容</a:t>
            </a:r>
            <a:r>
              <a:rPr lang="en-US" altLang="zh-CN" sz="1465" dirty="0">
                <a:solidFill>
                  <a:srgbClr val="484848"/>
                </a:solidFill>
                <a:latin typeface="微软雅黑" panose="020B0503020204020204" charset="-122"/>
                <a:ea typeface="微软雅黑" panose="020B0503020204020204" charset="-122"/>
              </a:rPr>
              <a:t>……</a:t>
            </a:r>
          </a:p>
          <a:p>
            <a:pPr>
              <a:lnSpc>
                <a:spcPct val="150000"/>
              </a:lnSpc>
            </a:pPr>
            <a:endParaRPr lang="en-US" altLang="zh-CN" sz="1465" dirty="0">
              <a:solidFill>
                <a:srgbClr val="484848"/>
              </a:solidFill>
              <a:latin typeface="微软雅黑" panose="020B0503020204020204" charset="-122"/>
              <a:ea typeface="微软雅黑" panose="020B0503020204020204" charset="-122"/>
            </a:endParaRPr>
          </a:p>
        </p:txBody>
      </p:sp>
      <p:grpSp>
        <p:nvGrpSpPr>
          <p:cNvPr id="154" name="组合 153"/>
          <p:cNvGrpSpPr/>
          <p:nvPr/>
        </p:nvGrpSpPr>
        <p:grpSpPr>
          <a:xfrm>
            <a:off x="3594917" y="4548065"/>
            <a:ext cx="1086756" cy="1088955"/>
            <a:chOff x="7146423" y="413387"/>
            <a:chExt cx="495231" cy="496232"/>
          </a:xfrm>
        </p:grpSpPr>
        <p:grpSp>
          <p:nvGrpSpPr>
            <p:cNvPr id="155" name="组合 154"/>
            <p:cNvGrpSpPr/>
            <p:nvPr/>
          </p:nvGrpSpPr>
          <p:grpSpPr>
            <a:xfrm>
              <a:off x="7146423" y="413387"/>
              <a:ext cx="495231" cy="496232"/>
              <a:chOff x="1589596" y="810715"/>
              <a:chExt cx="2340698" cy="2345431"/>
            </a:xfrm>
          </p:grpSpPr>
          <p:grpSp>
            <p:nvGrpSpPr>
              <p:cNvPr id="157" name="组合 79"/>
              <p:cNvGrpSpPr/>
              <p:nvPr/>
            </p:nvGrpSpPr>
            <p:grpSpPr bwMode="auto">
              <a:xfrm>
                <a:off x="1589596" y="810715"/>
                <a:ext cx="2340698" cy="2345431"/>
                <a:chOff x="6379729" y="2488774"/>
                <a:chExt cx="2513016" cy="2513016"/>
              </a:xfrm>
            </p:grpSpPr>
            <p:sp>
              <p:nvSpPr>
                <p:cNvPr id="15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sz="2400" kern="0">
                    <a:solidFill>
                      <a:srgbClr val="FFFFFF"/>
                    </a:solidFill>
                    <a:latin typeface="Arial" panose="020B0604020202020204"/>
                    <a:ea typeface="宋体" panose="02010600030101010101" pitchFamily="2" charset="-122"/>
                  </a:endParaRPr>
                </a:p>
              </p:txBody>
            </p:sp>
            <p:sp>
              <p:nvSpPr>
                <p:cNvPr id="16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2400" kern="0">
                    <a:solidFill>
                      <a:srgbClr val="FFFFFF"/>
                    </a:solidFill>
                  </a:endParaRPr>
                </a:p>
              </p:txBody>
            </p:sp>
          </p:grpSp>
          <p:sp>
            <p:nvSpPr>
              <p:cNvPr id="158" name="椭圆 80"/>
              <p:cNvSpPr/>
              <p:nvPr/>
            </p:nvSpPr>
            <p:spPr bwMode="auto">
              <a:xfrm>
                <a:off x="1932719" y="1141998"/>
                <a:ext cx="1691507" cy="1694935"/>
              </a:xfrm>
              <a:prstGeom prst="ellipse">
                <a:avLst/>
              </a:prstGeom>
              <a:solidFill>
                <a:srgbClr val="E7A8CA"/>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335"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anose="020B0503020204020204" charset="-122"/>
                  <a:ea typeface="微软雅黑" panose="020B0503020204020204" charset="-122"/>
                </a:endParaRPr>
              </a:p>
            </p:txBody>
          </p:sp>
        </p:grpSp>
        <p:sp>
          <p:nvSpPr>
            <p:cNvPr id="156" name="TextBox 155"/>
            <p:cNvSpPr txBox="1"/>
            <p:nvPr/>
          </p:nvSpPr>
          <p:spPr>
            <a:xfrm>
              <a:off x="7214452" y="555261"/>
              <a:ext cx="361130" cy="220208"/>
            </a:xfrm>
            <a:prstGeom prst="rect">
              <a:avLst/>
            </a:prstGeom>
            <a:noFill/>
          </p:spPr>
          <p:txBody>
            <a:bodyPr wrap="none" rtlCol="0">
              <a:spAutoFit/>
            </a:bodyPr>
            <a:lstStyle/>
            <a:p>
              <a:r>
                <a:rPr lang="zh-CN" altLang="en-US" sz="2400" dirty="0">
                  <a:solidFill>
                    <a:schemeClr val="bg1"/>
                  </a:solidFill>
                  <a:latin typeface="微软雅黑" panose="020B0503020204020204" charset="-122"/>
                  <a:ea typeface="微软雅黑" panose="020B0503020204020204" charset="-122"/>
                </a:rPr>
                <a:t>加班</a:t>
              </a:r>
              <a:endParaRPr lang="en-US" altLang="zh-CN" sz="2400" dirty="0">
                <a:solidFill>
                  <a:schemeClr val="bg1"/>
                </a:solidFill>
                <a:latin typeface="微软雅黑" panose="020B0503020204020204" charset="-122"/>
                <a:ea typeface="微软雅黑" panose="020B0503020204020204" charset="-122"/>
              </a:endParaRPr>
            </a:p>
          </p:txBody>
        </p:sp>
      </p:grpSp>
    </p:spTree>
  </p:cSld>
  <p:clrMapOvr>
    <a:masterClrMapping/>
  </p:clrMapOvr>
  <p:transition advTm="819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500" fill="hold"/>
                                        <p:tgtEl>
                                          <p:spTgt spid="77"/>
                                        </p:tgtEl>
                                        <p:attrNameLst>
                                          <p:attrName>ppt_w</p:attrName>
                                        </p:attrNameLst>
                                      </p:cBhvr>
                                      <p:tavLst>
                                        <p:tav tm="0">
                                          <p:val>
                                            <p:fltVal val="0"/>
                                          </p:val>
                                        </p:tav>
                                        <p:tav tm="100000">
                                          <p:val>
                                            <p:strVal val="#ppt_w"/>
                                          </p:val>
                                        </p:tav>
                                      </p:tavLst>
                                    </p:anim>
                                    <p:anim calcmode="lin" valueType="num">
                                      <p:cBhvr>
                                        <p:cTn id="13" dur="500" fill="hold"/>
                                        <p:tgtEl>
                                          <p:spTgt spid="77"/>
                                        </p:tgtEl>
                                        <p:attrNameLst>
                                          <p:attrName>ppt_h</p:attrName>
                                        </p:attrNameLst>
                                      </p:cBhvr>
                                      <p:tavLst>
                                        <p:tav tm="0">
                                          <p:val>
                                            <p:fltVal val="0"/>
                                          </p:val>
                                        </p:tav>
                                        <p:tav tm="100000">
                                          <p:val>
                                            <p:strVal val="#ppt_h"/>
                                          </p:val>
                                        </p:tav>
                                      </p:tavLst>
                                    </p:anim>
                                    <p:animEffect transition="in" filter="fade">
                                      <p:cBhvr>
                                        <p:cTn id="14" dur="500"/>
                                        <p:tgtEl>
                                          <p:spTgt spid="77"/>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78"/>
                                        </p:tgtEl>
                                        <p:attrNameLst>
                                          <p:attrName>style.visibility</p:attrName>
                                        </p:attrNameLst>
                                      </p:cBhvr>
                                      <p:to>
                                        <p:strVal val="visible"/>
                                      </p:to>
                                    </p:set>
                                    <p:anim calcmode="lin" valueType="num">
                                      <p:cBhvr>
                                        <p:cTn id="17" dur="500" fill="hold"/>
                                        <p:tgtEl>
                                          <p:spTgt spid="78"/>
                                        </p:tgtEl>
                                        <p:attrNameLst>
                                          <p:attrName>ppt_w</p:attrName>
                                        </p:attrNameLst>
                                      </p:cBhvr>
                                      <p:tavLst>
                                        <p:tav tm="0">
                                          <p:val>
                                            <p:fltVal val="0"/>
                                          </p:val>
                                        </p:tav>
                                        <p:tav tm="100000">
                                          <p:val>
                                            <p:strVal val="#ppt_w"/>
                                          </p:val>
                                        </p:tav>
                                      </p:tavLst>
                                    </p:anim>
                                    <p:anim calcmode="lin" valueType="num">
                                      <p:cBhvr>
                                        <p:cTn id="18" dur="500" fill="hold"/>
                                        <p:tgtEl>
                                          <p:spTgt spid="78"/>
                                        </p:tgtEl>
                                        <p:attrNameLst>
                                          <p:attrName>ppt_h</p:attrName>
                                        </p:attrNameLst>
                                      </p:cBhvr>
                                      <p:tavLst>
                                        <p:tav tm="0">
                                          <p:val>
                                            <p:fltVal val="0"/>
                                          </p:val>
                                        </p:tav>
                                        <p:tav tm="100000">
                                          <p:val>
                                            <p:strVal val="#ppt_h"/>
                                          </p:val>
                                        </p:tav>
                                      </p:tavLst>
                                    </p:anim>
                                    <p:animEffect transition="in" filter="fade">
                                      <p:cBhvr>
                                        <p:cTn id="19" dur="500"/>
                                        <p:tgtEl>
                                          <p:spTgt spid="7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p:cTn id="22" dur="500" fill="hold"/>
                                        <p:tgtEl>
                                          <p:spTgt spid="79"/>
                                        </p:tgtEl>
                                        <p:attrNameLst>
                                          <p:attrName>ppt_w</p:attrName>
                                        </p:attrNameLst>
                                      </p:cBhvr>
                                      <p:tavLst>
                                        <p:tav tm="0">
                                          <p:val>
                                            <p:fltVal val="0"/>
                                          </p:val>
                                        </p:tav>
                                        <p:tav tm="100000">
                                          <p:val>
                                            <p:strVal val="#ppt_w"/>
                                          </p:val>
                                        </p:tav>
                                      </p:tavLst>
                                    </p:anim>
                                    <p:anim calcmode="lin" valueType="num">
                                      <p:cBhvr>
                                        <p:cTn id="23" dur="500" fill="hold"/>
                                        <p:tgtEl>
                                          <p:spTgt spid="79"/>
                                        </p:tgtEl>
                                        <p:attrNameLst>
                                          <p:attrName>ppt_h</p:attrName>
                                        </p:attrNameLst>
                                      </p:cBhvr>
                                      <p:tavLst>
                                        <p:tav tm="0">
                                          <p:val>
                                            <p:fltVal val="0"/>
                                          </p:val>
                                        </p:tav>
                                        <p:tav tm="100000">
                                          <p:val>
                                            <p:strVal val="#ppt_h"/>
                                          </p:val>
                                        </p:tav>
                                      </p:tavLst>
                                    </p:anim>
                                    <p:animEffect transition="in" filter="fade">
                                      <p:cBhvr>
                                        <p:cTn id="24" dur="500"/>
                                        <p:tgtEl>
                                          <p:spTgt spid="7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anim calcmode="lin" valueType="num">
                                      <p:cBhvr>
                                        <p:cTn id="27" dur="500" fill="hold"/>
                                        <p:tgtEl>
                                          <p:spTgt spid="101"/>
                                        </p:tgtEl>
                                        <p:attrNameLst>
                                          <p:attrName>ppt_w</p:attrName>
                                        </p:attrNameLst>
                                      </p:cBhvr>
                                      <p:tavLst>
                                        <p:tav tm="0">
                                          <p:val>
                                            <p:fltVal val="0"/>
                                          </p:val>
                                        </p:tav>
                                        <p:tav tm="100000">
                                          <p:val>
                                            <p:strVal val="#ppt_w"/>
                                          </p:val>
                                        </p:tav>
                                      </p:tavLst>
                                    </p:anim>
                                    <p:anim calcmode="lin" valueType="num">
                                      <p:cBhvr>
                                        <p:cTn id="28" dur="500" fill="hold"/>
                                        <p:tgtEl>
                                          <p:spTgt spid="101"/>
                                        </p:tgtEl>
                                        <p:attrNameLst>
                                          <p:attrName>ppt_h</p:attrName>
                                        </p:attrNameLst>
                                      </p:cBhvr>
                                      <p:tavLst>
                                        <p:tav tm="0">
                                          <p:val>
                                            <p:fltVal val="0"/>
                                          </p:val>
                                        </p:tav>
                                        <p:tav tm="100000">
                                          <p:val>
                                            <p:strVal val="#ppt_h"/>
                                          </p:val>
                                        </p:tav>
                                      </p:tavLst>
                                    </p:anim>
                                    <p:animEffect transition="in" filter="fade">
                                      <p:cBhvr>
                                        <p:cTn id="29" dur="500"/>
                                        <p:tgtEl>
                                          <p:spTgt spid="101"/>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102"/>
                                        </p:tgtEl>
                                        <p:attrNameLst>
                                          <p:attrName>style.visibility</p:attrName>
                                        </p:attrNameLst>
                                      </p:cBhvr>
                                      <p:to>
                                        <p:strVal val="visible"/>
                                      </p:to>
                                    </p:set>
                                    <p:anim calcmode="lin" valueType="num">
                                      <p:cBhvr>
                                        <p:cTn id="32" dur="500" fill="hold"/>
                                        <p:tgtEl>
                                          <p:spTgt spid="102"/>
                                        </p:tgtEl>
                                        <p:attrNameLst>
                                          <p:attrName>ppt_w</p:attrName>
                                        </p:attrNameLst>
                                      </p:cBhvr>
                                      <p:tavLst>
                                        <p:tav tm="0">
                                          <p:val>
                                            <p:fltVal val="0"/>
                                          </p:val>
                                        </p:tav>
                                        <p:tav tm="100000">
                                          <p:val>
                                            <p:strVal val="#ppt_w"/>
                                          </p:val>
                                        </p:tav>
                                      </p:tavLst>
                                    </p:anim>
                                    <p:anim calcmode="lin" valueType="num">
                                      <p:cBhvr>
                                        <p:cTn id="33" dur="500" fill="hold"/>
                                        <p:tgtEl>
                                          <p:spTgt spid="102"/>
                                        </p:tgtEl>
                                        <p:attrNameLst>
                                          <p:attrName>ppt_h</p:attrName>
                                        </p:attrNameLst>
                                      </p:cBhvr>
                                      <p:tavLst>
                                        <p:tav tm="0">
                                          <p:val>
                                            <p:fltVal val="0"/>
                                          </p:val>
                                        </p:tav>
                                        <p:tav tm="100000">
                                          <p:val>
                                            <p:strVal val="#ppt_h"/>
                                          </p:val>
                                        </p:tav>
                                      </p:tavLst>
                                    </p:anim>
                                    <p:animEffect transition="in" filter="fade">
                                      <p:cBhvr>
                                        <p:cTn id="34" dur="500"/>
                                        <p:tgtEl>
                                          <p:spTgt spid="102"/>
                                        </p:tgtEl>
                                      </p:cBhvr>
                                    </p:animEffect>
                                  </p:childTnLst>
                                </p:cTn>
                              </p:par>
                              <p:par>
                                <p:cTn id="35" presetID="53" presetClass="entr" presetSubtype="16" fill="hold" nodeType="withEffect">
                                  <p:stCondLst>
                                    <p:cond delay="400"/>
                                  </p:stCondLst>
                                  <p:childTnLst>
                                    <p:set>
                                      <p:cBhvr>
                                        <p:cTn id="36" dur="1" fill="hold">
                                          <p:stCondLst>
                                            <p:cond delay="0"/>
                                          </p:stCondLst>
                                        </p:cTn>
                                        <p:tgtEl>
                                          <p:spTgt spid="140"/>
                                        </p:tgtEl>
                                        <p:attrNameLst>
                                          <p:attrName>style.visibility</p:attrName>
                                        </p:attrNameLst>
                                      </p:cBhvr>
                                      <p:to>
                                        <p:strVal val="visible"/>
                                      </p:to>
                                    </p:set>
                                    <p:anim calcmode="lin" valueType="num">
                                      <p:cBhvr>
                                        <p:cTn id="37" dur="500" fill="hold"/>
                                        <p:tgtEl>
                                          <p:spTgt spid="140"/>
                                        </p:tgtEl>
                                        <p:attrNameLst>
                                          <p:attrName>ppt_w</p:attrName>
                                        </p:attrNameLst>
                                      </p:cBhvr>
                                      <p:tavLst>
                                        <p:tav tm="0">
                                          <p:val>
                                            <p:fltVal val="0"/>
                                          </p:val>
                                        </p:tav>
                                        <p:tav tm="100000">
                                          <p:val>
                                            <p:strVal val="#ppt_w"/>
                                          </p:val>
                                        </p:tav>
                                      </p:tavLst>
                                    </p:anim>
                                    <p:anim calcmode="lin" valueType="num">
                                      <p:cBhvr>
                                        <p:cTn id="38" dur="500" fill="hold"/>
                                        <p:tgtEl>
                                          <p:spTgt spid="140"/>
                                        </p:tgtEl>
                                        <p:attrNameLst>
                                          <p:attrName>ppt_h</p:attrName>
                                        </p:attrNameLst>
                                      </p:cBhvr>
                                      <p:tavLst>
                                        <p:tav tm="0">
                                          <p:val>
                                            <p:fltVal val="0"/>
                                          </p:val>
                                        </p:tav>
                                        <p:tav tm="100000">
                                          <p:val>
                                            <p:strVal val="#ppt_h"/>
                                          </p:val>
                                        </p:tav>
                                      </p:tavLst>
                                    </p:anim>
                                    <p:animEffect transition="in" filter="fade">
                                      <p:cBhvr>
                                        <p:cTn id="39" dur="500"/>
                                        <p:tgtEl>
                                          <p:spTgt spid="140"/>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107"/>
                                        </p:tgtEl>
                                        <p:attrNameLst>
                                          <p:attrName>style.visibility</p:attrName>
                                        </p:attrNameLst>
                                      </p:cBhvr>
                                      <p:to>
                                        <p:strVal val="visible"/>
                                      </p:to>
                                    </p:set>
                                    <p:anim calcmode="lin" valueType="num">
                                      <p:cBhvr>
                                        <p:cTn id="42" dur="500" fill="hold"/>
                                        <p:tgtEl>
                                          <p:spTgt spid="107"/>
                                        </p:tgtEl>
                                        <p:attrNameLst>
                                          <p:attrName>ppt_w</p:attrName>
                                        </p:attrNameLst>
                                      </p:cBhvr>
                                      <p:tavLst>
                                        <p:tav tm="0">
                                          <p:val>
                                            <p:fltVal val="0"/>
                                          </p:val>
                                        </p:tav>
                                        <p:tav tm="100000">
                                          <p:val>
                                            <p:strVal val="#ppt_w"/>
                                          </p:val>
                                        </p:tav>
                                      </p:tavLst>
                                    </p:anim>
                                    <p:anim calcmode="lin" valueType="num">
                                      <p:cBhvr>
                                        <p:cTn id="43" dur="500" fill="hold"/>
                                        <p:tgtEl>
                                          <p:spTgt spid="107"/>
                                        </p:tgtEl>
                                        <p:attrNameLst>
                                          <p:attrName>ppt_h</p:attrName>
                                        </p:attrNameLst>
                                      </p:cBhvr>
                                      <p:tavLst>
                                        <p:tav tm="0">
                                          <p:val>
                                            <p:fltVal val="0"/>
                                          </p:val>
                                        </p:tav>
                                        <p:tav tm="100000">
                                          <p:val>
                                            <p:strVal val="#ppt_h"/>
                                          </p:val>
                                        </p:tav>
                                      </p:tavLst>
                                    </p:anim>
                                    <p:animEffect transition="in" filter="fade">
                                      <p:cBhvr>
                                        <p:cTn id="44" dur="500"/>
                                        <p:tgtEl>
                                          <p:spTgt spid="107"/>
                                        </p:tgtEl>
                                      </p:cBhvr>
                                    </p:animEffect>
                                  </p:childTnLst>
                                </p:cTn>
                              </p:par>
                              <p:par>
                                <p:cTn id="45" presetID="53" presetClass="entr" presetSubtype="16" fill="hold" nodeType="withEffect">
                                  <p:stCondLst>
                                    <p:cond delay="400"/>
                                  </p:stCondLst>
                                  <p:childTnLst>
                                    <p:set>
                                      <p:cBhvr>
                                        <p:cTn id="46" dur="1" fill="hold">
                                          <p:stCondLst>
                                            <p:cond delay="0"/>
                                          </p:stCondLst>
                                        </p:cTn>
                                        <p:tgtEl>
                                          <p:spTgt spid="111"/>
                                        </p:tgtEl>
                                        <p:attrNameLst>
                                          <p:attrName>style.visibility</p:attrName>
                                        </p:attrNameLst>
                                      </p:cBhvr>
                                      <p:to>
                                        <p:strVal val="visible"/>
                                      </p:to>
                                    </p:set>
                                    <p:anim calcmode="lin" valueType="num">
                                      <p:cBhvr>
                                        <p:cTn id="47" dur="500" fill="hold"/>
                                        <p:tgtEl>
                                          <p:spTgt spid="111"/>
                                        </p:tgtEl>
                                        <p:attrNameLst>
                                          <p:attrName>ppt_w</p:attrName>
                                        </p:attrNameLst>
                                      </p:cBhvr>
                                      <p:tavLst>
                                        <p:tav tm="0">
                                          <p:val>
                                            <p:fltVal val="0"/>
                                          </p:val>
                                        </p:tav>
                                        <p:tav tm="100000">
                                          <p:val>
                                            <p:strVal val="#ppt_w"/>
                                          </p:val>
                                        </p:tav>
                                      </p:tavLst>
                                    </p:anim>
                                    <p:anim calcmode="lin" valueType="num">
                                      <p:cBhvr>
                                        <p:cTn id="48" dur="500" fill="hold"/>
                                        <p:tgtEl>
                                          <p:spTgt spid="111"/>
                                        </p:tgtEl>
                                        <p:attrNameLst>
                                          <p:attrName>ppt_h</p:attrName>
                                        </p:attrNameLst>
                                      </p:cBhvr>
                                      <p:tavLst>
                                        <p:tav tm="0">
                                          <p:val>
                                            <p:fltVal val="0"/>
                                          </p:val>
                                        </p:tav>
                                        <p:tav tm="100000">
                                          <p:val>
                                            <p:strVal val="#ppt_h"/>
                                          </p:val>
                                        </p:tav>
                                      </p:tavLst>
                                    </p:anim>
                                    <p:animEffect transition="in" filter="fade">
                                      <p:cBhvr>
                                        <p:cTn id="49" dur="500"/>
                                        <p:tgtEl>
                                          <p:spTgt spid="111"/>
                                        </p:tgtEl>
                                      </p:cBhvr>
                                    </p:animEffect>
                                  </p:childTnLst>
                                </p:cTn>
                              </p:par>
                              <p:par>
                                <p:cTn id="50" presetID="53" presetClass="entr" presetSubtype="16" fill="hold" nodeType="withEffect">
                                  <p:stCondLst>
                                    <p:cond delay="200"/>
                                  </p:stCondLst>
                                  <p:childTnLst>
                                    <p:set>
                                      <p:cBhvr>
                                        <p:cTn id="51" dur="1" fill="hold">
                                          <p:stCondLst>
                                            <p:cond delay="0"/>
                                          </p:stCondLst>
                                        </p:cTn>
                                        <p:tgtEl>
                                          <p:spTgt spid="114"/>
                                        </p:tgtEl>
                                        <p:attrNameLst>
                                          <p:attrName>style.visibility</p:attrName>
                                        </p:attrNameLst>
                                      </p:cBhvr>
                                      <p:to>
                                        <p:strVal val="visible"/>
                                      </p:to>
                                    </p:set>
                                    <p:anim calcmode="lin" valueType="num">
                                      <p:cBhvr>
                                        <p:cTn id="52" dur="500" fill="hold"/>
                                        <p:tgtEl>
                                          <p:spTgt spid="114"/>
                                        </p:tgtEl>
                                        <p:attrNameLst>
                                          <p:attrName>ppt_w</p:attrName>
                                        </p:attrNameLst>
                                      </p:cBhvr>
                                      <p:tavLst>
                                        <p:tav tm="0">
                                          <p:val>
                                            <p:fltVal val="0"/>
                                          </p:val>
                                        </p:tav>
                                        <p:tav tm="100000">
                                          <p:val>
                                            <p:strVal val="#ppt_w"/>
                                          </p:val>
                                        </p:tav>
                                      </p:tavLst>
                                    </p:anim>
                                    <p:anim calcmode="lin" valueType="num">
                                      <p:cBhvr>
                                        <p:cTn id="53" dur="500" fill="hold"/>
                                        <p:tgtEl>
                                          <p:spTgt spid="114"/>
                                        </p:tgtEl>
                                        <p:attrNameLst>
                                          <p:attrName>ppt_h</p:attrName>
                                        </p:attrNameLst>
                                      </p:cBhvr>
                                      <p:tavLst>
                                        <p:tav tm="0">
                                          <p:val>
                                            <p:fltVal val="0"/>
                                          </p:val>
                                        </p:tav>
                                        <p:tav tm="100000">
                                          <p:val>
                                            <p:strVal val="#ppt_h"/>
                                          </p:val>
                                        </p:tav>
                                      </p:tavLst>
                                    </p:anim>
                                    <p:animEffect transition="in" filter="fade">
                                      <p:cBhvr>
                                        <p:cTn id="54" dur="500"/>
                                        <p:tgtEl>
                                          <p:spTgt spid="114"/>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117"/>
                                        </p:tgtEl>
                                        <p:attrNameLst>
                                          <p:attrName>style.visibility</p:attrName>
                                        </p:attrNameLst>
                                      </p:cBhvr>
                                      <p:to>
                                        <p:strVal val="visible"/>
                                      </p:to>
                                    </p:set>
                                    <p:anim calcmode="lin" valueType="num">
                                      <p:cBhvr>
                                        <p:cTn id="57" dur="500" fill="hold"/>
                                        <p:tgtEl>
                                          <p:spTgt spid="117"/>
                                        </p:tgtEl>
                                        <p:attrNameLst>
                                          <p:attrName>ppt_w</p:attrName>
                                        </p:attrNameLst>
                                      </p:cBhvr>
                                      <p:tavLst>
                                        <p:tav tm="0">
                                          <p:val>
                                            <p:fltVal val="0"/>
                                          </p:val>
                                        </p:tav>
                                        <p:tav tm="100000">
                                          <p:val>
                                            <p:strVal val="#ppt_w"/>
                                          </p:val>
                                        </p:tav>
                                      </p:tavLst>
                                    </p:anim>
                                    <p:anim calcmode="lin" valueType="num">
                                      <p:cBhvr>
                                        <p:cTn id="58" dur="500" fill="hold"/>
                                        <p:tgtEl>
                                          <p:spTgt spid="117"/>
                                        </p:tgtEl>
                                        <p:attrNameLst>
                                          <p:attrName>ppt_h</p:attrName>
                                        </p:attrNameLst>
                                      </p:cBhvr>
                                      <p:tavLst>
                                        <p:tav tm="0">
                                          <p:val>
                                            <p:fltVal val="0"/>
                                          </p:val>
                                        </p:tav>
                                        <p:tav tm="100000">
                                          <p:val>
                                            <p:strVal val="#ppt_h"/>
                                          </p:val>
                                        </p:tav>
                                      </p:tavLst>
                                    </p:anim>
                                    <p:animEffect transition="in" filter="fade">
                                      <p:cBhvr>
                                        <p:cTn id="59" dur="500"/>
                                        <p:tgtEl>
                                          <p:spTgt spid="11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18"/>
                                        </p:tgtEl>
                                        <p:attrNameLst>
                                          <p:attrName>style.visibility</p:attrName>
                                        </p:attrNameLst>
                                      </p:cBhvr>
                                      <p:to>
                                        <p:strVal val="visible"/>
                                      </p:to>
                                    </p:set>
                                    <p:anim calcmode="lin" valueType="num">
                                      <p:cBhvr>
                                        <p:cTn id="62" dur="500" fill="hold"/>
                                        <p:tgtEl>
                                          <p:spTgt spid="118"/>
                                        </p:tgtEl>
                                        <p:attrNameLst>
                                          <p:attrName>ppt_w</p:attrName>
                                        </p:attrNameLst>
                                      </p:cBhvr>
                                      <p:tavLst>
                                        <p:tav tm="0">
                                          <p:val>
                                            <p:fltVal val="0"/>
                                          </p:val>
                                        </p:tav>
                                        <p:tav tm="100000">
                                          <p:val>
                                            <p:strVal val="#ppt_w"/>
                                          </p:val>
                                        </p:tav>
                                      </p:tavLst>
                                    </p:anim>
                                    <p:anim calcmode="lin" valueType="num">
                                      <p:cBhvr>
                                        <p:cTn id="63" dur="500" fill="hold"/>
                                        <p:tgtEl>
                                          <p:spTgt spid="118"/>
                                        </p:tgtEl>
                                        <p:attrNameLst>
                                          <p:attrName>ppt_h</p:attrName>
                                        </p:attrNameLst>
                                      </p:cBhvr>
                                      <p:tavLst>
                                        <p:tav tm="0">
                                          <p:val>
                                            <p:fltVal val="0"/>
                                          </p:val>
                                        </p:tav>
                                        <p:tav tm="100000">
                                          <p:val>
                                            <p:strVal val="#ppt_h"/>
                                          </p:val>
                                        </p:tav>
                                      </p:tavLst>
                                    </p:anim>
                                    <p:animEffect transition="in" filter="fade">
                                      <p:cBhvr>
                                        <p:cTn id="64" dur="500"/>
                                        <p:tgtEl>
                                          <p:spTgt spid="118"/>
                                        </p:tgtEl>
                                      </p:cBhvr>
                                    </p:animEffect>
                                  </p:childTnLst>
                                </p:cTn>
                              </p:par>
                              <p:par>
                                <p:cTn id="65" presetID="53" presetClass="entr" presetSubtype="16" fill="hold" nodeType="withEffect">
                                  <p:stCondLst>
                                    <p:cond delay="0"/>
                                  </p:stCondLst>
                                  <p:childTnLst>
                                    <p:set>
                                      <p:cBhvr>
                                        <p:cTn id="66" dur="1" fill="hold">
                                          <p:stCondLst>
                                            <p:cond delay="0"/>
                                          </p:stCondLst>
                                        </p:cTn>
                                        <p:tgtEl>
                                          <p:spTgt spid="154"/>
                                        </p:tgtEl>
                                        <p:attrNameLst>
                                          <p:attrName>style.visibility</p:attrName>
                                        </p:attrNameLst>
                                      </p:cBhvr>
                                      <p:to>
                                        <p:strVal val="visible"/>
                                      </p:to>
                                    </p:set>
                                    <p:anim calcmode="lin" valueType="num">
                                      <p:cBhvr>
                                        <p:cTn id="67" dur="500" fill="hold"/>
                                        <p:tgtEl>
                                          <p:spTgt spid="154"/>
                                        </p:tgtEl>
                                        <p:attrNameLst>
                                          <p:attrName>ppt_w</p:attrName>
                                        </p:attrNameLst>
                                      </p:cBhvr>
                                      <p:tavLst>
                                        <p:tav tm="0">
                                          <p:val>
                                            <p:fltVal val="0"/>
                                          </p:val>
                                        </p:tav>
                                        <p:tav tm="100000">
                                          <p:val>
                                            <p:strVal val="#ppt_w"/>
                                          </p:val>
                                        </p:tav>
                                      </p:tavLst>
                                    </p:anim>
                                    <p:anim calcmode="lin" valueType="num">
                                      <p:cBhvr>
                                        <p:cTn id="68" dur="500" fill="hold"/>
                                        <p:tgtEl>
                                          <p:spTgt spid="154"/>
                                        </p:tgtEl>
                                        <p:attrNameLst>
                                          <p:attrName>ppt_h</p:attrName>
                                        </p:attrNameLst>
                                      </p:cBhvr>
                                      <p:tavLst>
                                        <p:tav tm="0">
                                          <p:val>
                                            <p:fltVal val="0"/>
                                          </p:val>
                                        </p:tav>
                                        <p:tav tm="100000">
                                          <p:val>
                                            <p:strVal val="#ppt_h"/>
                                          </p:val>
                                        </p:tav>
                                      </p:tavLst>
                                    </p:anim>
                                    <p:animEffect transition="in" filter="fade">
                                      <p:cBhvr>
                                        <p:cTn id="69" dur="500"/>
                                        <p:tgtEl>
                                          <p:spTgt spid="154"/>
                                        </p:tgtEl>
                                      </p:cBhvr>
                                    </p:animEffect>
                                  </p:childTnLst>
                                </p:cTn>
                              </p:par>
                              <p:par>
                                <p:cTn id="70" presetID="53" presetClass="entr" presetSubtype="16" fill="hold" nodeType="withEffect">
                                  <p:stCondLst>
                                    <p:cond delay="0"/>
                                  </p:stCondLst>
                                  <p:childTnLst>
                                    <p:set>
                                      <p:cBhvr>
                                        <p:cTn id="71" dur="1" fill="hold">
                                          <p:stCondLst>
                                            <p:cond delay="0"/>
                                          </p:stCondLst>
                                        </p:cTn>
                                        <p:tgtEl>
                                          <p:spTgt spid="161"/>
                                        </p:tgtEl>
                                        <p:attrNameLst>
                                          <p:attrName>style.visibility</p:attrName>
                                        </p:attrNameLst>
                                      </p:cBhvr>
                                      <p:to>
                                        <p:strVal val="visible"/>
                                      </p:to>
                                    </p:set>
                                    <p:anim calcmode="lin" valueType="num">
                                      <p:cBhvr>
                                        <p:cTn id="72" dur="500" fill="hold"/>
                                        <p:tgtEl>
                                          <p:spTgt spid="161"/>
                                        </p:tgtEl>
                                        <p:attrNameLst>
                                          <p:attrName>ppt_w</p:attrName>
                                        </p:attrNameLst>
                                      </p:cBhvr>
                                      <p:tavLst>
                                        <p:tav tm="0">
                                          <p:val>
                                            <p:fltVal val="0"/>
                                          </p:val>
                                        </p:tav>
                                        <p:tav tm="100000">
                                          <p:val>
                                            <p:strVal val="#ppt_w"/>
                                          </p:val>
                                        </p:tav>
                                      </p:tavLst>
                                    </p:anim>
                                    <p:anim calcmode="lin" valueType="num">
                                      <p:cBhvr>
                                        <p:cTn id="73" dur="500" fill="hold"/>
                                        <p:tgtEl>
                                          <p:spTgt spid="161"/>
                                        </p:tgtEl>
                                        <p:attrNameLst>
                                          <p:attrName>ppt_h</p:attrName>
                                        </p:attrNameLst>
                                      </p:cBhvr>
                                      <p:tavLst>
                                        <p:tav tm="0">
                                          <p:val>
                                            <p:fltVal val="0"/>
                                          </p:val>
                                        </p:tav>
                                        <p:tav tm="100000">
                                          <p:val>
                                            <p:strVal val="#ppt_h"/>
                                          </p:val>
                                        </p:tav>
                                      </p:tavLst>
                                    </p:anim>
                                    <p:animEffect transition="in" filter="fade">
                                      <p:cBhvr>
                                        <p:cTn id="74" dur="500"/>
                                        <p:tgtEl>
                                          <p:spTgt spid="161"/>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137"/>
                                        </p:tgtEl>
                                        <p:attrNameLst>
                                          <p:attrName>style.visibility</p:attrName>
                                        </p:attrNameLst>
                                      </p:cBhvr>
                                      <p:to>
                                        <p:strVal val="visible"/>
                                      </p:to>
                                    </p:set>
                                    <p:anim calcmode="lin" valueType="num">
                                      <p:cBhvr>
                                        <p:cTn id="77" dur="500" fill="hold"/>
                                        <p:tgtEl>
                                          <p:spTgt spid="137"/>
                                        </p:tgtEl>
                                        <p:attrNameLst>
                                          <p:attrName>ppt_w</p:attrName>
                                        </p:attrNameLst>
                                      </p:cBhvr>
                                      <p:tavLst>
                                        <p:tav tm="0">
                                          <p:val>
                                            <p:fltVal val="0"/>
                                          </p:val>
                                        </p:tav>
                                        <p:tav tm="100000">
                                          <p:val>
                                            <p:strVal val="#ppt_w"/>
                                          </p:val>
                                        </p:tav>
                                      </p:tavLst>
                                    </p:anim>
                                    <p:anim calcmode="lin" valueType="num">
                                      <p:cBhvr>
                                        <p:cTn id="78" dur="500" fill="hold"/>
                                        <p:tgtEl>
                                          <p:spTgt spid="137"/>
                                        </p:tgtEl>
                                        <p:attrNameLst>
                                          <p:attrName>ppt_h</p:attrName>
                                        </p:attrNameLst>
                                      </p:cBhvr>
                                      <p:tavLst>
                                        <p:tav tm="0">
                                          <p:val>
                                            <p:fltVal val="0"/>
                                          </p:val>
                                        </p:tav>
                                        <p:tav tm="100000">
                                          <p:val>
                                            <p:strVal val="#ppt_h"/>
                                          </p:val>
                                        </p:tav>
                                      </p:tavLst>
                                    </p:anim>
                                    <p:animEffect transition="in" filter="fade">
                                      <p:cBhvr>
                                        <p:cTn id="79" dur="500"/>
                                        <p:tgtEl>
                                          <p:spTgt spid="137"/>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138"/>
                                        </p:tgtEl>
                                        <p:attrNameLst>
                                          <p:attrName>style.visibility</p:attrName>
                                        </p:attrNameLst>
                                      </p:cBhvr>
                                      <p:to>
                                        <p:strVal val="visible"/>
                                      </p:to>
                                    </p:set>
                                    <p:anim calcmode="lin" valueType="num">
                                      <p:cBhvr>
                                        <p:cTn id="82" dur="500" fill="hold"/>
                                        <p:tgtEl>
                                          <p:spTgt spid="138"/>
                                        </p:tgtEl>
                                        <p:attrNameLst>
                                          <p:attrName>ppt_w</p:attrName>
                                        </p:attrNameLst>
                                      </p:cBhvr>
                                      <p:tavLst>
                                        <p:tav tm="0">
                                          <p:val>
                                            <p:fltVal val="0"/>
                                          </p:val>
                                        </p:tav>
                                        <p:tav tm="100000">
                                          <p:val>
                                            <p:strVal val="#ppt_w"/>
                                          </p:val>
                                        </p:tav>
                                      </p:tavLst>
                                    </p:anim>
                                    <p:anim calcmode="lin" valueType="num">
                                      <p:cBhvr>
                                        <p:cTn id="83" dur="500" fill="hold"/>
                                        <p:tgtEl>
                                          <p:spTgt spid="138"/>
                                        </p:tgtEl>
                                        <p:attrNameLst>
                                          <p:attrName>ppt_h</p:attrName>
                                        </p:attrNameLst>
                                      </p:cBhvr>
                                      <p:tavLst>
                                        <p:tav tm="0">
                                          <p:val>
                                            <p:fltVal val="0"/>
                                          </p:val>
                                        </p:tav>
                                        <p:tav tm="100000">
                                          <p:val>
                                            <p:strVal val="#ppt_h"/>
                                          </p:val>
                                        </p:tav>
                                      </p:tavLst>
                                    </p:anim>
                                    <p:animEffect transition="in" filter="fade">
                                      <p:cBhvr>
                                        <p:cTn id="84" dur="500"/>
                                        <p:tgtEl>
                                          <p:spTgt spid="138"/>
                                        </p:tgtEl>
                                      </p:cBhvr>
                                    </p:animEffect>
                                  </p:childTnLst>
                                </p:cTn>
                              </p:par>
                            </p:childTnLst>
                          </p:cTn>
                        </p:par>
                        <p:par>
                          <p:cTn id="85" fill="hold">
                            <p:stCondLst>
                              <p:cond delay="1000"/>
                            </p:stCondLst>
                            <p:childTnLst>
                              <p:par>
                                <p:cTn id="86" presetID="56" presetClass="entr" presetSubtype="0" fill="hold" grpId="0" nodeType="afterEffect">
                                  <p:stCondLst>
                                    <p:cond delay="0"/>
                                  </p:stCondLst>
                                  <p:iterate type="lt">
                                    <p:tmPct val="10000"/>
                                  </p:iterate>
                                  <p:childTnLst>
                                    <p:set>
                                      <p:cBhvr>
                                        <p:cTn id="87" dur="1" fill="hold">
                                          <p:stCondLst>
                                            <p:cond delay="0"/>
                                          </p:stCondLst>
                                        </p:cTn>
                                        <p:tgtEl>
                                          <p:spTgt spid="75"/>
                                        </p:tgtEl>
                                        <p:attrNameLst>
                                          <p:attrName>style.visibility</p:attrName>
                                        </p:attrNameLst>
                                      </p:cBhvr>
                                      <p:to>
                                        <p:strVal val="visible"/>
                                      </p:to>
                                    </p:set>
                                    <p:anim by="(-#ppt_w*2)" calcmode="lin" valueType="num">
                                      <p:cBhvr rctx="PPT">
                                        <p:cTn id="88" dur="250" autoRev="1" fill="hold">
                                          <p:stCondLst>
                                            <p:cond delay="0"/>
                                          </p:stCondLst>
                                        </p:cTn>
                                        <p:tgtEl>
                                          <p:spTgt spid="75"/>
                                        </p:tgtEl>
                                        <p:attrNameLst>
                                          <p:attrName>ppt_w</p:attrName>
                                        </p:attrNameLst>
                                      </p:cBhvr>
                                    </p:anim>
                                    <p:anim by="(#ppt_w*0.50)" calcmode="lin" valueType="num">
                                      <p:cBhvr>
                                        <p:cTn id="89" dur="250" decel="50000" autoRev="1" fill="hold">
                                          <p:stCondLst>
                                            <p:cond delay="0"/>
                                          </p:stCondLst>
                                        </p:cTn>
                                        <p:tgtEl>
                                          <p:spTgt spid="75"/>
                                        </p:tgtEl>
                                        <p:attrNameLst>
                                          <p:attrName>ppt_x</p:attrName>
                                        </p:attrNameLst>
                                      </p:cBhvr>
                                    </p:anim>
                                    <p:anim from="(-#ppt_h/2)" to="(#ppt_y)" calcmode="lin" valueType="num">
                                      <p:cBhvr>
                                        <p:cTn id="90" dur="500" fill="hold">
                                          <p:stCondLst>
                                            <p:cond delay="0"/>
                                          </p:stCondLst>
                                        </p:cTn>
                                        <p:tgtEl>
                                          <p:spTgt spid="75"/>
                                        </p:tgtEl>
                                        <p:attrNameLst>
                                          <p:attrName>ppt_y</p:attrName>
                                        </p:attrNameLst>
                                      </p:cBhvr>
                                    </p:anim>
                                    <p:animRot by="21600000">
                                      <p:cBhvr>
                                        <p:cTn id="91" dur="500" fill="hold">
                                          <p:stCondLst>
                                            <p:cond delay="0"/>
                                          </p:stCondLst>
                                        </p:cTn>
                                        <p:tgtEl>
                                          <p:spTgt spid="75"/>
                                        </p:tgtEl>
                                        <p:attrNameLst>
                                          <p:attrName>r</p:attrName>
                                        </p:attrNameLst>
                                      </p:cBhvr>
                                    </p:animRot>
                                  </p:childTnLst>
                                </p:cTn>
                              </p:par>
                            </p:childTnLst>
                          </p:cTn>
                        </p:par>
                        <p:par>
                          <p:cTn id="92" fill="hold">
                            <p:stCondLst>
                              <p:cond delay="2200"/>
                            </p:stCondLst>
                            <p:childTnLst>
                              <p:par>
                                <p:cTn id="93" presetID="56" presetClass="entr" presetSubtype="0" fill="hold" grpId="0" nodeType="afterEffect">
                                  <p:stCondLst>
                                    <p:cond delay="0"/>
                                  </p:stCondLst>
                                  <p:iterate type="lt">
                                    <p:tmPct val="10000"/>
                                  </p:iterate>
                                  <p:childTnLst>
                                    <p:set>
                                      <p:cBhvr>
                                        <p:cTn id="94" dur="1" fill="hold">
                                          <p:stCondLst>
                                            <p:cond delay="0"/>
                                          </p:stCondLst>
                                        </p:cTn>
                                        <p:tgtEl>
                                          <p:spTgt spid="76"/>
                                        </p:tgtEl>
                                        <p:attrNameLst>
                                          <p:attrName>style.visibility</p:attrName>
                                        </p:attrNameLst>
                                      </p:cBhvr>
                                      <p:to>
                                        <p:strVal val="visible"/>
                                      </p:to>
                                    </p:set>
                                    <p:anim by="(-#ppt_w*2)" calcmode="lin" valueType="num">
                                      <p:cBhvr rctx="PPT">
                                        <p:cTn id="95" dur="250" autoRev="1" fill="hold">
                                          <p:stCondLst>
                                            <p:cond delay="0"/>
                                          </p:stCondLst>
                                        </p:cTn>
                                        <p:tgtEl>
                                          <p:spTgt spid="76"/>
                                        </p:tgtEl>
                                        <p:attrNameLst>
                                          <p:attrName>ppt_w</p:attrName>
                                        </p:attrNameLst>
                                      </p:cBhvr>
                                    </p:anim>
                                    <p:anim by="(#ppt_w*0.50)" calcmode="lin" valueType="num">
                                      <p:cBhvr>
                                        <p:cTn id="96" dur="250" decel="50000" autoRev="1" fill="hold">
                                          <p:stCondLst>
                                            <p:cond delay="0"/>
                                          </p:stCondLst>
                                        </p:cTn>
                                        <p:tgtEl>
                                          <p:spTgt spid="76"/>
                                        </p:tgtEl>
                                        <p:attrNameLst>
                                          <p:attrName>ppt_x</p:attrName>
                                        </p:attrNameLst>
                                      </p:cBhvr>
                                    </p:anim>
                                    <p:anim from="(-#ppt_h/2)" to="(#ppt_y)" calcmode="lin" valueType="num">
                                      <p:cBhvr>
                                        <p:cTn id="97" dur="500" fill="hold">
                                          <p:stCondLst>
                                            <p:cond delay="0"/>
                                          </p:stCondLst>
                                        </p:cTn>
                                        <p:tgtEl>
                                          <p:spTgt spid="76"/>
                                        </p:tgtEl>
                                        <p:attrNameLst>
                                          <p:attrName>ppt_y</p:attrName>
                                        </p:attrNameLst>
                                      </p:cBhvr>
                                    </p:anim>
                                    <p:animRot by="21600000">
                                      <p:cBhvr>
                                        <p:cTn id="98" dur="500" fill="hold">
                                          <p:stCondLst>
                                            <p:cond delay="0"/>
                                          </p:stCondLst>
                                        </p:cTn>
                                        <p:tgtEl>
                                          <p:spTgt spid="76"/>
                                        </p:tgtEl>
                                        <p:attrNameLst>
                                          <p:attrName>r</p:attrName>
                                        </p:attrNameLst>
                                      </p:cBhvr>
                                    </p:animRot>
                                  </p:childTnLst>
                                </p:cTn>
                              </p:par>
                            </p:childTnLst>
                          </p:cTn>
                        </p:par>
                        <p:par>
                          <p:cTn id="99" fill="hold">
                            <p:stCondLst>
                              <p:cond delay="3050"/>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139"/>
                                        </p:tgtEl>
                                        <p:attrNameLst>
                                          <p:attrName>style.visibility</p:attrName>
                                        </p:attrNameLst>
                                      </p:cBhvr>
                                      <p:to>
                                        <p:strVal val="visible"/>
                                      </p:to>
                                    </p:set>
                                    <p:animEffect transition="in" filter="wipe(left)">
                                      <p:cBhvr>
                                        <p:cTn id="102" dur="100"/>
                                        <p:tgtEl>
                                          <p:spTgt spid="139"/>
                                        </p:tgtEl>
                                      </p:cBhvr>
                                    </p:animEffect>
                                  </p:childTnLst>
                                </p:cTn>
                              </p:par>
                              <p:par>
                                <p:cTn id="103" presetID="36" presetClass="emph" presetSubtype="0" fill="hold" grpId="1" nodeType="withEffect">
                                  <p:stCondLst>
                                    <p:cond delay="0"/>
                                  </p:stCondLst>
                                  <p:iterate type="lt">
                                    <p:tmPct val="30000"/>
                                  </p:iterate>
                                  <p:childTnLst>
                                    <p:animScale>
                                      <p:cBhvr>
                                        <p:cTn id="104" dur="50" autoRev="1" fill="hold">
                                          <p:stCondLst>
                                            <p:cond delay="0"/>
                                          </p:stCondLst>
                                        </p:cTn>
                                        <p:tgtEl>
                                          <p:spTgt spid="139"/>
                                        </p:tgtEl>
                                      </p:cBhvr>
                                      <p:to x="80000" y="100000"/>
                                    </p:animScale>
                                    <p:anim by="(#ppt_w*0.10)" calcmode="lin" valueType="num">
                                      <p:cBhvr>
                                        <p:cTn id="105" dur="50" autoRev="1" fill="hold">
                                          <p:stCondLst>
                                            <p:cond delay="0"/>
                                          </p:stCondLst>
                                        </p:cTn>
                                        <p:tgtEl>
                                          <p:spTgt spid="139"/>
                                        </p:tgtEl>
                                        <p:attrNameLst>
                                          <p:attrName>ppt_x</p:attrName>
                                        </p:attrNameLst>
                                      </p:cBhvr>
                                    </p:anim>
                                    <p:anim by="(-#ppt_w*0.10)" calcmode="lin" valueType="num">
                                      <p:cBhvr>
                                        <p:cTn id="106" dur="50" autoRev="1" fill="hold">
                                          <p:stCondLst>
                                            <p:cond delay="0"/>
                                          </p:stCondLst>
                                        </p:cTn>
                                        <p:tgtEl>
                                          <p:spTgt spid="139"/>
                                        </p:tgtEl>
                                        <p:attrNameLst>
                                          <p:attrName>ppt_y</p:attrName>
                                        </p:attrNameLst>
                                      </p:cBhvr>
                                    </p:anim>
                                    <p:animRot by="-480000">
                                      <p:cBhvr>
                                        <p:cTn id="107" dur="50" autoRev="1" fill="hold">
                                          <p:stCondLst>
                                            <p:cond delay="0"/>
                                          </p:stCondLst>
                                        </p:cTn>
                                        <p:tgtEl>
                                          <p:spTgt spid="139"/>
                                        </p:tgtEl>
                                        <p:attrNameLst>
                                          <p:attrName>r</p:attrName>
                                        </p:attrNameLst>
                                      </p:cBhvr>
                                    </p:animRot>
                                  </p:childTnLst>
                                </p:cTn>
                              </p:par>
                              <p:par>
                                <p:cTn id="108" presetID="53" presetClass="entr" presetSubtype="16" fill="hold" nodeType="withEffect">
                                  <p:stCondLst>
                                    <p:cond delay="400"/>
                                  </p:stCondLst>
                                  <p:childTnLst>
                                    <p:set>
                                      <p:cBhvr>
                                        <p:cTn id="109" dur="1" fill="hold">
                                          <p:stCondLst>
                                            <p:cond delay="0"/>
                                          </p:stCondLst>
                                        </p:cTn>
                                        <p:tgtEl>
                                          <p:spTgt spid="147"/>
                                        </p:tgtEl>
                                        <p:attrNameLst>
                                          <p:attrName>style.visibility</p:attrName>
                                        </p:attrNameLst>
                                      </p:cBhvr>
                                      <p:to>
                                        <p:strVal val="visible"/>
                                      </p:to>
                                    </p:set>
                                    <p:anim calcmode="lin" valueType="num">
                                      <p:cBhvr>
                                        <p:cTn id="110" dur="500" fill="hold"/>
                                        <p:tgtEl>
                                          <p:spTgt spid="147"/>
                                        </p:tgtEl>
                                        <p:attrNameLst>
                                          <p:attrName>ppt_w</p:attrName>
                                        </p:attrNameLst>
                                      </p:cBhvr>
                                      <p:tavLst>
                                        <p:tav tm="0">
                                          <p:val>
                                            <p:fltVal val="0"/>
                                          </p:val>
                                        </p:tav>
                                        <p:tav tm="100000">
                                          <p:val>
                                            <p:strVal val="#ppt_w"/>
                                          </p:val>
                                        </p:tav>
                                      </p:tavLst>
                                    </p:anim>
                                    <p:anim calcmode="lin" valueType="num">
                                      <p:cBhvr>
                                        <p:cTn id="111" dur="500" fill="hold"/>
                                        <p:tgtEl>
                                          <p:spTgt spid="147"/>
                                        </p:tgtEl>
                                        <p:attrNameLst>
                                          <p:attrName>ppt_h</p:attrName>
                                        </p:attrNameLst>
                                      </p:cBhvr>
                                      <p:tavLst>
                                        <p:tav tm="0">
                                          <p:val>
                                            <p:fltVal val="0"/>
                                          </p:val>
                                        </p:tav>
                                        <p:tav tm="100000">
                                          <p:val>
                                            <p:strVal val="#ppt_h"/>
                                          </p:val>
                                        </p:tav>
                                      </p:tavLst>
                                    </p:anim>
                                    <p:animEffect transition="in" filter="fade">
                                      <p:cBhvr>
                                        <p:cTn id="112"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101" grpId="0"/>
      <p:bldP spid="102" grpId="0"/>
      <p:bldP spid="107" grpId="0" bldLvl="0" animBg="1"/>
      <p:bldP spid="117" grpId="0" bldLvl="0" animBg="1"/>
      <p:bldP spid="118" grpId="0" bldLvl="0" animBg="1"/>
      <p:bldP spid="137" grpId="0" bldLvl="0" animBg="1"/>
      <p:bldP spid="138" grpId="0" bldLvl="0" animBg="1"/>
      <p:bldP spid="139" grpId="0"/>
      <p:bldP spid="139" grpId="1"/>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1760</Words>
  <Application>Microsoft Office PowerPoint</Application>
  <PresentationFormat>宽屏</PresentationFormat>
  <Paragraphs>259</Paragraphs>
  <Slides>26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Aharoni</vt:lpstr>
      <vt:lpstr>LilyUPC</vt:lpstr>
      <vt:lpstr>Oswald Regular</vt:lpstr>
      <vt:lpstr>宋体</vt:lpstr>
      <vt:lpstr>微软雅黑</vt:lpstr>
      <vt:lpstr>Arial</vt:lpstr>
      <vt:lpstr>Arial Black</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2017-04-15T04:01:00Z</dcterms:created>
  <dcterms:modified xsi:type="dcterms:W3CDTF">2023-01-10T11:58:40Z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90B3C850D5A8472683F7F1F96EFA5B05</vt:lpwstr>
  </property>
  <property fmtid="{A09F084E-AD41-489F-8076-AA5BE3082BCA}" pid="100">
    <vt:ui4>5</vt:ui4>
  </property>
  <property fmtid="{64440492-4C8B-11D1-8B70-080036B11A03}" pid="11">
    <vt:lpwstr>www.2ppt.com-爱PPT提供资源下载</vt:lpwstr>
  </property>
</Properties>
</file>