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30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477EE7E-F2EA-4AF7-9139-E8FD05F653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49B27B2-5CBE-4857-8946-3DAABF12EBB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4BD48-E5AE-4014-ABCF-8F468ED9524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B1F9F-4EC6-4834-93C4-A68E25404B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B1F9F-4EC6-4834-93C4-A68E25404BB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70B9A-DCAE-42EB-87A1-92393FC4E9F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BB39-E40B-44FE-9395-6539678B8E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89B61-BD6B-4DBA-A04E-08A9CDF4835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20AB-4DE3-4FFB-A5D0-87CAF3A4E0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E468-B01C-4C51-909F-076F7C9996A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E89DB-4A01-45CA-BA29-903764B9E1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6F6A-5FCC-48BB-B597-B589970FB22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4CECE-89E9-4006-A987-3EFC768734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5E30-E692-4A28-8BDA-C47B2A1CDA4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9E3B1-3282-4F0D-B986-C5DEB7E6DA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676AE-2A7B-42EF-9C02-AB85AD68C3C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115B5-4AE7-4689-8162-A791F9ADD5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6547-6174-4859-8754-085BC3DB203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6CEA-0A12-4510-B396-C3C24295EF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4D1C5-F3C7-4F04-88AE-EF4DC119533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A8BA-3742-4963-84E9-2E3F6E5033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96A43-8854-4A57-BB0F-6F24A04AD92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7685-1E1C-474D-BBB4-F52C801079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92EC6-3CBD-4FEF-AB88-187D4474BFE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614B3-84E9-469E-B9B4-90925921AA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67BE1-D70C-4FE3-BF2D-24FA4895F32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CE4E2-8017-4748-851E-7537932F79A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87A12EF-00F9-485F-B248-B77F6D578B9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1794563-6F29-41B6-B4B1-143EEAB4375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C:\Users\Administrator\Desktop\&#24037;&#20316;&#29992;&#30340;\U8%20P115%20A2.mp3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47664" y="3376640"/>
            <a:ext cx="6019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5000" b="1" dirty="0">
                <a:solidFill>
                  <a:srgbClr val="006600"/>
                </a:solidFill>
              </a:rPr>
              <a:t>Integrated skills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971600" y="1340768"/>
            <a:ext cx="1695400" cy="71663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noFill/>
                  <a:round/>
                </a:ln>
                <a:solidFill>
                  <a:srgbClr val="006600"/>
                </a:solidFill>
                <a:latin typeface="Comic Sans MS" panose="030F0702030302020204"/>
              </a:rPr>
              <a:t>Unit 8</a:t>
            </a:r>
            <a:endParaRPr lang="zh-CN" altLang="en-US" sz="3600" b="1" kern="10" dirty="0">
              <a:ln w="9525">
                <a:noFill/>
                <a:round/>
              </a:ln>
              <a:solidFill>
                <a:srgbClr val="006600"/>
              </a:solidFill>
              <a:latin typeface="Comic Sans MS" panose="030F0702030302020204"/>
            </a:endParaRP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3131840" y="1295400"/>
            <a:ext cx="468052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/>
              </a:rPr>
              <a:t>Detective stories</a:t>
            </a:r>
            <a:endParaRPr lang="zh-CN" altLang="en-US" sz="3600" b="1" kern="10" dirty="0">
              <a:ln w="12700">
                <a:noFill/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10318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2835275"/>
            <a:ext cx="8534400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I think … kidnapped Guan Fei.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I think … kidnapped Guan Fei because …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I think … wants </a:t>
            </a:r>
            <a:r>
              <a:rPr lang="zh-CN" altLang="en-US" sz="3600" b="1">
                <a:latin typeface="Times New Roman" panose="02020603050405020304" pitchFamily="18" charset="0"/>
              </a:rPr>
              <a:t>￥</a:t>
            </a:r>
            <a:r>
              <a:rPr lang="en-US" altLang="zh-CN" sz="3600" b="1">
                <a:latin typeface="Times New Roman" panose="02020603050405020304" pitchFamily="18" charset="0"/>
              </a:rPr>
              <a:t>...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He / She needs the money because ...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68313" y="952500"/>
            <a:ext cx="810895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8000"/>
                </a:solidFill>
                <a:latin typeface="Times New Roman" panose="02020603050405020304" pitchFamily="18" charset="0"/>
              </a:rPr>
              <a:t>Who do you think kidnapped Guan Fei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8000"/>
                </a:solidFill>
                <a:latin typeface="Times New Roman" panose="02020603050405020304" pitchFamily="18" charset="0"/>
              </a:rPr>
              <a:t>and why?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  <p:bldP spid="245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1524000" y="1295400"/>
            <a:ext cx="6400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How to read a novel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381000" y="228600"/>
            <a:ext cx="1943100" cy="1092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Study skills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pic>
        <p:nvPicPr>
          <p:cNvPr id="25604" name="Picture 4" descr="5243fbf2b211931394b08bc065380cd790238d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362200"/>
            <a:ext cx="2822575" cy="389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00"/>
                </a:solidFill>
                <a:latin typeface="Arial Narrow" panose="020B0606020202030204" pitchFamily="34" charset="0"/>
              </a:rPr>
              <a:t>Read the except from A Study in Scarlet by Arthur Conan Doyle. Then answer the questions below.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1628775"/>
            <a:ext cx="8029575" cy="368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Who was the murderer, a man or a woman?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 What was the murderer like?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 How was the murder done?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 What is the meaning of “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Rache</a:t>
            </a:r>
            <a:r>
              <a:rPr lang="en-US" altLang="zh-CN" sz="2800" b="1" dirty="0">
                <a:latin typeface="Times New Roman" panose="02020603050405020304" pitchFamily="18" charset="0"/>
              </a:rPr>
              <a:t>” in German?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2060575"/>
            <a:ext cx="236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1. a man.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33400" y="31242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2. He was more than six feet tall, was in the prime of life and had small feet for his height.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17525" y="4221163"/>
            <a:ext cx="739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3. The murder was done with poison.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33400" y="5164138"/>
            <a:ext cx="788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4. “</a:t>
            </a:r>
            <a:r>
              <a:rPr lang="en-US" altLang="zh-CN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Rache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” is for “revenge” in German.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/>
      <p:bldP spid="266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/>
          </p:cNvSpPr>
          <p:nvPr/>
        </p:nvSpPr>
        <p:spPr bwMode="auto">
          <a:xfrm>
            <a:off x="1295400" y="2971800"/>
            <a:ext cx="6858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Calibri" panose="020F0502020204030204" pitchFamily="34" charset="0"/>
              </a:rPr>
              <a:t>1. Learn the new words and </a:t>
            </a:r>
          </a:p>
          <a:p>
            <a:pPr marL="609600" indent="-609600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Calibri" panose="020F0502020204030204" pitchFamily="34" charset="0"/>
              </a:rPr>
              <a:t>    phrases by heart.</a:t>
            </a:r>
          </a:p>
          <a:p>
            <a:pPr marL="609600" indent="-609600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Calibri" panose="020F0502020204030204" pitchFamily="34" charset="0"/>
              </a:rPr>
              <a:t>2. Act the dialogue on </a:t>
            </a:r>
          </a:p>
          <a:p>
            <a:pPr marL="609600" indent="-609600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Calibri" panose="020F0502020204030204" pitchFamily="34" charset="0"/>
              </a:rPr>
              <a:t>    page 116 out.</a:t>
            </a:r>
          </a:p>
        </p:txBody>
      </p:sp>
      <p:pic>
        <p:nvPicPr>
          <p:cNvPr id="27652" name="Picture 4" descr="homework 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371600"/>
            <a:ext cx="3124200" cy="105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52400" y="1641475"/>
            <a:ext cx="36576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wealth</a:t>
            </a:r>
          </a:p>
          <a:p>
            <a:pPr algn="r">
              <a:lnSpc>
                <a:spcPct val="130000"/>
              </a:lnSpc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safety</a:t>
            </a:r>
          </a:p>
          <a:p>
            <a:pPr algn="r">
              <a:lnSpc>
                <a:spcPct val="130000"/>
              </a:lnSpc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lock</a:t>
            </a:r>
          </a:p>
          <a:p>
            <a:pPr algn="r">
              <a:lnSpc>
                <a:spcPct val="130000"/>
              </a:lnSpc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shut</a:t>
            </a:r>
          </a:p>
          <a:p>
            <a:pPr algn="r">
              <a:lnSpc>
                <a:spcPct val="130000"/>
              </a:lnSpc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guard</a:t>
            </a:r>
          </a:p>
          <a:p>
            <a:pPr algn="r">
              <a:lnSpc>
                <a:spcPct val="130000"/>
              </a:lnSpc>
            </a:pPr>
            <a:r>
              <a:rPr lang="en-US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guard against </a:t>
            </a:r>
            <a:r>
              <a:rPr lang="en-US" altLang="zh-CN" sz="36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sth</a:t>
            </a:r>
            <a:endParaRPr lang="en-US" altLang="zh-CN" sz="36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91000" y="1619250"/>
            <a:ext cx="44958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财富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安全，保险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vt.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锁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vt.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关上，封闭，合拢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vt.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守卫，保卫</a:t>
            </a: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防范，提防（某事</a:t>
            </a:r>
            <a:r>
              <a:rPr lang="zh-CN" alt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） </a:t>
            </a:r>
            <a:endParaRPr lang="zh-CN" altLang="en-US" sz="36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6388" name="Group 4"/>
          <p:cNvGrpSpPr/>
          <p:nvPr/>
        </p:nvGrpSpPr>
        <p:grpSpPr bwMode="auto">
          <a:xfrm>
            <a:off x="2438400" y="585788"/>
            <a:ext cx="3886200" cy="785812"/>
            <a:chOff x="1632" y="192"/>
            <a:chExt cx="2448" cy="677"/>
          </a:xfrm>
        </p:grpSpPr>
        <p:pic>
          <p:nvPicPr>
            <p:cNvPr id="16389" name="Picture 5" descr="back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632" y="192"/>
              <a:ext cx="2448" cy="6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1956" y="316"/>
              <a:ext cx="1836" cy="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Words review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2971800" y="914400"/>
            <a:ext cx="3657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FF0066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Objective</a:t>
            </a:r>
            <a:endParaRPr lang="zh-CN" altLang="en-US" sz="3600" b="1" kern="10" dirty="0">
              <a:ln w="12700">
                <a:solidFill>
                  <a:srgbClr val="FF0066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2309813"/>
            <a:ext cx="8613775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To learn to </a:t>
            </a:r>
            <a:r>
              <a:rPr lang="en-US" altLang="zh-CN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make notes</a:t>
            </a:r>
            <a:r>
              <a:rPr lang="en-US" altLang="zh-CN" sz="4000" b="1" dirty="0">
                <a:latin typeface="Times New Roman" panose="02020603050405020304" pitchFamily="18" charset="0"/>
              </a:rPr>
              <a:t> about an event </a:t>
            </a:r>
          </a:p>
          <a:p>
            <a:pPr>
              <a:lnSpc>
                <a:spcPct val="120000"/>
              </a:lnSpc>
            </a:pPr>
            <a:endParaRPr lang="en-US" altLang="zh-CN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Note:</a:t>
            </a:r>
            <a:r>
              <a:rPr lang="en-US" altLang="zh-CN" sz="4000" b="1" dirty="0">
                <a:latin typeface="Times New Roman" panose="02020603050405020304" pitchFamily="18" charset="0"/>
              </a:rPr>
              <a:t> Pay attention to the six elements </a:t>
            </a:r>
          </a:p>
          <a:p>
            <a:pPr>
              <a:lnSpc>
                <a:spcPct val="125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(</a:t>
            </a:r>
            <a:r>
              <a:rPr lang="zh-CN" altLang="en-US" sz="4000" b="1" dirty="0">
                <a:latin typeface="Times New Roman" panose="02020603050405020304" pitchFamily="18" charset="0"/>
              </a:rPr>
              <a:t>要素</a:t>
            </a:r>
            <a:r>
              <a:rPr lang="en-US" altLang="zh-CN" sz="4000" b="1" dirty="0">
                <a:latin typeface="Times New Roman" panose="02020603050405020304" pitchFamily="18" charset="0"/>
              </a:rPr>
              <a:t>) of an event: who, what, when,</a:t>
            </a:r>
          </a:p>
          <a:p>
            <a:pPr>
              <a:lnSpc>
                <a:spcPct val="125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where, how, why.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/>
          </p:cNvSpPr>
          <p:nvPr/>
        </p:nvSpPr>
        <p:spPr bwMode="auto">
          <a:xfrm>
            <a:off x="914400" y="228600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8000"/>
                </a:solidFill>
                <a:latin typeface="Arial Narrow" panose="020B0606020202030204" pitchFamily="34" charset="0"/>
              </a:rPr>
              <a:t>Read </a:t>
            </a:r>
            <a:r>
              <a:rPr lang="en-US" altLang="zh-CN" sz="3600" b="1">
                <a:solidFill>
                  <a:srgbClr val="FF0066"/>
                </a:solidFill>
                <a:latin typeface="Arial Narrow" panose="020B0606020202030204" pitchFamily="34" charset="0"/>
              </a:rPr>
              <a:t>The Kidnapping</a:t>
            </a:r>
            <a:r>
              <a:rPr lang="en-US" altLang="zh-CN" sz="3600" b="1">
                <a:solidFill>
                  <a:srgbClr val="008000"/>
                </a:solidFill>
                <a:latin typeface="Arial Narrow" panose="020B0606020202030204" pitchFamily="34" charset="0"/>
              </a:rPr>
              <a:t> and answer.</a:t>
            </a:r>
          </a:p>
        </p:txBody>
      </p:sp>
      <p:sp>
        <p:nvSpPr>
          <p:cNvPr id="18435" name="Rectangle 3"/>
          <p:cNvSpPr>
            <a:spLocks noRot="1" noChangeArrowheads="1"/>
          </p:cNvSpPr>
          <p:nvPr/>
        </p:nvSpPr>
        <p:spPr bwMode="auto">
          <a:xfrm>
            <a:off x="533400" y="609600"/>
            <a:ext cx="7924800" cy="519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Who is the victim?</a:t>
            </a:r>
          </a:p>
          <a:p>
            <a:pPr eaLnBrk="0" hangingPunct="0">
              <a:lnSpc>
                <a:spcPct val="2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How old is the victim?</a:t>
            </a:r>
          </a:p>
          <a:p>
            <a:pPr eaLnBrk="0" hangingPunct="0">
              <a:lnSpc>
                <a:spcPct val="2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When did the crime happen?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zh-CN" sz="3600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Who are suspects?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9750" y="1916113"/>
            <a:ext cx="511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en-GB" altLang="zh-CN" sz="3600" b="1">
              <a:solidFill>
                <a:srgbClr val="CC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4988" y="2819400"/>
            <a:ext cx="5256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0000CC"/>
                </a:solidFill>
                <a:latin typeface="Times New Roman" panose="02020603050405020304" pitchFamily="18" charset="0"/>
              </a:rPr>
              <a:t>He is four years old.</a:t>
            </a:r>
            <a:r>
              <a:rPr kumimoji="1" lang="en-US" altLang="zh-CN" sz="3600" b="1">
                <a:solidFill>
                  <a:srgbClr val="CCFF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33400" y="1644650"/>
            <a:ext cx="222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>
                <a:solidFill>
                  <a:srgbClr val="0000CC"/>
                </a:solidFill>
                <a:latin typeface="Times New Roman" panose="02020603050405020304" pitchFamily="18" charset="0"/>
              </a:rPr>
              <a:t>Guan Fei.</a:t>
            </a: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09600" y="4038600"/>
            <a:ext cx="8001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0000CC"/>
                </a:solidFill>
                <a:latin typeface="Times New Roman" panose="02020603050405020304" pitchFamily="18" charset="0"/>
              </a:rPr>
              <a:t>It happened between 7 p.m. and 8 p.m. on 28th October.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65150" y="5759450"/>
            <a:ext cx="583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Wang Gang and Fan </a:t>
            </a:r>
            <a:r>
              <a:rPr kumimoji="1" lang="en-US" altLang="zh-CN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Yiming</a:t>
            </a:r>
            <a:r>
              <a:rPr kumimoji="1"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04800" y="212725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zh-CN" sz="4000" b="1"/>
              <a:t>A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/>
      <p:bldP spid="184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3400" y="968375"/>
            <a:ext cx="83058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Suspect 1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Name:            Wang Gang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Occupation:  (1) ____________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Known Guan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Dawei</a:t>
            </a:r>
            <a:r>
              <a:rPr lang="en-US" altLang="zh-CN" sz="3600" b="1" dirty="0">
                <a:latin typeface="Times New Roman" panose="02020603050405020304" pitchFamily="18" charset="0"/>
              </a:rPr>
              <a:t> for (2) ___________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Does he know Guan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Fei</a:t>
            </a:r>
            <a:r>
              <a:rPr lang="en-US" altLang="zh-CN" sz="3600" b="1" dirty="0">
                <a:latin typeface="Times New Roman" panose="02020603050405020304" pitchFamily="18" charset="0"/>
              </a:rPr>
              <a:t>? (3) _____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Criminal record? (4) ________________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Did he go to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Mr</a:t>
            </a:r>
            <a:r>
              <a:rPr lang="en-US" altLang="zh-CN" sz="3600" b="1" dirty="0">
                <a:latin typeface="Times New Roman" panose="02020603050405020304" pitchFamily="18" charset="0"/>
              </a:rPr>
              <a:t> Guan’s house on 28th October? (5) ______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At 7 p.m. on 28th October, he was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(6) ________________________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006850" y="1981200"/>
            <a:ext cx="186055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postman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943600" y="2579688"/>
            <a:ext cx="4572000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about 7 years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172200" y="3200400"/>
            <a:ext cx="29718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no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724400" y="3657600"/>
            <a:ext cx="44196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six months in prison</a:t>
            </a:r>
            <a:endParaRPr kumimoji="1" lang="en-US" altLang="zh-CN" sz="3200" b="1">
              <a:solidFill>
                <a:srgbClr val="CC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371850" y="4789488"/>
            <a:ext cx="1885950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yes 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733550" y="5856288"/>
            <a:ext cx="4591050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at his sister’s wedding</a:t>
            </a:r>
          </a:p>
        </p:txBody>
      </p:sp>
      <p:sp>
        <p:nvSpPr>
          <p:cNvPr id="19465" name="Rectangle 9"/>
          <p:cNvSpPr>
            <a:spLocks noRot="1" noChangeArrowheads="1"/>
          </p:cNvSpPr>
          <p:nvPr/>
        </p:nvSpPr>
        <p:spPr bwMode="auto">
          <a:xfrm>
            <a:off x="533400" y="381000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Listen and complete.</a:t>
            </a:r>
          </a:p>
        </p:txBody>
      </p:sp>
      <p:pic>
        <p:nvPicPr>
          <p:cNvPr id="19466" name="Picture 10" descr="listening music2">
            <a:hlinkClick r:id="rId2" action="ppaction://hlinkfile"/>
          </p:cNvPr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0" y="152400"/>
            <a:ext cx="2133600" cy="191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1" grpId="0"/>
      <p:bldP spid="19462" grpId="0"/>
      <p:bldP spid="19463" grpId="0"/>
      <p:bldP spid="194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57200" y="533400"/>
            <a:ext cx="868680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Suspect 2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Name :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Job:                               (7)___________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Known Guan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Dawei</a:t>
            </a:r>
            <a:r>
              <a:rPr lang="en-US" altLang="zh-CN" sz="3600" b="1" dirty="0">
                <a:latin typeface="Times New Roman" panose="02020603050405020304" pitchFamily="18" charset="0"/>
              </a:rPr>
              <a:t> for (8) ____________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Does she know Guan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Fei</a:t>
            </a:r>
            <a:r>
              <a:rPr lang="en-US" altLang="zh-CN" sz="3600" b="1" dirty="0">
                <a:latin typeface="Times New Roman" panose="02020603050405020304" pitchFamily="18" charset="0"/>
              </a:rPr>
              <a:t>? (9)_______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Criminal record? (10) ______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Did she go to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Mr</a:t>
            </a:r>
            <a:r>
              <a:rPr lang="en-US" altLang="zh-CN" sz="3600" b="1" dirty="0">
                <a:latin typeface="Times New Roman" panose="02020603050405020304" pitchFamily="18" charset="0"/>
              </a:rPr>
              <a:t> Guan’s house on 28th October? (11) ______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Between 7 p.m. and 8 p.m. on 28th October, she was (12)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____________________________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146550" y="1066800"/>
            <a:ext cx="250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Fan </a:t>
            </a:r>
            <a:r>
              <a:rPr kumimoji="1" lang="en-US" altLang="zh-CN" sz="36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Yiming</a:t>
            </a:r>
            <a:endParaRPr kumimoji="1" lang="en-US" altLang="zh-CN" sz="36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861050" y="2178050"/>
            <a:ext cx="297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almost 2 years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781800" y="2781300"/>
            <a:ext cx="1009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Yes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048125" y="36322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en-US" sz="3600" b="1">
              <a:solidFill>
                <a:srgbClr val="CC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086350" y="3321050"/>
            <a:ext cx="666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no</a:t>
            </a:r>
            <a:endParaRPr kumimoji="1" lang="en-US" altLang="zh-CN" sz="3600" b="1">
              <a:solidFill>
                <a:srgbClr val="CC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581400" y="4419600"/>
            <a:ext cx="1009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Yes 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62000" y="5988050"/>
            <a:ext cx="432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was on the way home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394325" y="1568450"/>
            <a:ext cx="2813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family doctor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231900"/>
            <a:ext cx="8077200" cy="509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Sometime between (1) ______ and (2) ______, Guan Dawei’s (3) ____, Guan Fei was kidnapped. The victim is (4) _________ old and about (5) _________</a:t>
            </a:r>
            <a:br>
              <a:rPr lang="en-US" altLang="zh-CN" sz="3600" b="1">
                <a:latin typeface="Times New Roman" panose="02020603050405020304" pitchFamily="18" charset="0"/>
              </a:rPr>
            </a:br>
            <a:r>
              <a:rPr lang="en-US" altLang="zh-CN" sz="3600" b="1">
                <a:latin typeface="Times New Roman" panose="02020603050405020304" pitchFamily="18" charset="0"/>
              </a:rPr>
              <a:t>tall. He was wearing a (6) ____ T-shirt, a brown (7) ________ and blue (8) ______.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086350" y="1339850"/>
            <a:ext cx="139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 p.m.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139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8 p.m.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867400" y="2057400"/>
            <a:ext cx="84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son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65150" y="3473450"/>
            <a:ext cx="2178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four years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223000" y="3505200"/>
            <a:ext cx="219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1.1 metres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791200" y="4235450"/>
            <a:ext cx="84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red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041650" y="4953000"/>
            <a:ext cx="137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jacket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06400" y="5607050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trousers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066800" y="609600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8000"/>
                </a:solidFill>
              </a:rPr>
              <a:t>Report on the kidnapping case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/>
      <p:bldP spid="21510" grpId="0"/>
      <p:bldP spid="21511" grpId="0"/>
      <p:bldP spid="21512" grpId="0"/>
      <p:bldP spid="21513" grpId="0"/>
      <p:bldP spid="21514" grpId="0"/>
      <p:bldP spid="215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90525" y="-152400"/>
            <a:ext cx="8296275" cy="676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One suspect is (9) ___________. He was once (10) _________ for six months. He is a (11)________ and has known Guan Dawei for(12) __________________. However, he (13) ________ know the boy who was kidnapped. He went to Mr Guan’s house on the morning of 28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th</a:t>
            </a:r>
            <a:r>
              <a:rPr lang="en-US" altLang="zh-CN" sz="3600" b="1">
                <a:latin typeface="Times New Roman" panose="02020603050405020304" pitchFamily="18" charset="0"/>
              </a:rPr>
              <a:t>, but in the evening he was at (14) __________________.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038600" y="-31750"/>
            <a:ext cx="264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Wang Gang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343150" y="730250"/>
            <a:ext cx="192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 prison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600200" y="1524000"/>
            <a:ext cx="186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postman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276600" y="2209800"/>
            <a:ext cx="363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about seven years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962400" y="2895600"/>
            <a:ext cx="1797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does not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57200" y="5943600"/>
            <a:ext cx="399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his sister’s wedding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/>
      <p:bldP spid="22534" grpId="0"/>
      <p:bldP spid="22535" grpId="0"/>
      <p:bldP spid="225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01638" y="388938"/>
            <a:ext cx="8361362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The other suspect is (15) ____________. She has no (16) _______________. She is a(17) ______________ and has known Guan Dawei for almost (17) _________. She (18) ______ the boy who was kidnapped. She went to Mr Guan’s house on 28 December and left the house at about (20) ______.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740400" y="609600"/>
            <a:ext cx="250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Fan Yiming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536950" y="1219200"/>
            <a:ext cx="324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criminal record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530350" y="1981200"/>
            <a:ext cx="2813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family doctor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943600" y="2667000"/>
            <a:ext cx="205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two years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209800" y="3352800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knows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571750" y="5530850"/>
            <a:ext cx="139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 p.m.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/>
      <p:bldP spid="23557" grpId="0"/>
      <p:bldP spid="23558" grpId="0"/>
      <p:bldP spid="23559" grpId="0"/>
      <p:bldP spid="23560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692</Words>
  <Application>Microsoft Office PowerPoint</Application>
  <PresentationFormat>全屏显示(4:3)</PresentationFormat>
  <Paragraphs>115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华文行楷</vt:lpstr>
      <vt:lpstr>宋体</vt:lpstr>
      <vt:lpstr>微软雅黑</vt:lpstr>
      <vt:lpstr>Arial</vt:lpstr>
      <vt:lpstr>Arial Narrow</vt:lpstr>
      <vt:lpstr>Calibri</vt:lpstr>
      <vt:lpstr>Comic Sans MS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2017-01-21T06:23:00Z</dcterms:created>
  <dcterms:modified xsi:type="dcterms:W3CDTF">2023-01-16T21:45:06Z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733F239A28E940109F9D4BCCCE1B06FD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