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EB851"/>
    <a:srgbClr val="E87071"/>
    <a:srgbClr val="663A77"/>
    <a:srgbClr val="01A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0" y="-15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2700">
              <a:solidFill>
                <a:srgbClr val="F3F3F3"/>
              </a:solidFill>
            </a:ln>
          </c:spPr>
          <c:dPt>
            <c:idx val="0"/>
            <c:bubble3D val="0"/>
            <c:spPr>
              <a:solidFill>
                <a:srgbClr val="01ACBE"/>
              </a:solidFill>
              <a:ln w="12700">
                <a:solidFill>
                  <a:srgbClr val="F3F3F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90-42C1-9649-9167776935E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rgbClr val="F3F3F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90-42C1-9649-9167776935E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rgbClr val="F3F3F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90-42C1-9649-9167776935EE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rgbClr val="F3F3F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90-42C1-9649-9167776935EE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90-42C1-9649-916777693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0"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451700941834E-3"/>
          <c:y val="3.29312559106789E-2"/>
          <c:w val="0.96844062579279699"/>
          <c:h val="0.896501767137866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50800" cap="rnd" cmpd="sng" algn="ctr">
              <a:solidFill>
                <a:schemeClr val="bg1">
                  <a:alpha val="7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57150" cap="flat" cmpd="sng" algn="ctr">
                <a:noFill/>
                <a:prstDash val="solid"/>
                <a:round/>
              </a:ln>
              <a:effectLst/>
            </c:spPr>
          </c:marker>
          <c:dPt>
            <c:idx val="0"/>
            <c:marker>
              <c:spPr>
                <a:solidFill>
                  <a:srgbClr val="FFB850"/>
                </a:solidFill>
                <a:ln w="57150" cap="flat" cmpd="sng" algn="ctr">
                  <a:noFill/>
                  <a:prstDash val="solid"/>
                  <a:round/>
                </a:ln>
                <a:effectLst>
                  <a:outerShdw blurRad="114300" dist="25400" dir="2700000" algn="tl" rotWithShape="0">
                    <a:prstClr val="black">
                      <a:alpha val="2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50800" h="12700"/>
                </a:sp3d>
              </c:spPr>
            </c:marker>
            <c:bubble3D val="0"/>
            <c:spPr>
              <a:ln w="50800" cap="rnd" cmpd="sng" algn="ctr">
                <a:solidFill>
                  <a:schemeClr val="bg1">
                    <a:alpha val="70000"/>
                  </a:schemeClr>
                </a:solidFill>
                <a:prstDash val="solid"/>
                <a:round/>
              </a:ln>
              <a:effectLst>
                <a:outerShdw blurRad="114300" dist="254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180-4567-B764-8594F1D943B2}"/>
              </c:ext>
            </c:extLst>
          </c:dPt>
          <c:dPt>
            <c:idx val="1"/>
            <c:marker>
              <c:spPr>
                <a:solidFill>
                  <a:srgbClr val="01ACBE"/>
                </a:solidFill>
                <a:ln w="57150" cap="flat" cmpd="sng" algn="ctr">
                  <a:noFill/>
                  <a:prstDash val="solid"/>
                  <a:round/>
                </a:ln>
                <a:effectLst>
                  <a:outerShdw blurRad="114300" dist="25400" dir="2700000" algn="tl" rotWithShape="0">
                    <a:prstClr val="black">
                      <a:alpha val="2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50800" h="12700"/>
                </a:sp3d>
              </c:spPr>
            </c:marker>
            <c:bubble3D val="0"/>
            <c:spPr>
              <a:ln w="50800" cap="rnd" cmpd="sng" algn="ctr">
                <a:solidFill>
                  <a:schemeClr val="bg1">
                    <a:alpha val="70000"/>
                  </a:schemeClr>
                </a:solidFill>
                <a:prstDash val="solid"/>
                <a:round/>
              </a:ln>
              <a:effectLst>
                <a:outerShdw blurRad="114300" dist="254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180-4567-B764-8594F1D943B2}"/>
              </c:ext>
            </c:extLst>
          </c:dPt>
          <c:dPt>
            <c:idx val="2"/>
            <c:marker>
              <c:spPr>
                <a:solidFill>
                  <a:srgbClr val="E87071"/>
                </a:solidFill>
                <a:ln w="57150" cap="flat" cmpd="sng" algn="ctr">
                  <a:noFill/>
                  <a:prstDash val="solid"/>
                  <a:round/>
                </a:ln>
                <a:effectLst>
                  <a:outerShdw blurRad="114300" dist="25400" dir="2700000" algn="tl" rotWithShape="0">
                    <a:prstClr val="black">
                      <a:alpha val="2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50800" h="12700"/>
                </a:sp3d>
              </c:spPr>
            </c:marker>
            <c:bubble3D val="0"/>
            <c:spPr>
              <a:ln w="50800" cap="rnd" cmpd="sng" algn="ctr">
                <a:solidFill>
                  <a:schemeClr val="bg1">
                    <a:alpha val="70000"/>
                  </a:schemeClr>
                </a:solidFill>
                <a:prstDash val="solid"/>
                <a:round/>
              </a:ln>
              <a:effectLst>
                <a:outerShdw blurRad="114300" dist="254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180-4567-B764-8594F1D943B2}"/>
              </c:ext>
            </c:extLst>
          </c:dPt>
          <c:dPt>
            <c:idx val="3"/>
            <c:marker>
              <c:spPr>
                <a:solidFill>
                  <a:srgbClr val="00AF92"/>
                </a:solidFill>
                <a:ln w="57150" cap="flat" cmpd="sng" algn="ctr">
                  <a:noFill/>
                  <a:prstDash val="solid"/>
                  <a:round/>
                </a:ln>
                <a:effectLst>
                  <a:outerShdw blurRad="114300" dist="25400" dir="2700000" algn="tl" rotWithShape="0">
                    <a:prstClr val="black">
                      <a:alpha val="2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50800" h="12700"/>
                </a:sp3d>
              </c:spPr>
            </c:marker>
            <c:bubble3D val="0"/>
            <c:spPr>
              <a:ln w="50800" cap="rnd" cmpd="sng" algn="ctr">
                <a:solidFill>
                  <a:schemeClr val="bg1">
                    <a:alpha val="70000"/>
                  </a:schemeClr>
                </a:solidFill>
                <a:prstDash val="solid"/>
                <a:round/>
              </a:ln>
              <a:effectLst>
                <a:outerShdw blurRad="114300" dist="254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180-4567-B764-8594F1D943B2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0.6</c:v>
                </c:pt>
                <c:pt idx="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80-4567-B764-8594F1D94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272640"/>
        <c:axId val="31839552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:tx>
                <c:spPr>
                  <a:ln w="28575" cap="rnd" cmpd="sng" algn="ctr">
                    <a:solidFill>
                      <a:schemeClr val="accent2"/>
                    </a:solidFill>
                    <a:prstDash val="solid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 cap="flat" cmpd="sng" algn="ctr">
                      <a:solidFill>
                        <a:schemeClr val="accent2"/>
                      </a:solidFill>
                      <a:prstDash val="solid"/>
                      <a:round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5180-4567-B764-8594F1D943B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ln w="28575" cap="rnd" cmpd="sng" algn="ctr">
                    <a:solidFill>
                      <a:schemeClr val="accent3"/>
                    </a:solidFill>
                    <a:prstDash val="solid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 cap="flat" cmpd="sng" algn="ctr">
                      <a:solidFill>
                        <a:schemeClr val="accent3"/>
                      </a:solidFill>
                      <a:prstDash val="solid"/>
                      <a:round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180-4567-B764-8594F1D943B2}"/>
                  </c:ext>
                </c:extLst>
              </c15:ser>
            </c15:filteredLineSeries>
          </c:ext>
        </c:extLst>
      </c:lineChart>
      <c:catAx>
        <c:axId val="318272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8395520"/>
        <c:crosses val="autoZero"/>
        <c:auto val="1"/>
        <c:lblAlgn val="ctr"/>
        <c:lblOffset val="100"/>
        <c:noMultiLvlLbl val="0"/>
      </c:catAx>
      <c:valAx>
        <c:axId val="318395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18272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B850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FFB8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DE-4622-BD41-96063A64C724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DE-4622-BD41-96063A64C72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DE-4622-BD41-96063A64C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17475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F1747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0F-4A42-9472-E743569569C9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0F-4A42-9472-E743569569C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0F-4A42-9472-E74356956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B850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01B3C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88-4240-9180-1407FF643184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88-4240-9180-1407FF64318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88-4240-9180-1407FF643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B850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00AF9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1E-485C-950A-4FBA5600957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1E-485C-950A-4FBA5600957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1E-485C-950A-4FBA56009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A894-E002-46E0-A3EC-1798ACBC01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1AC5-8615-4C2B-8B1F-14AD4F9023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3648" y="1952996"/>
            <a:ext cx="3252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竞聘求职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55039" y="459992"/>
            <a:ext cx="4271998" cy="4271998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11560" y="615936"/>
            <a:ext cx="1537628" cy="1397036"/>
            <a:chOff x="708484" y="771550"/>
            <a:chExt cx="2038382" cy="1852004"/>
          </a:xfrm>
        </p:grpSpPr>
        <p:sp>
          <p:nvSpPr>
            <p:cNvPr id="7" name="椭圆 6"/>
            <p:cNvSpPr/>
            <p:nvPr/>
          </p:nvSpPr>
          <p:spPr>
            <a:xfrm>
              <a:off x="775780" y="771550"/>
              <a:ext cx="1852004" cy="1852004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8" name="椭圆 7"/>
            <p:cNvSpPr/>
            <p:nvPr/>
          </p:nvSpPr>
          <p:spPr>
            <a:xfrm>
              <a:off x="1007828" y="1003597"/>
              <a:ext cx="1387908" cy="1387908"/>
            </a:xfrm>
            <a:prstGeom prst="ellipse">
              <a:avLst/>
            </a:pr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9" name="矩形 8"/>
            <p:cNvSpPr/>
            <p:nvPr/>
          </p:nvSpPr>
          <p:spPr>
            <a:xfrm>
              <a:off x="708484" y="1495082"/>
              <a:ext cx="2038382" cy="448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RESUME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403648" y="2889100"/>
            <a:ext cx="3252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时尚简约立体风格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738458">
            <a:off x="4482708" y="3349720"/>
            <a:ext cx="661162" cy="661162"/>
            <a:chOff x="4482708" y="3301238"/>
            <a:chExt cx="661162" cy="661162"/>
          </a:xfrm>
        </p:grpSpPr>
        <p:grpSp>
          <p:nvGrpSpPr>
            <p:cNvPr id="12" name="组合 23"/>
            <p:cNvGrpSpPr/>
            <p:nvPr/>
          </p:nvGrpSpPr>
          <p:grpSpPr>
            <a:xfrm>
              <a:off x="4482708" y="3301238"/>
              <a:ext cx="661162" cy="661162"/>
              <a:chOff x="775780" y="771550"/>
              <a:chExt cx="1852004" cy="185200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775780" y="771550"/>
                <a:ext cx="1852004" cy="185200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07828" y="1003597"/>
                <a:ext cx="1387908" cy="1387908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1524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/>
              </a:p>
            </p:txBody>
          </p:sp>
        </p:grpSp>
        <p:grpSp>
          <p:nvGrpSpPr>
            <p:cNvPr id="13" name="组合 40"/>
            <p:cNvGrpSpPr/>
            <p:nvPr/>
          </p:nvGrpSpPr>
          <p:grpSpPr>
            <a:xfrm>
              <a:off x="4679943" y="3516067"/>
              <a:ext cx="266691" cy="231503"/>
              <a:chOff x="6434683" y="510993"/>
              <a:chExt cx="987549" cy="857250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6978347" y="510993"/>
                <a:ext cx="438150" cy="857250"/>
              </a:xfrm>
              <a:custGeom>
                <a:avLst/>
                <a:gdLst>
                  <a:gd name="connsiteX0" fmla="*/ 0 w 438150"/>
                  <a:gd name="connsiteY0" fmla="*/ 0 h 857250"/>
                  <a:gd name="connsiteX1" fmla="*/ 438150 w 438150"/>
                  <a:gd name="connsiteY1" fmla="*/ 438150 h 857250"/>
                  <a:gd name="connsiteX2" fmla="*/ 19050 w 438150"/>
                  <a:gd name="connsiteY2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857250">
                    <a:moveTo>
                      <a:pt x="0" y="0"/>
                    </a:moveTo>
                    <a:lnTo>
                      <a:pt x="438150" y="438150"/>
                    </a:lnTo>
                    <a:lnTo>
                      <a:pt x="19050" y="85725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6434683" y="954806"/>
                <a:ext cx="987549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KSO_Shape"/>
          <p:cNvSpPr/>
          <p:nvPr/>
        </p:nvSpPr>
        <p:spPr bwMode="auto">
          <a:xfrm>
            <a:off x="5829419" y="4011910"/>
            <a:ext cx="217000" cy="274684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046989" y="3947708"/>
            <a:ext cx="2025473" cy="338554"/>
            <a:chOff x="6046989" y="3947708"/>
            <a:chExt cx="2025473" cy="338554"/>
          </a:xfrm>
        </p:grpSpPr>
        <p:sp>
          <p:nvSpPr>
            <p:cNvPr id="20" name="TextBox 87"/>
            <p:cNvSpPr txBox="1"/>
            <p:nvPr/>
          </p:nvSpPr>
          <p:spPr>
            <a:xfrm>
              <a:off x="6046989" y="3947708"/>
              <a:ext cx="20254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姓名：老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二小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118427" y="4280892"/>
              <a:ext cx="15841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KSO_Shape"/>
          <p:cNvSpPr/>
          <p:nvPr/>
        </p:nvSpPr>
        <p:spPr bwMode="auto">
          <a:xfrm>
            <a:off x="5807562" y="4515966"/>
            <a:ext cx="260714" cy="195101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093347" y="4357700"/>
            <a:ext cx="1621925" cy="353367"/>
            <a:chOff x="6093347" y="4357700"/>
            <a:chExt cx="1621925" cy="353367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126047" y="4711067"/>
              <a:ext cx="15841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92"/>
            <p:cNvSpPr txBox="1"/>
            <p:nvPr/>
          </p:nvSpPr>
          <p:spPr>
            <a:xfrm>
              <a:off x="6093347" y="4357700"/>
              <a:ext cx="16219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职位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：产品经理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99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8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32661" y="131812"/>
            <a:ext cx="2304256" cy="779313"/>
            <a:chOff x="3419872" y="496293"/>
            <a:chExt cx="2304256" cy="779313"/>
          </a:xfrm>
        </p:grpSpPr>
        <p:sp>
          <p:nvSpPr>
            <p:cNvPr id="5" name="TextBox 1"/>
            <p:cNvSpPr txBox="1"/>
            <p:nvPr/>
          </p:nvSpPr>
          <p:spPr>
            <a:xfrm>
              <a:off x="3761522" y="4962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01ACBE"/>
                  </a:solidFill>
                </a:rPr>
                <a:t>解决问题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Problem 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Solving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3517412" y="1055212"/>
            <a:ext cx="2109177" cy="3367349"/>
            <a:chOff x="2628899" y="0"/>
            <a:chExt cx="3924299" cy="6265035"/>
          </a:xfrm>
          <a:effectLst>
            <a:outerShdw blurRad="2159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1" name="圆角矩形 130"/>
            <p:cNvSpPr/>
            <p:nvPr/>
          </p:nvSpPr>
          <p:spPr>
            <a:xfrm>
              <a:off x="4210045" y="6028676"/>
              <a:ext cx="762006" cy="217706"/>
            </a:xfrm>
            <a:prstGeom prst="roundRect">
              <a:avLst/>
            </a:prstGeom>
            <a:gradFill>
              <a:gsLst>
                <a:gs pos="53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任意多边形 131"/>
            <p:cNvSpPr/>
            <p:nvPr/>
          </p:nvSpPr>
          <p:spPr>
            <a:xfrm rot="18900000">
              <a:off x="3939602" y="4935998"/>
              <a:ext cx="1302892" cy="1329037"/>
            </a:xfrm>
            <a:custGeom>
              <a:avLst/>
              <a:gdLst>
                <a:gd name="connsiteX0" fmla="*/ 221518 w 1329080"/>
                <a:gd name="connsiteY0" fmla="*/ 0 h 1329080"/>
                <a:gd name="connsiteX1" fmla="*/ 1329080 w 1329080"/>
                <a:gd name="connsiteY1" fmla="*/ 1107563 h 1329080"/>
                <a:gd name="connsiteX2" fmla="*/ 1107563 w 1329080"/>
                <a:gd name="connsiteY2" fmla="*/ 1329080 h 1329080"/>
                <a:gd name="connsiteX3" fmla="*/ 543947 w 1329080"/>
                <a:gd name="connsiteY3" fmla="*/ 1329080 h 1329080"/>
                <a:gd name="connsiteX4" fmla="*/ 0 w 1329080"/>
                <a:gd name="connsiteY4" fmla="*/ 785133 h 1329080"/>
                <a:gd name="connsiteX5" fmla="*/ 0 w 1329080"/>
                <a:gd name="connsiteY5" fmla="*/ 221518 h 1329080"/>
                <a:gd name="connsiteX6" fmla="*/ 221518 w 1329080"/>
                <a:gd name="connsiteY6" fmla="*/ 0 h 132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080" h="1329080">
                  <a:moveTo>
                    <a:pt x="221518" y="0"/>
                  </a:moveTo>
                  <a:lnTo>
                    <a:pt x="1329080" y="1107563"/>
                  </a:lnTo>
                  <a:cubicBezTo>
                    <a:pt x="1329080" y="1229903"/>
                    <a:pt x="1229903" y="1329080"/>
                    <a:pt x="1107563" y="1329080"/>
                  </a:cubicBezTo>
                  <a:lnTo>
                    <a:pt x="543947" y="1329080"/>
                  </a:lnTo>
                  <a:lnTo>
                    <a:pt x="0" y="785133"/>
                  </a:lnTo>
                  <a:lnTo>
                    <a:pt x="0" y="221518"/>
                  </a:lnTo>
                  <a:cubicBezTo>
                    <a:pt x="0" y="99177"/>
                    <a:pt x="99177" y="0"/>
                    <a:pt x="221518" y="0"/>
                  </a:cubicBezTo>
                  <a:close/>
                </a:path>
              </a:pathLst>
            </a:custGeom>
            <a:gradFill>
              <a:gsLst>
                <a:gs pos="48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  <a:alpha val="82000"/>
                  </a:schemeClr>
                </a:gs>
                <a:gs pos="3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任意多边形 132"/>
            <p:cNvSpPr/>
            <p:nvPr/>
          </p:nvSpPr>
          <p:spPr>
            <a:xfrm>
              <a:off x="3748086" y="4667095"/>
              <a:ext cx="1685925" cy="933422"/>
            </a:xfrm>
            <a:custGeom>
              <a:avLst/>
              <a:gdLst>
                <a:gd name="connsiteX0" fmla="*/ 0 w 1685925"/>
                <a:gd name="connsiteY0" fmla="*/ 0 h 933452"/>
                <a:gd name="connsiteX1" fmla="*/ 1685925 w 1685925"/>
                <a:gd name="connsiteY1" fmla="*/ 0 h 933452"/>
                <a:gd name="connsiteX2" fmla="*/ 1685925 w 1685925"/>
                <a:gd name="connsiteY2" fmla="*/ 933452 h 933452"/>
                <a:gd name="connsiteX3" fmla="*/ 0 w 1685925"/>
                <a:gd name="connsiteY3" fmla="*/ 933452 h 93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925" h="933452">
                  <a:moveTo>
                    <a:pt x="0" y="0"/>
                  </a:moveTo>
                  <a:lnTo>
                    <a:pt x="1685925" y="0"/>
                  </a:lnTo>
                  <a:lnTo>
                    <a:pt x="1685925" y="933452"/>
                  </a:lnTo>
                  <a:lnTo>
                    <a:pt x="0" y="933452"/>
                  </a:lnTo>
                  <a:close/>
                </a:path>
              </a:pathLst>
            </a:custGeom>
            <a:gradFill>
              <a:gsLst>
                <a:gs pos="88000">
                  <a:schemeClr val="bg1">
                    <a:lumMod val="75000"/>
                  </a:schemeClr>
                </a:gs>
                <a:gs pos="51000">
                  <a:schemeClr val="bg1">
                    <a:lumMod val="65000"/>
                  </a:schemeClr>
                </a:gs>
                <a:gs pos="64000">
                  <a:schemeClr val="bg1">
                    <a:lumMod val="85000"/>
                  </a:schemeClr>
                </a:gs>
                <a:gs pos="76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65000"/>
                  </a:schemeClr>
                </a:gs>
                <a:gs pos="3000">
                  <a:schemeClr val="bg1">
                    <a:lumMod val="6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 rot="21300000">
              <a:off x="3745776" y="5473669"/>
              <a:ext cx="1674822" cy="82844"/>
            </a:xfrm>
            <a:prstGeom prst="roundRect">
              <a:avLst>
                <a:gd name="adj" fmla="val 13637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 rot="21300000">
              <a:off x="3745776" y="5002848"/>
              <a:ext cx="1674822" cy="78826"/>
            </a:xfrm>
            <a:prstGeom prst="roundRect">
              <a:avLst>
                <a:gd name="adj" fmla="val 18590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 rot="21300000">
              <a:off x="3745776" y="5169520"/>
              <a:ext cx="1674822" cy="78826"/>
            </a:xfrm>
            <a:prstGeom prst="roundRect">
              <a:avLst>
                <a:gd name="adj" fmla="val 1062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圆角矩形 136"/>
            <p:cNvSpPr/>
            <p:nvPr/>
          </p:nvSpPr>
          <p:spPr>
            <a:xfrm rot="21300000">
              <a:off x="3745776" y="5338332"/>
              <a:ext cx="1674822" cy="78826"/>
            </a:xfrm>
            <a:prstGeom prst="roundRect">
              <a:avLst>
                <a:gd name="adj" fmla="val 14265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2628899" y="0"/>
              <a:ext cx="3924299" cy="4667095"/>
            </a:xfrm>
            <a:custGeom>
              <a:avLst/>
              <a:gdLst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769902 w 3924300"/>
                <a:gd name="connsiteY3" fmla="*/ 2726328 h 4667248"/>
                <a:gd name="connsiteX4" fmla="*/ 3802289 w 3924300"/>
                <a:gd name="connsiteY4" fmla="*/ 2740482 h 4667248"/>
                <a:gd name="connsiteX5" fmla="*/ 3076575 w 3924300"/>
                <a:gd name="connsiteY5" fmla="*/ 4362442 h 4667248"/>
                <a:gd name="connsiteX6" fmla="*/ 2771769 w 3924300"/>
                <a:gd name="connsiteY6" fmla="*/ 4667248 h 4667248"/>
                <a:gd name="connsiteX7" fmla="*/ 1152531 w 3924300"/>
                <a:gd name="connsiteY7" fmla="*/ 4667248 h 4667248"/>
                <a:gd name="connsiteX8" fmla="*/ 847725 w 3924300"/>
                <a:gd name="connsiteY8" fmla="*/ 4362442 h 4667248"/>
                <a:gd name="connsiteX9" fmla="*/ 165554 w 3924300"/>
                <a:gd name="connsiteY9" fmla="*/ 2765883 h 4667248"/>
                <a:gd name="connsiteX10" fmla="*/ 172070 w 3924300"/>
                <a:gd name="connsiteY10" fmla="*/ 2763013 h 4667248"/>
                <a:gd name="connsiteX11" fmla="*/ 154196 w 3924300"/>
                <a:gd name="connsiteY11" fmla="*/ 2725908 h 4667248"/>
                <a:gd name="connsiteX12" fmla="*/ 0 w 3924300"/>
                <a:gd name="connsiteY12" fmla="*/ 1962150 h 4667248"/>
                <a:gd name="connsiteX13" fmla="*/ 1962150 w 3924300"/>
                <a:gd name="connsiteY13" fmla="*/ 0 h 4667248"/>
                <a:gd name="connsiteX0-1" fmla="*/ 1962150 w 3924300"/>
                <a:gd name="connsiteY0-2" fmla="*/ 0 h 4667248"/>
                <a:gd name="connsiteX1-3" fmla="*/ 3924300 w 3924300"/>
                <a:gd name="connsiteY1-4" fmla="*/ 1962150 h 4667248"/>
                <a:gd name="connsiteX2-5" fmla="*/ 3770105 w 3924300"/>
                <a:gd name="connsiteY2-6" fmla="*/ 2725908 h 4667248"/>
                <a:gd name="connsiteX3-7" fmla="*/ 3802289 w 3924300"/>
                <a:gd name="connsiteY3-8" fmla="*/ 2740482 h 4667248"/>
                <a:gd name="connsiteX4-9" fmla="*/ 3076575 w 3924300"/>
                <a:gd name="connsiteY4-10" fmla="*/ 4362442 h 4667248"/>
                <a:gd name="connsiteX5-11" fmla="*/ 2771769 w 3924300"/>
                <a:gd name="connsiteY5-12" fmla="*/ 4667248 h 4667248"/>
                <a:gd name="connsiteX6-13" fmla="*/ 1152531 w 3924300"/>
                <a:gd name="connsiteY6-14" fmla="*/ 4667248 h 4667248"/>
                <a:gd name="connsiteX7-15" fmla="*/ 847725 w 3924300"/>
                <a:gd name="connsiteY7-16" fmla="*/ 4362442 h 4667248"/>
                <a:gd name="connsiteX8-17" fmla="*/ 165554 w 3924300"/>
                <a:gd name="connsiteY8-18" fmla="*/ 2765883 h 4667248"/>
                <a:gd name="connsiteX9-19" fmla="*/ 172070 w 3924300"/>
                <a:gd name="connsiteY9-20" fmla="*/ 2763013 h 4667248"/>
                <a:gd name="connsiteX10-21" fmla="*/ 154196 w 3924300"/>
                <a:gd name="connsiteY10-22" fmla="*/ 2725908 h 4667248"/>
                <a:gd name="connsiteX11-23" fmla="*/ 0 w 3924300"/>
                <a:gd name="connsiteY11-24" fmla="*/ 1962150 h 4667248"/>
                <a:gd name="connsiteX12-25" fmla="*/ 1962150 w 3924300"/>
                <a:gd name="connsiteY12-26" fmla="*/ 0 h 4667248"/>
                <a:gd name="connsiteX0-27" fmla="*/ 1962150 w 3924300"/>
                <a:gd name="connsiteY0-28" fmla="*/ 0 h 4667248"/>
                <a:gd name="connsiteX1-29" fmla="*/ 3924300 w 3924300"/>
                <a:gd name="connsiteY1-30" fmla="*/ 1962150 h 4667248"/>
                <a:gd name="connsiteX2-31" fmla="*/ 3770105 w 3924300"/>
                <a:gd name="connsiteY2-32" fmla="*/ 2725908 h 4667248"/>
                <a:gd name="connsiteX3-33" fmla="*/ 3076575 w 3924300"/>
                <a:gd name="connsiteY3-34" fmla="*/ 4362442 h 4667248"/>
                <a:gd name="connsiteX4-35" fmla="*/ 2771769 w 3924300"/>
                <a:gd name="connsiteY4-36" fmla="*/ 4667248 h 4667248"/>
                <a:gd name="connsiteX5-37" fmla="*/ 1152531 w 3924300"/>
                <a:gd name="connsiteY5-38" fmla="*/ 4667248 h 4667248"/>
                <a:gd name="connsiteX6-39" fmla="*/ 847725 w 3924300"/>
                <a:gd name="connsiteY6-40" fmla="*/ 4362442 h 4667248"/>
                <a:gd name="connsiteX7-41" fmla="*/ 165554 w 3924300"/>
                <a:gd name="connsiteY7-42" fmla="*/ 2765883 h 4667248"/>
                <a:gd name="connsiteX8-43" fmla="*/ 172070 w 3924300"/>
                <a:gd name="connsiteY8-44" fmla="*/ 2763013 h 4667248"/>
                <a:gd name="connsiteX9-45" fmla="*/ 154196 w 3924300"/>
                <a:gd name="connsiteY9-46" fmla="*/ 2725908 h 4667248"/>
                <a:gd name="connsiteX10-47" fmla="*/ 0 w 3924300"/>
                <a:gd name="connsiteY10-48" fmla="*/ 1962150 h 4667248"/>
                <a:gd name="connsiteX11-49" fmla="*/ 1962150 w 3924300"/>
                <a:gd name="connsiteY11-50" fmla="*/ 0 h 4667248"/>
                <a:gd name="connsiteX0-51" fmla="*/ 1962150 w 3924300"/>
                <a:gd name="connsiteY0-52" fmla="*/ 0 h 4667248"/>
                <a:gd name="connsiteX1-53" fmla="*/ 3924300 w 3924300"/>
                <a:gd name="connsiteY1-54" fmla="*/ 1962150 h 4667248"/>
                <a:gd name="connsiteX2-55" fmla="*/ 3770105 w 3924300"/>
                <a:gd name="connsiteY2-56" fmla="*/ 2725908 h 4667248"/>
                <a:gd name="connsiteX3-57" fmla="*/ 3076575 w 3924300"/>
                <a:gd name="connsiteY3-58" fmla="*/ 4362442 h 4667248"/>
                <a:gd name="connsiteX4-59" fmla="*/ 2771769 w 3924300"/>
                <a:gd name="connsiteY4-60" fmla="*/ 4667248 h 4667248"/>
                <a:gd name="connsiteX5-61" fmla="*/ 1152531 w 3924300"/>
                <a:gd name="connsiteY5-62" fmla="*/ 4667248 h 4667248"/>
                <a:gd name="connsiteX6-63" fmla="*/ 847725 w 3924300"/>
                <a:gd name="connsiteY6-64" fmla="*/ 4362442 h 4667248"/>
                <a:gd name="connsiteX7-65" fmla="*/ 165554 w 3924300"/>
                <a:gd name="connsiteY7-66" fmla="*/ 2765883 h 4667248"/>
                <a:gd name="connsiteX8-67" fmla="*/ 172070 w 3924300"/>
                <a:gd name="connsiteY8-68" fmla="*/ 2763013 h 4667248"/>
                <a:gd name="connsiteX9-69" fmla="*/ 154196 w 3924300"/>
                <a:gd name="connsiteY9-70" fmla="*/ 2725908 h 4667248"/>
                <a:gd name="connsiteX10-71" fmla="*/ 0 w 3924300"/>
                <a:gd name="connsiteY10-72" fmla="*/ 1962150 h 4667248"/>
                <a:gd name="connsiteX11-73" fmla="*/ 1962150 w 3924300"/>
                <a:gd name="connsiteY11-74" fmla="*/ 0 h 4667248"/>
                <a:gd name="connsiteX0-75" fmla="*/ 1962150 w 3924300"/>
                <a:gd name="connsiteY0-76" fmla="*/ 0 h 4667248"/>
                <a:gd name="connsiteX1-77" fmla="*/ 3924300 w 3924300"/>
                <a:gd name="connsiteY1-78" fmla="*/ 1962150 h 4667248"/>
                <a:gd name="connsiteX2-79" fmla="*/ 3770105 w 3924300"/>
                <a:gd name="connsiteY2-80" fmla="*/ 2725908 h 4667248"/>
                <a:gd name="connsiteX3-81" fmla="*/ 3076575 w 3924300"/>
                <a:gd name="connsiteY3-82" fmla="*/ 4362442 h 4667248"/>
                <a:gd name="connsiteX4-83" fmla="*/ 2771769 w 3924300"/>
                <a:gd name="connsiteY4-84" fmla="*/ 4667248 h 4667248"/>
                <a:gd name="connsiteX5-85" fmla="*/ 1152531 w 3924300"/>
                <a:gd name="connsiteY5-86" fmla="*/ 4667248 h 4667248"/>
                <a:gd name="connsiteX6-87" fmla="*/ 847725 w 3924300"/>
                <a:gd name="connsiteY6-88" fmla="*/ 4362442 h 4667248"/>
                <a:gd name="connsiteX7-89" fmla="*/ 165554 w 3924300"/>
                <a:gd name="connsiteY7-90" fmla="*/ 2765883 h 4667248"/>
                <a:gd name="connsiteX8-91" fmla="*/ 172070 w 3924300"/>
                <a:gd name="connsiteY8-92" fmla="*/ 2763013 h 4667248"/>
                <a:gd name="connsiteX9-93" fmla="*/ 154196 w 3924300"/>
                <a:gd name="connsiteY9-94" fmla="*/ 2725908 h 4667248"/>
                <a:gd name="connsiteX10-95" fmla="*/ 0 w 3924300"/>
                <a:gd name="connsiteY10-96" fmla="*/ 1962150 h 4667248"/>
                <a:gd name="connsiteX11-97" fmla="*/ 1962150 w 3924300"/>
                <a:gd name="connsiteY11-98" fmla="*/ 0 h 466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3924300" h="4667248">
                  <a:moveTo>
                    <a:pt x="1962150" y="0"/>
                  </a:moveTo>
                  <a:cubicBezTo>
                    <a:pt x="3045816" y="0"/>
                    <a:pt x="3924300" y="878484"/>
                    <a:pt x="3924300" y="1962150"/>
                  </a:cubicBezTo>
                  <a:cubicBezTo>
                    <a:pt x="3924300" y="2233067"/>
                    <a:pt x="3869395" y="2491159"/>
                    <a:pt x="3770105" y="2725908"/>
                  </a:cubicBezTo>
                  <a:cubicBezTo>
                    <a:pt x="3628818" y="3125957"/>
                    <a:pt x="3071514" y="3695985"/>
                    <a:pt x="3076575" y="4362442"/>
                  </a:cubicBezTo>
                  <a:cubicBezTo>
                    <a:pt x="3076575" y="4530782"/>
                    <a:pt x="2940109" y="4667248"/>
                    <a:pt x="2771769" y="4667248"/>
                  </a:cubicBezTo>
                  <a:lnTo>
                    <a:pt x="1152531" y="4667248"/>
                  </a:lnTo>
                  <a:cubicBezTo>
                    <a:pt x="984191" y="4667248"/>
                    <a:pt x="847725" y="4530782"/>
                    <a:pt x="847725" y="4362442"/>
                  </a:cubicBezTo>
                  <a:cubicBezTo>
                    <a:pt x="870101" y="3728807"/>
                    <a:pt x="388106" y="3288393"/>
                    <a:pt x="165554" y="2765883"/>
                  </a:cubicBezTo>
                  <a:lnTo>
                    <a:pt x="172070" y="2763013"/>
                  </a:lnTo>
                  <a:lnTo>
                    <a:pt x="154196" y="2725908"/>
                  </a:lnTo>
                  <a:cubicBezTo>
                    <a:pt x="54905" y="2491159"/>
                    <a:pt x="0" y="2233067"/>
                    <a:pt x="0" y="1962150"/>
                  </a:cubicBezTo>
                  <a:cubicBezTo>
                    <a:pt x="0" y="878484"/>
                    <a:pt x="878484" y="0"/>
                    <a:pt x="196215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2E2E2"/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圆角矩形 138"/>
            <p:cNvSpPr/>
            <p:nvPr/>
          </p:nvSpPr>
          <p:spPr>
            <a:xfrm>
              <a:off x="3710112" y="4705663"/>
              <a:ext cx="1788888" cy="3266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1500">
                  <a:schemeClr val="bg1">
                    <a:lumMod val="85000"/>
                  </a:schemeClr>
                </a:gs>
                <a:gs pos="3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圆角矩形 139"/>
            <p:cNvSpPr/>
            <p:nvPr/>
          </p:nvSpPr>
          <p:spPr>
            <a:xfrm rot="21300000">
              <a:off x="3667322" y="4909817"/>
              <a:ext cx="1831730" cy="7882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圆角矩形 140"/>
            <p:cNvSpPr/>
            <p:nvPr/>
          </p:nvSpPr>
          <p:spPr>
            <a:xfrm rot="21300000">
              <a:off x="3667322" y="5069954"/>
              <a:ext cx="1831730" cy="7882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圆角矩形 141"/>
            <p:cNvSpPr/>
            <p:nvPr/>
          </p:nvSpPr>
          <p:spPr>
            <a:xfrm rot="21300000">
              <a:off x="3667322" y="5236631"/>
              <a:ext cx="1831730" cy="7882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圆角矩形 142"/>
            <p:cNvSpPr/>
            <p:nvPr/>
          </p:nvSpPr>
          <p:spPr>
            <a:xfrm rot="21300000">
              <a:off x="3667322" y="5405447"/>
              <a:ext cx="1831730" cy="7882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 rot="21300000">
              <a:off x="3667322" y="5540786"/>
              <a:ext cx="1831730" cy="8284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>
              <a:off x="4009766" y="5932936"/>
              <a:ext cx="1178587" cy="35135"/>
            </a:xfrm>
            <a:prstGeom prst="roundRect">
              <a:avLst>
                <a:gd name="adj" fmla="val 13637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圆角矩形 145"/>
            <p:cNvSpPr/>
            <p:nvPr/>
          </p:nvSpPr>
          <p:spPr>
            <a:xfrm>
              <a:off x="4201537" y="6135967"/>
              <a:ext cx="776005" cy="16226"/>
            </a:xfrm>
            <a:prstGeom prst="roundRect">
              <a:avLst>
                <a:gd name="adj" fmla="val 13637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3928633" y="2054835"/>
            <a:ext cx="521176" cy="1493370"/>
            <a:chOff x="3348370" y="2805283"/>
            <a:chExt cx="591700" cy="1695450"/>
          </a:xfrm>
          <a:solidFill>
            <a:srgbClr val="01ACBE"/>
          </a:solidFill>
        </p:grpSpPr>
        <p:sp>
          <p:nvSpPr>
            <p:cNvPr id="148" name="圆角矩形 147"/>
            <p:cNvSpPr/>
            <p:nvPr/>
          </p:nvSpPr>
          <p:spPr>
            <a:xfrm>
              <a:off x="3730153" y="3548233"/>
              <a:ext cx="209917" cy="9525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49" name="圆角矩形 148"/>
            <p:cNvSpPr/>
            <p:nvPr/>
          </p:nvSpPr>
          <p:spPr>
            <a:xfrm>
              <a:off x="3348370" y="2805283"/>
              <a:ext cx="209917" cy="9525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0" name="圆角矩形 149"/>
            <p:cNvSpPr/>
            <p:nvPr/>
          </p:nvSpPr>
          <p:spPr>
            <a:xfrm rot="5400000">
              <a:off x="3546585" y="3364483"/>
              <a:ext cx="209917" cy="57705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51" name="组合 150"/>
          <p:cNvGrpSpPr/>
          <p:nvPr/>
        </p:nvGrpSpPr>
        <p:grpSpPr>
          <a:xfrm flipH="1">
            <a:off x="4702803" y="2054835"/>
            <a:ext cx="521176" cy="1493370"/>
            <a:chOff x="3348370" y="2805283"/>
            <a:chExt cx="591700" cy="1695450"/>
          </a:xfrm>
          <a:solidFill>
            <a:srgbClr val="E87071"/>
          </a:solidFill>
        </p:grpSpPr>
        <p:sp>
          <p:nvSpPr>
            <p:cNvPr id="152" name="圆角矩形 151"/>
            <p:cNvSpPr/>
            <p:nvPr/>
          </p:nvSpPr>
          <p:spPr>
            <a:xfrm>
              <a:off x="3730153" y="3548233"/>
              <a:ext cx="209917" cy="9525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3" name="圆角矩形 152"/>
            <p:cNvSpPr/>
            <p:nvPr/>
          </p:nvSpPr>
          <p:spPr>
            <a:xfrm>
              <a:off x="3348370" y="2805283"/>
              <a:ext cx="209917" cy="9525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4" name="圆角矩形 153"/>
            <p:cNvSpPr/>
            <p:nvPr/>
          </p:nvSpPr>
          <p:spPr>
            <a:xfrm rot="5400000">
              <a:off x="3546585" y="3364483"/>
              <a:ext cx="209917" cy="57705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155" name="圆角矩形 154"/>
          <p:cNvSpPr/>
          <p:nvPr/>
        </p:nvSpPr>
        <p:spPr>
          <a:xfrm flipH="1">
            <a:off x="4483855" y="1400396"/>
            <a:ext cx="184898" cy="2144159"/>
          </a:xfrm>
          <a:prstGeom prst="roundRect">
            <a:avLst>
              <a:gd name="adj" fmla="val 37900"/>
            </a:avLst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156" name="组合 155"/>
          <p:cNvGrpSpPr/>
          <p:nvPr/>
        </p:nvGrpSpPr>
        <p:grpSpPr>
          <a:xfrm>
            <a:off x="4340686" y="2231871"/>
            <a:ext cx="454175" cy="454174"/>
            <a:chOff x="5713733" y="1926481"/>
            <a:chExt cx="754938" cy="754938"/>
          </a:xfrm>
        </p:grpSpPr>
        <p:sp>
          <p:nvSpPr>
            <p:cNvPr id="157" name="椭圆 156"/>
            <p:cNvSpPr/>
            <p:nvPr/>
          </p:nvSpPr>
          <p:spPr>
            <a:xfrm>
              <a:off x="5713733" y="1926481"/>
              <a:ext cx="754938" cy="7549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8" name="椭圆 157"/>
            <p:cNvSpPr/>
            <p:nvPr/>
          </p:nvSpPr>
          <p:spPr>
            <a:xfrm>
              <a:off x="5832863" y="2045611"/>
              <a:ext cx="516678" cy="516678"/>
            </a:xfrm>
            <a:prstGeom prst="ellipse">
              <a:avLst/>
            </a:prstGeom>
            <a:solidFill>
              <a:srgbClr val="FFB850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4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4235295" y="1229149"/>
            <a:ext cx="664958" cy="664958"/>
            <a:chOff x="5647060" y="1134041"/>
            <a:chExt cx="886610" cy="886610"/>
          </a:xfrm>
        </p:grpSpPr>
        <p:grpSp>
          <p:nvGrpSpPr>
            <p:cNvPr id="160" name="组合 159"/>
            <p:cNvGrpSpPr/>
            <p:nvPr/>
          </p:nvGrpSpPr>
          <p:grpSpPr>
            <a:xfrm>
              <a:off x="5647060" y="1134041"/>
              <a:ext cx="886610" cy="886610"/>
              <a:chOff x="5713733" y="1926481"/>
              <a:chExt cx="754938" cy="754938"/>
            </a:xfrm>
          </p:grpSpPr>
          <p:sp>
            <p:nvSpPr>
              <p:cNvPr id="162" name="椭圆 161"/>
              <p:cNvSpPr/>
              <p:nvPr/>
            </p:nvSpPr>
            <p:spPr>
              <a:xfrm>
                <a:off x="5713733" y="1926481"/>
                <a:ext cx="754938" cy="75493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5832863" y="2045611"/>
                <a:ext cx="516678" cy="516678"/>
              </a:xfrm>
              <a:prstGeom prst="ellipse">
                <a:avLst/>
              </a:prstGeom>
              <a:solidFill>
                <a:srgbClr val="FFB850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4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161" name="Freeform 47"/>
            <p:cNvSpPr/>
            <p:nvPr/>
          </p:nvSpPr>
          <p:spPr bwMode="auto">
            <a:xfrm>
              <a:off x="5928183" y="1372560"/>
              <a:ext cx="332953" cy="410613"/>
            </a:xfrm>
            <a:custGeom>
              <a:avLst/>
              <a:gdLst>
                <a:gd name="T0" fmla="*/ 157 w 314"/>
                <a:gd name="T1" fmla="*/ 0 h 386"/>
                <a:gd name="T2" fmla="*/ 68 w 314"/>
                <a:gd name="T3" fmla="*/ 89 h 386"/>
                <a:gd name="T4" fmla="*/ 127 w 314"/>
                <a:gd name="T5" fmla="*/ 172 h 386"/>
                <a:gd name="T6" fmla="*/ 103 w 314"/>
                <a:gd name="T7" fmla="*/ 172 h 386"/>
                <a:gd name="T8" fmla="*/ 16 w 314"/>
                <a:gd name="T9" fmla="*/ 320 h 386"/>
                <a:gd name="T10" fmla="*/ 28 w 314"/>
                <a:gd name="T11" fmla="*/ 386 h 386"/>
                <a:gd name="T12" fmla="*/ 132 w 314"/>
                <a:gd name="T13" fmla="*/ 386 h 386"/>
                <a:gd name="T14" fmla="*/ 154 w 314"/>
                <a:gd name="T15" fmla="*/ 203 h 386"/>
                <a:gd name="T16" fmla="*/ 132 w 314"/>
                <a:gd name="T17" fmla="*/ 180 h 386"/>
                <a:gd name="T18" fmla="*/ 182 w 314"/>
                <a:gd name="T19" fmla="*/ 180 h 386"/>
                <a:gd name="T20" fmla="*/ 160 w 314"/>
                <a:gd name="T21" fmla="*/ 203 h 386"/>
                <a:gd name="T22" fmla="*/ 182 w 314"/>
                <a:gd name="T23" fmla="*/ 386 h 386"/>
                <a:gd name="T24" fmla="*/ 286 w 314"/>
                <a:gd name="T25" fmla="*/ 386 h 386"/>
                <a:gd name="T26" fmla="*/ 298 w 314"/>
                <a:gd name="T27" fmla="*/ 320 h 386"/>
                <a:gd name="T28" fmla="*/ 211 w 314"/>
                <a:gd name="T29" fmla="*/ 172 h 386"/>
                <a:gd name="T30" fmla="*/ 187 w 314"/>
                <a:gd name="T31" fmla="*/ 172 h 386"/>
                <a:gd name="T32" fmla="*/ 246 w 314"/>
                <a:gd name="T33" fmla="*/ 89 h 386"/>
                <a:gd name="T34" fmla="*/ 157 w 314"/>
                <a:gd name="T3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86">
                  <a:moveTo>
                    <a:pt x="157" y="0"/>
                  </a:moveTo>
                  <a:cubicBezTo>
                    <a:pt x="108" y="0"/>
                    <a:pt x="68" y="40"/>
                    <a:pt x="68" y="89"/>
                  </a:cubicBezTo>
                  <a:cubicBezTo>
                    <a:pt x="68" y="127"/>
                    <a:pt x="93" y="160"/>
                    <a:pt x="127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55" y="172"/>
                    <a:pt x="26" y="291"/>
                    <a:pt x="16" y="320"/>
                  </a:cubicBezTo>
                  <a:cubicBezTo>
                    <a:pt x="0" y="363"/>
                    <a:pt x="28" y="386"/>
                    <a:pt x="28" y="386"/>
                  </a:cubicBezTo>
                  <a:cubicBezTo>
                    <a:pt x="132" y="386"/>
                    <a:pt x="132" y="386"/>
                    <a:pt x="132" y="386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82" y="386"/>
                    <a:pt x="182" y="386"/>
                    <a:pt x="182" y="386"/>
                  </a:cubicBezTo>
                  <a:cubicBezTo>
                    <a:pt x="286" y="386"/>
                    <a:pt x="286" y="386"/>
                    <a:pt x="286" y="386"/>
                  </a:cubicBezTo>
                  <a:cubicBezTo>
                    <a:pt x="286" y="386"/>
                    <a:pt x="314" y="363"/>
                    <a:pt x="298" y="320"/>
                  </a:cubicBezTo>
                  <a:cubicBezTo>
                    <a:pt x="288" y="291"/>
                    <a:pt x="259" y="172"/>
                    <a:pt x="211" y="172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221" y="160"/>
                    <a:pt x="246" y="127"/>
                    <a:pt x="246" y="89"/>
                  </a:cubicBezTo>
                  <a:cubicBezTo>
                    <a:pt x="246" y="40"/>
                    <a:pt x="206" y="0"/>
                    <a:pt x="15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3688341" y="1741535"/>
            <a:ext cx="664958" cy="664958"/>
            <a:chOff x="4917788" y="1817222"/>
            <a:chExt cx="886610" cy="886610"/>
          </a:xfrm>
        </p:grpSpPr>
        <p:grpSp>
          <p:nvGrpSpPr>
            <p:cNvPr id="165" name="组合 164"/>
            <p:cNvGrpSpPr/>
            <p:nvPr/>
          </p:nvGrpSpPr>
          <p:grpSpPr>
            <a:xfrm>
              <a:off x="4917788" y="1817222"/>
              <a:ext cx="886610" cy="886610"/>
              <a:chOff x="5713733" y="1926481"/>
              <a:chExt cx="754938" cy="754938"/>
            </a:xfrm>
          </p:grpSpPr>
          <p:sp>
            <p:nvSpPr>
              <p:cNvPr id="171" name="椭圆 170"/>
              <p:cNvSpPr/>
              <p:nvPr/>
            </p:nvSpPr>
            <p:spPr>
              <a:xfrm>
                <a:off x="5713733" y="1926481"/>
                <a:ext cx="754938" cy="75493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5832863" y="2045611"/>
                <a:ext cx="516678" cy="516678"/>
              </a:xfrm>
              <a:prstGeom prst="ellipse">
                <a:avLst/>
              </a:prstGeom>
              <a:solidFill>
                <a:srgbClr val="01ACBE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4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grpSp>
          <p:nvGrpSpPr>
            <p:cNvPr id="166" name="Group 36"/>
            <p:cNvGrpSpPr>
              <a:grpSpLocks noChangeAspect="1"/>
            </p:cNvGrpSpPr>
            <p:nvPr/>
          </p:nvGrpSpPr>
          <p:grpSpPr bwMode="auto">
            <a:xfrm>
              <a:off x="5185318" y="2121334"/>
              <a:ext cx="356431" cy="307860"/>
              <a:chOff x="3321" y="1710"/>
              <a:chExt cx="1042" cy="900"/>
            </a:xfrm>
            <a:solidFill>
              <a:schemeClr val="bg1"/>
            </a:solidFill>
          </p:grpSpPr>
          <p:sp>
            <p:nvSpPr>
              <p:cNvPr id="167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68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69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70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173" name="组合 172"/>
          <p:cNvGrpSpPr/>
          <p:nvPr/>
        </p:nvGrpSpPr>
        <p:grpSpPr>
          <a:xfrm>
            <a:off x="4795250" y="1741535"/>
            <a:ext cx="664958" cy="664958"/>
            <a:chOff x="6393667" y="1817222"/>
            <a:chExt cx="886610" cy="886610"/>
          </a:xfrm>
        </p:grpSpPr>
        <p:grpSp>
          <p:nvGrpSpPr>
            <p:cNvPr id="174" name="组合 173"/>
            <p:cNvGrpSpPr/>
            <p:nvPr/>
          </p:nvGrpSpPr>
          <p:grpSpPr>
            <a:xfrm>
              <a:off x="6393667" y="1817222"/>
              <a:ext cx="886610" cy="886610"/>
              <a:chOff x="5713733" y="1926481"/>
              <a:chExt cx="754938" cy="754938"/>
            </a:xfrm>
          </p:grpSpPr>
          <p:sp>
            <p:nvSpPr>
              <p:cNvPr id="176" name="椭圆 175"/>
              <p:cNvSpPr/>
              <p:nvPr/>
            </p:nvSpPr>
            <p:spPr>
              <a:xfrm>
                <a:off x="5713733" y="1926481"/>
                <a:ext cx="754938" cy="75493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5832863" y="2045611"/>
                <a:ext cx="516678" cy="516678"/>
              </a:xfrm>
              <a:prstGeom prst="ellipse">
                <a:avLst/>
              </a:prstGeom>
              <a:solidFill>
                <a:srgbClr val="E87071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4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175" name="Freeform 57"/>
            <p:cNvSpPr>
              <a:spLocks noEditPoints="1"/>
            </p:cNvSpPr>
            <p:nvPr/>
          </p:nvSpPr>
          <p:spPr bwMode="auto">
            <a:xfrm>
              <a:off x="6658187" y="2071288"/>
              <a:ext cx="382875" cy="383612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/>
            </a:p>
          </p:txBody>
        </p:sp>
      </p:grpSp>
      <p:grpSp>
        <p:nvGrpSpPr>
          <p:cNvPr id="178" name="Group 36"/>
          <p:cNvGrpSpPr>
            <a:grpSpLocks noChangeAspect="1"/>
          </p:cNvGrpSpPr>
          <p:nvPr/>
        </p:nvGrpSpPr>
        <p:grpSpPr bwMode="auto">
          <a:xfrm>
            <a:off x="2887021" y="2350033"/>
            <a:ext cx="355807" cy="307322"/>
            <a:chOff x="3321" y="1710"/>
            <a:chExt cx="1042" cy="900"/>
          </a:xfrm>
          <a:solidFill>
            <a:schemeClr val="bg1"/>
          </a:solidFill>
        </p:grpSpPr>
        <p:sp>
          <p:nvSpPr>
            <p:cNvPr id="179" name="Freeform 37"/>
            <p:cNvSpPr>
              <a:spLocks noEditPoints="1"/>
            </p:cNvSpPr>
            <p:nvPr/>
          </p:nvSpPr>
          <p:spPr bwMode="auto">
            <a:xfrm>
              <a:off x="3321" y="1710"/>
              <a:ext cx="1042" cy="745"/>
            </a:xfrm>
            <a:custGeom>
              <a:avLst/>
              <a:gdLst>
                <a:gd name="T0" fmla="*/ 37 w 438"/>
                <a:gd name="T1" fmla="*/ 255 h 313"/>
                <a:gd name="T2" fmla="*/ 20 w 438"/>
                <a:gd name="T3" fmla="*/ 237 h 313"/>
                <a:gd name="T4" fmla="*/ 20 w 438"/>
                <a:gd name="T5" fmla="*/ 42 h 313"/>
                <a:gd name="T6" fmla="*/ 37 w 438"/>
                <a:gd name="T7" fmla="*/ 25 h 313"/>
                <a:gd name="T8" fmla="*/ 401 w 438"/>
                <a:gd name="T9" fmla="*/ 25 h 313"/>
                <a:gd name="T10" fmla="*/ 418 w 438"/>
                <a:gd name="T11" fmla="*/ 42 h 313"/>
                <a:gd name="T12" fmla="*/ 418 w 438"/>
                <a:gd name="T13" fmla="*/ 237 h 313"/>
                <a:gd name="T14" fmla="*/ 401 w 438"/>
                <a:gd name="T15" fmla="*/ 255 h 313"/>
                <a:gd name="T16" fmla="*/ 37 w 438"/>
                <a:gd name="T17" fmla="*/ 255 h 313"/>
                <a:gd name="T18" fmla="*/ 424 w 438"/>
                <a:gd name="T19" fmla="*/ 0 h 313"/>
                <a:gd name="T20" fmla="*/ 14 w 438"/>
                <a:gd name="T21" fmla="*/ 0 h 313"/>
                <a:gd name="T22" fmla="*/ 0 w 438"/>
                <a:gd name="T23" fmla="*/ 14 h 313"/>
                <a:gd name="T24" fmla="*/ 0 w 438"/>
                <a:gd name="T25" fmla="*/ 298 h 313"/>
                <a:gd name="T26" fmla="*/ 14 w 438"/>
                <a:gd name="T27" fmla="*/ 313 h 313"/>
                <a:gd name="T28" fmla="*/ 424 w 438"/>
                <a:gd name="T29" fmla="*/ 313 h 313"/>
                <a:gd name="T30" fmla="*/ 438 w 438"/>
                <a:gd name="T31" fmla="*/ 298 h 313"/>
                <a:gd name="T32" fmla="*/ 438 w 438"/>
                <a:gd name="T33" fmla="*/ 14 h 313"/>
                <a:gd name="T34" fmla="*/ 424 w 438"/>
                <a:gd name="T3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8" h="313">
                  <a:moveTo>
                    <a:pt x="37" y="255"/>
                  </a:moveTo>
                  <a:cubicBezTo>
                    <a:pt x="28" y="255"/>
                    <a:pt x="20" y="247"/>
                    <a:pt x="20" y="23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3"/>
                    <a:pt x="28" y="25"/>
                    <a:pt x="37" y="25"/>
                  </a:cubicBezTo>
                  <a:cubicBezTo>
                    <a:pt x="401" y="25"/>
                    <a:pt x="401" y="25"/>
                    <a:pt x="401" y="25"/>
                  </a:cubicBezTo>
                  <a:cubicBezTo>
                    <a:pt x="410" y="25"/>
                    <a:pt x="418" y="33"/>
                    <a:pt x="418" y="42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8" y="247"/>
                    <a:pt x="410" y="255"/>
                    <a:pt x="401" y="255"/>
                  </a:cubicBezTo>
                  <a:cubicBezTo>
                    <a:pt x="37" y="255"/>
                    <a:pt x="37" y="255"/>
                    <a:pt x="37" y="255"/>
                  </a:cubicBezTo>
                  <a:moveTo>
                    <a:pt x="42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06"/>
                    <a:pt x="6" y="313"/>
                    <a:pt x="14" y="313"/>
                  </a:cubicBezTo>
                  <a:cubicBezTo>
                    <a:pt x="424" y="313"/>
                    <a:pt x="424" y="313"/>
                    <a:pt x="424" y="313"/>
                  </a:cubicBezTo>
                  <a:cubicBezTo>
                    <a:pt x="432" y="313"/>
                    <a:pt x="438" y="306"/>
                    <a:pt x="438" y="298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6"/>
                    <a:pt x="432" y="0"/>
                    <a:pt x="4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0" name="Rectangle 38"/>
            <p:cNvSpPr>
              <a:spLocks noChangeArrowheads="1"/>
            </p:cNvSpPr>
            <p:nvPr/>
          </p:nvSpPr>
          <p:spPr bwMode="auto">
            <a:xfrm>
              <a:off x="3716" y="2465"/>
              <a:ext cx="25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1" name="Rectangle 40"/>
            <p:cNvSpPr>
              <a:spLocks noChangeArrowheads="1"/>
            </p:cNvSpPr>
            <p:nvPr/>
          </p:nvSpPr>
          <p:spPr bwMode="auto">
            <a:xfrm>
              <a:off x="3595" y="2570"/>
              <a:ext cx="495" cy="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2" name="Freeform 42"/>
            <p:cNvSpPr/>
            <p:nvPr/>
          </p:nvSpPr>
          <p:spPr bwMode="auto">
            <a:xfrm>
              <a:off x="3433" y="1853"/>
              <a:ext cx="771" cy="400"/>
            </a:xfrm>
            <a:custGeom>
              <a:avLst/>
              <a:gdLst>
                <a:gd name="T0" fmla="*/ 761 w 771"/>
                <a:gd name="T1" fmla="*/ 0 h 400"/>
                <a:gd name="T2" fmla="*/ 657 w 771"/>
                <a:gd name="T3" fmla="*/ 9 h 400"/>
                <a:gd name="T4" fmla="*/ 697 w 771"/>
                <a:gd name="T5" fmla="*/ 43 h 400"/>
                <a:gd name="T6" fmla="*/ 557 w 771"/>
                <a:gd name="T7" fmla="*/ 212 h 400"/>
                <a:gd name="T8" fmla="*/ 419 w 771"/>
                <a:gd name="T9" fmla="*/ 105 h 400"/>
                <a:gd name="T10" fmla="*/ 286 w 771"/>
                <a:gd name="T11" fmla="*/ 278 h 400"/>
                <a:gd name="T12" fmla="*/ 152 w 771"/>
                <a:gd name="T13" fmla="*/ 190 h 400"/>
                <a:gd name="T14" fmla="*/ 0 w 771"/>
                <a:gd name="T15" fmla="*/ 369 h 400"/>
                <a:gd name="T16" fmla="*/ 36 w 771"/>
                <a:gd name="T17" fmla="*/ 400 h 400"/>
                <a:gd name="T18" fmla="*/ 162 w 771"/>
                <a:gd name="T19" fmla="*/ 252 h 400"/>
                <a:gd name="T20" fmla="*/ 298 w 771"/>
                <a:gd name="T21" fmla="*/ 343 h 400"/>
                <a:gd name="T22" fmla="*/ 428 w 771"/>
                <a:gd name="T23" fmla="*/ 171 h 400"/>
                <a:gd name="T24" fmla="*/ 564 w 771"/>
                <a:gd name="T25" fmla="*/ 278 h 400"/>
                <a:gd name="T26" fmla="*/ 733 w 771"/>
                <a:gd name="T27" fmla="*/ 71 h 400"/>
                <a:gd name="T28" fmla="*/ 771 w 771"/>
                <a:gd name="T29" fmla="*/ 105 h 400"/>
                <a:gd name="T30" fmla="*/ 761 w 771"/>
                <a:gd name="T3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1" h="400">
                  <a:moveTo>
                    <a:pt x="761" y="0"/>
                  </a:moveTo>
                  <a:lnTo>
                    <a:pt x="657" y="9"/>
                  </a:lnTo>
                  <a:lnTo>
                    <a:pt x="697" y="43"/>
                  </a:lnTo>
                  <a:lnTo>
                    <a:pt x="557" y="212"/>
                  </a:lnTo>
                  <a:lnTo>
                    <a:pt x="419" y="105"/>
                  </a:lnTo>
                  <a:lnTo>
                    <a:pt x="286" y="278"/>
                  </a:lnTo>
                  <a:lnTo>
                    <a:pt x="152" y="190"/>
                  </a:lnTo>
                  <a:lnTo>
                    <a:pt x="0" y="369"/>
                  </a:lnTo>
                  <a:lnTo>
                    <a:pt x="36" y="400"/>
                  </a:lnTo>
                  <a:lnTo>
                    <a:pt x="162" y="252"/>
                  </a:lnTo>
                  <a:lnTo>
                    <a:pt x="298" y="343"/>
                  </a:lnTo>
                  <a:lnTo>
                    <a:pt x="428" y="171"/>
                  </a:lnTo>
                  <a:lnTo>
                    <a:pt x="564" y="278"/>
                  </a:lnTo>
                  <a:lnTo>
                    <a:pt x="733" y="71"/>
                  </a:lnTo>
                  <a:lnTo>
                    <a:pt x="771" y="105"/>
                  </a:lnTo>
                  <a:lnTo>
                    <a:pt x="7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183" name="Freeform 57"/>
          <p:cNvSpPr>
            <a:spLocks noEditPoints="1"/>
          </p:cNvSpPr>
          <p:nvPr/>
        </p:nvSpPr>
        <p:spPr bwMode="auto">
          <a:xfrm>
            <a:off x="5878516" y="2310298"/>
            <a:ext cx="347459" cy="348128"/>
          </a:xfrm>
          <a:custGeom>
            <a:avLst/>
            <a:gdLst>
              <a:gd name="T0" fmla="*/ 145 w 437"/>
              <a:gd name="T1" fmla="*/ 119 h 437"/>
              <a:gd name="T2" fmla="*/ 126 w 437"/>
              <a:gd name="T3" fmla="*/ 159 h 437"/>
              <a:gd name="T4" fmla="*/ 197 w 437"/>
              <a:gd name="T5" fmla="*/ 237 h 437"/>
              <a:gd name="T6" fmla="*/ 214 w 437"/>
              <a:gd name="T7" fmla="*/ 245 h 437"/>
              <a:gd name="T8" fmla="*/ 276 w 437"/>
              <a:gd name="T9" fmla="*/ 245 h 437"/>
              <a:gd name="T10" fmla="*/ 276 w 437"/>
              <a:gd name="T11" fmla="*/ 196 h 437"/>
              <a:gd name="T12" fmla="*/ 225 w 437"/>
              <a:gd name="T13" fmla="*/ 196 h 437"/>
              <a:gd name="T14" fmla="*/ 161 w 437"/>
              <a:gd name="T15" fmla="*/ 126 h 437"/>
              <a:gd name="T16" fmla="*/ 145 w 437"/>
              <a:gd name="T17" fmla="*/ 119 h 437"/>
              <a:gd name="T18" fmla="*/ 219 w 437"/>
              <a:gd name="T19" fmla="*/ 388 h 437"/>
              <a:gd name="T20" fmla="*/ 48 w 437"/>
              <a:gd name="T21" fmla="*/ 218 h 437"/>
              <a:gd name="T22" fmla="*/ 219 w 437"/>
              <a:gd name="T23" fmla="*/ 48 h 437"/>
              <a:gd name="T24" fmla="*/ 388 w 437"/>
              <a:gd name="T25" fmla="*/ 218 h 437"/>
              <a:gd name="T26" fmla="*/ 219 w 437"/>
              <a:gd name="T27" fmla="*/ 388 h 437"/>
              <a:gd name="T28" fmla="*/ 219 w 437"/>
              <a:gd name="T29" fmla="*/ 0 h 437"/>
              <a:gd name="T30" fmla="*/ 0 w 437"/>
              <a:gd name="T31" fmla="*/ 218 h 437"/>
              <a:gd name="T32" fmla="*/ 219 w 437"/>
              <a:gd name="T33" fmla="*/ 437 h 437"/>
              <a:gd name="T34" fmla="*/ 437 w 437"/>
              <a:gd name="T35" fmla="*/ 218 h 437"/>
              <a:gd name="T36" fmla="*/ 219 w 437"/>
              <a:gd name="T37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7" h="437">
                <a:moveTo>
                  <a:pt x="145" y="119"/>
                </a:moveTo>
                <a:cubicBezTo>
                  <a:pt x="127" y="119"/>
                  <a:pt x="110" y="142"/>
                  <a:pt x="126" y="159"/>
                </a:cubicBezTo>
                <a:cubicBezTo>
                  <a:pt x="197" y="237"/>
                  <a:pt x="197" y="237"/>
                  <a:pt x="197" y="237"/>
                </a:cubicBezTo>
                <a:cubicBezTo>
                  <a:pt x="201" y="242"/>
                  <a:pt x="207" y="245"/>
                  <a:pt x="214" y="245"/>
                </a:cubicBezTo>
                <a:cubicBezTo>
                  <a:pt x="276" y="245"/>
                  <a:pt x="276" y="245"/>
                  <a:pt x="276" y="245"/>
                </a:cubicBezTo>
                <a:cubicBezTo>
                  <a:pt x="306" y="245"/>
                  <a:pt x="309" y="196"/>
                  <a:pt x="276" y="196"/>
                </a:cubicBezTo>
                <a:cubicBezTo>
                  <a:pt x="225" y="196"/>
                  <a:pt x="225" y="196"/>
                  <a:pt x="225" y="196"/>
                </a:cubicBezTo>
                <a:cubicBezTo>
                  <a:pt x="161" y="126"/>
                  <a:pt x="161" y="126"/>
                  <a:pt x="161" y="126"/>
                </a:cubicBezTo>
                <a:cubicBezTo>
                  <a:pt x="156" y="121"/>
                  <a:pt x="151" y="119"/>
                  <a:pt x="145" y="119"/>
                </a:cubicBezTo>
                <a:moveTo>
                  <a:pt x="219" y="388"/>
                </a:moveTo>
                <a:cubicBezTo>
                  <a:pt x="124" y="388"/>
                  <a:pt x="48" y="312"/>
                  <a:pt x="48" y="218"/>
                </a:cubicBezTo>
                <a:cubicBezTo>
                  <a:pt x="48" y="124"/>
                  <a:pt x="124" y="48"/>
                  <a:pt x="219" y="48"/>
                </a:cubicBezTo>
                <a:cubicBezTo>
                  <a:pt x="313" y="48"/>
                  <a:pt x="388" y="124"/>
                  <a:pt x="388" y="218"/>
                </a:cubicBezTo>
                <a:cubicBezTo>
                  <a:pt x="388" y="312"/>
                  <a:pt x="313" y="388"/>
                  <a:pt x="219" y="388"/>
                </a:cubicBezTo>
                <a:moveTo>
                  <a:pt x="219" y="0"/>
                </a:moveTo>
                <a:cubicBezTo>
                  <a:pt x="98" y="0"/>
                  <a:pt x="0" y="97"/>
                  <a:pt x="0" y="218"/>
                </a:cubicBezTo>
                <a:cubicBezTo>
                  <a:pt x="0" y="339"/>
                  <a:pt x="98" y="437"/>
                  <a:pt x="219" y="437"/>
                </a:cubicBezTo>
                <a:cubicBezTo>
                  <a:pt x="339" y="437"/>
                  <a:pt x="437" y="339"/>
                  <a:pt x="437" y="218"/>
                </a:cubicBezTo>
                <a:cubicBezTo>
                  <a:pt x="437" y="97"/>
                  <a:pt x="339" y="0"/>
                  <a:pt x="21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 dirty="0"/>
          </a:p>
        </p:txBody>
      </p:sp>
      <p:grpSp>
        <p:nvGrpSpPr>
          <p:cNvPr id="184" name="组合 183"/>
          <p:cNvGrpSpPr/>
          <p:nvPr/>
        </p:nvGrpSpPr>
        <p:grpSpPr>
          <a:xfrm>
            <a:off x="2433574" y="2829972"/>
            <a:ext cx="1335350" cy="895929"/>
            <a:chOff x="7488048" y="2621083"/>
            <a:chExt cx="1780467" cy="1194572"/>
          </a:xfrm>
        </p:grpSpPr>
        <p:sp>
          <p:nvSpPr>
            <p:cNvPr id="185" name="文本框 184"/>
            <p:cNvSpPr txBox="1"/>
            <p:nvPr/>
          </p:nvSpPr>
          <p:spPr>
            <a:xfrm>
              <a:off x="7488048" y="2621083"/>
              <a:ext cx="1780467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01ACB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7506385" y="2930798"/>
              <a:ext cx="1704572" cy="88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5414749" y="2829972"/>
            <a:ext cx="1335350" cy="895929"/>
            <a:chOff x="7488048" y="2621083"/>
            <a:chExt cx="1780467" cy="1194572"/>
          </a:xfrm>
        </p:grpSpPr>
        <p:sp>
          <p:nvSpPr>
            <p:cNvPr id="188" name="文本框 187"/>
            <p:cNvSpPr txBox="1"/>
            <p:nvPr/>
          </p:nvSpPr>
          <p:spPr>
            <a:xfrm>
              <a:off x="7488048" y="2621083"/>
              <a:ext cx="1780467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E8707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189" name="文本框 188"/>
            <p:cNvSpPr txBox="1"/>
            <p:nvPr/>
          </p:nvSpPr>
          <p:spPr>
            <a:xfrm>
              <a:off x="7506385" y="2930798"/>
              <a:ext cx="1704572" cy="88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sp>
        <p:nvSpPr>
          <p:cNvPr id="190" name="文本框 189"/>
          <p:cNvSpPr txBox="1"/>
          <p:nvPr/>
        </p:nvSpPr>
        <p:spPr>
          <a:xfrm>
            <a:off x="4066476" y="4565529"/>
            <a:ext cx="120336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12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12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12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12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12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accel="40000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0" dur="125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1" dur="125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5" grpId="0" animBg="1"/>
          <p:bldP spid="183" grpId="0" animBg="1"/>
          <p:bldP spid="1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2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2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accel="4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25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25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5" grpId="0" animBg="1"/>
          <p:bldP spid="183" grpId="0" animBg="1"/>
          <p:bldP spid="19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9872" y="93449"/>
            <a:ext cx="2304256" cy="779313"/>
            <a:chOff x="3419872" y="496293"/>
            <a:chExt cx="2304256" cy="779313"/>
          </a:xfrm>
        </p:grpSpPr>
        <p:sp>
          <p:nvSpPr>
            <p:cNvPr id="3" name="TextBox 1"/>
            <p:cNvSpPr txBox="1"/>
            <p:nvPr/>
          </p:nvSpPr>
          <p:spPr>
            <a:xfrm>
              <a:off x="3761522" y="4962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01ACBE"/>
                  </a:solidFill>
                </a:rPr>
                <a:t>责任义务</a:t>
              </a:r>
              <a:endParaRPr lang="zh-CN" altLang="en-US" sz="2800" dirty="0">
                <a:solidFill>
                  <a:srgbClr val="01ACB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Duty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448624" y="1166096"/>
            <a:ext cx="645496" cy="1230542"/>
            <a:chOff x="5537459" y="941354"/>
            <a:chExt cx="946727" cy="1804795"/>
          </a:xfrm>
          <a:scene3d>
            <a:camera prst="orthographicFront">
              <a:rot lat="20967539" lon="19191102" rev="113251"/>
            </a:camera>
            <a:lightRig rig="threePt" dir="t"/>
          </a:scene3d>
        </p:grpSpPr>
        <p:sp>
          <p:nvSpPr>
            <p:cNvPr id="6" name="圆角矩形 5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solidFill>
              <a:srgbClr val="E0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82585" y="1151809"/>
            <a:ext cx="645496" cy="1230542"/>
            <a:chOff x="5537459" y="941354"/>
            <a:chExt cx="946727" cy="1804795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9" name="圆角矩形 8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solidFill>
              <a:srgbClr val="F4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18026" y="1145141"/>
            <a:ext cx="645496" cy="1230542"/>
            <a:chOff x="5537459" y="941354"/>
            <a:chExt cx="946727" cy="1804795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2" name="圆角矩形 11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gradFill>
              <a:gsLst>
                <a:gs pos="45000">
                  <a:srgbClr val="01A9BB"/>
                </a:gs>
                <a:gs pos="100000">
                  <a:srgbClr val="01C1D5"/>
                </a:gs>
                <a:gs pos="0">
                  <a:srgbClr val="01808D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3682617" y="4000750"/>
            <a:ext cx="2855260" cy="884801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15" name="组合 14"/>
          <p:cNvGrpSpPr/>
          <p:nvPr/>
        </p:nvGrpSpPr>
        <p:grpSpPr>
          <a:xfrm>
            <a:off x="1248875" y="1155808"/>
            <a:ext cx="2827193" cy="3547583"/>
            <a:chOff x="1665167" y="1115627"/>
            <a:chExt cx="3769590" cy="4730110"/>
          </a:xfrm>
        </p:grpSpPr>
        <p:sp>
          <p:nvSpPr>
            <p:cNvPr id="16" name="圆角矩形 15"/>
            <p:cNvSpPr/>
            <p:nvPr/>
          </p:nvSpPr>
          <p:spPr>
            <a:xfrm>
              <a:off x="1665167" y="1190610"/>
              <a:ext cx="3769590" cy="4655127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884385" y="1360824"/>
              <a:ext cx="3331153" cy="4156364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965492" y="1430322"/>
              <a:ext cx="3168938" cy="213302"/>
              <a:chOff x="2149634" y="1165384"/>
              <a:chExt cx="3485832" cy="234632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2020452" y="1115627"/>
              <a:ext cx="86065" cy="440911"/>
              <a:chOff x="2244442" y="772895"/>
              <a:chExt cx="94671" cy="485002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350139" y="1115627"/>
              <a:ext cx="86065" cy="440911"/>
              <a:chOff x="2244442" y="772895"/>
              <a:chExt cx="94671" cy="485002"/>
            </a:xfrm>
          </p:grpSpPr>
          <p:sp>
            <p:nvSpPr>
              <p:cNvPr id="45" name="圆角矩形 4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79826" y="1115627"/>
              <a:ext cx="86065" cy="440911"/>
              <a:chOff x="2244442" y="772895"/>
              <a:chExt cx="94671" cy="485002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009512" y="1115627"/>
              <a:ext cx="86065" cy="440911"/>
              <a:chOff x="2244442" y="772895"/>
              <a:chExt cx="94671" cy="485002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339200" y="1115627"/>
              <a:ext cx="86065" cy="440911"/>
              <a:chOff x="2244442" y="772895"/>
              <a:chExt cx="94671" cy="485002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668886" y="1115627"/>
              <a:ext cx="86065" cy="440911"/>
              <a:chOff x="2244442" y="772895"/>
              <a:chExt cx="94671" cy="485002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998573" y="1115627"/>
              <a:ext cx="86065" cy="440911"/>
              <a:chOff x="2244442" y="772895"/>
              <a:chExt cx="94671" cy="485002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328260" y="1115627"/>
              <a:ext cx="86065" cy="440911"/>
              <a:chOff x="2244442" y="772895"/>
              <a:chExt cx="94671" cy="485002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657947" y="1115627"/>
              <a:ext cx="86065" cy="440911"/>
              <a:chOff x="2244442" y="772895"/>
              <a:chExt cx="94671" cy="485002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987634" y="1115627"/>
              <a:ext cx="86065" cy="440911"/>
              <a:chOff x="2244442" y="772895"/>
              <a:chExt cx="94671" cy="485002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3904672" y="1206920"/>
            <a:ext cx="3704687" cy="3379709"/>
            <a:chOff x="6199676" y="1161244"/>
            <a:chExt cx="5433540" cy="4551342"/>
          </a:xfrm>
        </p:grpSpPr>
        <p:sp>
          <p:nvSpPr>
            <p:cNvPr id="80" name="梯形 79"/>
            <p:cNvSpPr/>
            <p:nvPr/>
          </p:nvSpPr>
          <p:spPr>
            <a:xfrm rot="16200000">
              <a:off x="4829748" y="2531173"/>
              <a:ext cx="4551341" cy="1811485"/>
            </a:xfrm>
            <a:prstGeom prst="trapezoid">
              <a:avLst>
                <a:gd name="adj" fmla="val 9948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81" name="梯形 80"/>
            <p:cNvSpPr/>
            <p:nvPr/>
          </p:nvSpPr>
          <p:spPr>
            <a:xfrm rot="5400000" flipH="1">
              <a:off x="6640318" y="2531172"/>
              <a:ext cx="4551341" cy="1811485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82" name="梯形 81"/>
            <p:cNvSpPr/>
            <p:nvPr/>
          </p:nvSpPr>
          <p:spPr>
            <a:xfrm rot="16200000">
              <a:off x="8451803" y="2531172"/>
              <a:ext cx="4551341" cy="1811485"/>
            </a:xfrm>
            <a:prstGeom prst="trapezoid">
              <a:avLst>
                <a:gd name="adj" fmla="val 11105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325412" y="1171650"/>
            <a:ext cx="426488" cy="747716"/>
            <a:chOff x="5695240" y="977137"/>
            <a:chExt cx="625516" cy="1096651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84" name="任意多边形 83"/>
            <p:cNvSpPr/>
            <p:nvPr/>
          </p:nvSpPr>
          <p:spPr bwMode="auto">
            <a:xfrm rot="5400000">
              <a:off x="5533884" y="1302921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任意多边形 84"/>
            <p:cNvSpPr/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01A2B3"/>
                </a:gs>
                <a:gs pos="100000">
                  <a:srgbClr val="01C1D5"/>
                </a:gs>
                <a:gs pos="0">
                  <a:srgbClr val="01808D"/>
                </a:gs>
              </a:gsLst>
              <a:lin ang="0" scaled="0"/>
            </a:gradFill>
            <a:ln w="25400">
              <a:gradFill>
                <a:gsLst>
                  <a:gs pos="38000">
                    <a:srgbClr val="01A6B7"/>
                  </a:gs>
                  <a:gs pos="3000">
                    <a:srgbClr val="01808D"/>
                  </a:gs>
                  <a:gs pos="100000">
                    <a:srgbClr val="01CCE1"/>
                  </a:gs>
                </a:gsLst>
                <a:lin ang="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789971" y="1178317"/>
            <a:ext cx="426488" cy="747716"/>
            <a:chOff x="5695240" y="977137"/>
            <a:chExt cx="625516" cy="1096651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87" name="任意多边形 86"/>
            <p:cNvSpPr/>
            <p:nvPr/>
          </p:nvSpPr>
          <p:spPr bwMode="auto">
            <a:xfrm rot="5400000">
              <a:off x="5533884" y="1302921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任意多边形 87"/>
            <p:cNvSpPr/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FB9E14"/>
                </a:gs>
                <a:gs pos="100000">
                  <a:srgbClr val="FEB243"/>
                </a:gs>
                <a:gs pos="0">
                  <a:srgbClr val="F49100"/>
                </a:gs>
              </a:gsLst>
              <a:lin ang="0" scaled="0"/>
            </a:gradFill>
            <a:ln w="25400">
              <a:gradFill>
                <a:gsLst>
                  <a:gs pos="38000">
                    <a:srgbClr val="FB9E14"/>
                  </a:gs>
                  <a:gs pos="0">
                    <a:srgbClr val="F69200"/>
                  </a:gs>
                  <a:gs pos="100000">
                    <a:srgbClr val="FEC26A"/>
                  </a:gs>
                </a:gsLst>
                <a:lin ang="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558276" y="1194059"/>
            <a:ext cx="426488" cy="747717"/>
            <a:chOff x="5695240" y="977137"/>
            <a:chExt cx="625516" cy="1096651"/>
          </a:xfrm>
          <a:scene3d>
            <a:camera prst="orthographicFront">
              <a:rot lat="20944032" lon="19239453" rev="161931"/>
            </a:camera>
            <a:lightRig rig="threePt" dir="t"/>
          </a:scene3d>
        </p:grpSpPr>
        <p:sp>
          <p:nvSpPr>
            <p:cNvPr id="90" name="任意多边形 89"/>
            <p:cNvSpPr/>
            <p:nvPr/>
          </p:nvSpPr>
          <p:spPr bwMode="auto">
            <a:xfrm rot="5400000">
              <a:off x="5533885" y="1302922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38000">
                  <a:srgbClr val="E04949"/>
                </a:gs>
                <a:gs pos="0">
                  <a:srgbClr val="E04949"/>
                </a:gs>
                <a:gs pos="100000">
                  <a:srgbClr val="E04949"/>
                </a:gs>
              </a:gsLst>
              <a:lin ang="0" scaled="0"/>
            </a:gra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任意多边形 90"/>
            <p:cNvSpPr/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E04949"/>
                </a:gs>
                <a:gs pos="100000">
                  <a:srgbClr val="E04949"/>
                </a:gs>
                <a:gs pos="0">
                  <a:srgbClr val="E04949"/>
                </a:gs>
              </a:gsLst>
              <a:lin ang="0" scaled="0"/>
            </a:gradFill>
            <a:ln w="25400"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B8585"/>
                  </a:gs>
                </a:gsLst>
                <a:lin ang="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936541" y="2263996"/>
            <a:ext cx="1335350" cy="1631978"/>
            <a:chOff x="5248720" y="2593211"/>
            <a:chExt cx="1780467" cy="2175971"/>
          </a:xfrm>
        </p:grpSpPr>
        <p:grpSp>
          <p:nvGrpSpPr>
            <p:cNvPr id="93" name="组合 92"/>
            <p:cNvGrpSpPr/>
            <p:nvPr/>
          </p:nvGrpSpPr>
          <p:grpSpPr>
            <a:xfrm>
              <a:off x="5542590" y="2593211"/>
              <a:ext cx="1000117" cy="966209"/>
              <a:chOff x="4123036" y="1134371"/>
              <a:chExt cx="1000117" cy="96620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97" name="文本框 96"/>
              <p:cNvSpPr txBox="1"/>
              <p:nvPr/>
            </p:nvSpPr>
            <p:spPr>
              <a:xfrm>
                <a:off x="4123036" y="1134371"/>
                <a:ext cx="100011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600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4188959" y="1731248"/>
                <a:ext cx="895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5248720" y="3608720"/>
              <a:ext cx="1780467" cy="1160462"/>
              <a:chOff x="7488048" y="2621083"/>
              <a:chExt cx="1780467" cy="1160462"/>
            </a:xfrm>
            <a:scene3d>
              <a:camera prst="perspectiveFront">
                <a:rot lat="0" lon="2099990" rev="0"/>
              </a:camera>
              <a:lightRig rig="threePt" dir="t"/>
            </a:scene3d>
          </p:grpSpPr>
          <p:sp>
            <p:nvSpPr>
              <p:cNvPr id="95" name="文本框 94"/>
              <p:cNvSpPr txBox="1"/>
              <p:nvPr/>
            </p:nvSpPr>
            <p:spPr>
              <a:xfrm>
                <a:off x="7488048" y="2621083"/>
                <a:ext cx="1780467" cy="33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15" dirty="0">
                    <a:solidFill>
                      <a:srgbClr val="01ACB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在此添加标题</a:t>
                </a: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7492053" y="2930798"/>
                <a:ext cx="1571978" cy="850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9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点击添加文字说明或复制文本黏贴自此内容要言简意赅</a:t>
                </a: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5165230" y="2263996"/>
            <a:ext cx="1335350" cy="1631978"/>
            <a:chOff x="6886973" y="2593211"/>
            <a:chExt cx="1780467" cy="2175971"/>
          </a:xfrm>
        </p:grpSpPr>
        <p:grpSp>
          <p:nvGrpSpPr>
            <p:cNvPr id="100" name="组合 99"/>
            <p:cNvGrpSpPr/>
            <p:nvPr/>
          </p:nvGrpSpPr>
          <p:grpSpPr>
            <a:xfrm>
              <a:off x="7162891" y="2593211"/>
              <a:ext cx="1000117" cy="966209"/>
              <a:chOff x="4123036" y="1134371"/>
              <a:chExt cx="1000117" cy="966209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04" name="文本框 103"/>
              <p:cNvSpPr txBox="1"/>
              <p:nvPr/>
            </p:nvSpPr>
            <p:spPr>
              <a:xfrm>
                <a:off x="4123036" y="1134371"/>
                <a:ext cx="100011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6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4188959" y="1731248"/>
                <a:ext cx="895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6886973" y="3608720"/>
              <a:ext cx="1780467" cy="1160462"/>
              <a:chOff x="7488048" y="2621083"/>
              <a:chExt cx="1780467" cy="1160462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02" name="文本框 101"/>
              <p:cNvSpPr txBox="1"/>
              <p:nvPr/>
            </p:nvSpPr>
            <p:spPr>
              <a:xfrm>
                <a:off x="7488048" y="2621083"/>
                <a:ext cx="1780467" cy="33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15" dirty="0">
                    <a:solidFill>
                      <a:srgbClr val="E8707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在此添加标题</a:t>
                </a: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7492053" y="2930798"/>
                <a:ext cx="1571978" cy="850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9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点击添加文字说明或复制文本黏贴自此内容要言简意赅</a:t>
                </a: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6375563" y="2263996"/>
            <a:ext cx="1335350" cy="1631978"/>
            <a:chOff x="8500750" y="2593211"/>
            <a:chExt cx="1780467" cy="2175971"/>
          </a:xfrm>
        </p:grpSpPr>
        <p:grpSp>
          <p:nvGrpSpPr>
            <p:cNvPr id="107" name="组合 106"/>
            <p:cNvGrpSpPr/>
            <p:nvPr/>
          </p:nvGrpSpPr>
          <p:grpSpPr>
            <a:xfrm>
              <a:off x="8846802" y="2593211"/>
              <a:ext cx="1000117" cy="966209"/>
              <a:chOff x="4123036" y="1134371"/>
              <a:chExt cx="1000117" cy="966209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11" name="文本框 110"/>
              <p:cNvSpPr txBox="1"/>
              <p:nvPr/>
            </p:nvSpPr>
            <p:spPr>
              <a:xfrm>
                <a:off x="4123036" y="1134371"/>
                <a:ext cx="100011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FFB850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600" dirty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>
                <a:off x="4188959" y="1731248"/>
                <a:ext cx="895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8500750" y="3608720"/>
              <a:ext cx="1780467" cy="1160462"/>
              <a:chOff x="7488048" y="2621083"/>
              <a:chExt cx="1780467" cy="1160462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09" name="文本框 108"/>
              <p:cNvSpPr txBox="1"/>
              <p:nvPr/>
            </p:nvSpPr>
            <p:spPr>
              <a:xfrm>
                <a:off x="7488048" y="2621083"/>
                <a:ext cx="1780467" cy="33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15" dirty="0">
                    <a:solidFill>
                      <a:srgbClr val="FDB85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在此添加标题</a:t>
                </a:r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7492053" y="2930798"/>
                <a:ext cx="1571978" cy="850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9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点击添加文字说明或复制文本黏贴自此内容要言简意赅</a:t>
                </a:r>
              </a:p>
            </p:txBody>
          </p:sp>
        </p:grpSp>
      </p:grpSp>
      <p:grpSp>
        <p:nvGrpSpPr>
          <p:cNvPr id="113" name="Group 4"/>
          <p:cNvGrpSpPr>
            <a:grpSpLocks noChangeAspect="1"/>
          </p:cNvGrpSpPr>
          <p:nvPr/>
        </p:nvGrpSpPr>
        <p:grpSpPr bwMode="auto">
          <a:xfrm>
            <a:off x="4741393" y="4094926"/>
            <a:ext cx="260694" cy="305504"/>
            <a:chOff x="1776" y="1776"/>
            <a:chExt cx="64" cy="75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114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8" name="Group 13"/>
          <p:cNvGrpSpPr>
            <a:grpSpLocks noChangeAspect="1"/>
          </p:cNvGrpSpPr>
          <p:nvPr/>
        </p:nvGrpSpPr>
        <p:grpSpPr bwMode="auto">
          <a:xfrm>
            <a:off x="5981738" y="4064894"/>
            <a:ext cx="317908" cy="321662"/>
            <a:chOff x="2426" y="2781"/>
            <a:chExt cx="593" cy="600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119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159575" y="4103180"/>
            <a:ext cx="300513" cy="327027"/>
            <a:chOff x="4873626" y="1965325"/>
            <a:chExt cx="269876" cy="293688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122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文本框 125"/>
          <p:cNvSpPr txBox="1"/>
          <p:nvPr/>
        </p:nvSpPr>
        <p:spPr>
          <a:xfrm>
            <a:off x="2037461" y="3770407"/>
            <a:ext cx="122626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在此添加标题</a:t>
            </a:r>
          </a:p>
        </p:txBody>
      </p:sp>
      <p:pic>
        <p:nvPicPr>
          <p:cNvPr id="127" name="图片 1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1190" y="1834846"/>
            <a:ext cx="1373090" cy="1971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9872" y="3925"/>
            <a:ext cx="2304256" cy="779313"/>
            <a:chOff x="3419872" y="496293"/>
            <a:chExt cx="2304256" cy="779313"/>
          </a:xfrm>
        </p:grpSpPr>
        <p:sp>
          <p:nvSpPr>
            <p:cNvPr id="3" name="TextBox 1"/>
            <p:cNvSpPr txBox="1"/>
            <p:nvPr/>
          </p:nvSpPr>
          <p:spPr>
            <a:xfrm>
              <a:off x="3761522" y="4962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01ACBE"/>
                  </a:solidFill>
                </a:rPr>
                <a:t>责任义务</a:t>
              </a:r>
              <a:endParaRPr lang="zh-CN" altLang="en-US" sz="2800" dirty="0">
                <a:solidFill>
                  <a:srgbClr val="01ACB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Duty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65058" y="1944568"/>
            <a:ext cx="1727780" cy="1727780"/>
            <a:chOff x="5820077" y="2154607"/>
            <a:chExt cx="2303707" cy="2303707"/>
          </a:xfrm>
        </p:grpSpPr>
        <p:grpSp>
          <p:nvGrpSpPr>
            <p:cNvPr id="6" name="组合 5"/>
            <p:cNvGrpSpPr/>
            <p:nvPr/>
          </p:nvGrpSpPr>
          <p:grpSpPr>
            <a:xfrm>
              <a:off x="5820077" y="2154607"/>
              <a:ext cx="2303707" cy="2303707"/>
              <a:chOff x="4926840" y="1732375"/>
              <a:chExt cx="1656097" cy="1656098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FFB850"/>
              </a:soli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471870" y="2897276"/>
              <a:ext cx="1000117" cy="792920"/>
              <a:chOff x="4123036" y="1134371"/>
              <a:chExt cx="1000117" cy="79292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4123036" y="1134371"/>
                <a:ext cx="10001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FFB850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000" dirty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266701" y="1619515"/>
                <a:ext cx="74041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020195" y="2216094"/>
            <a:ext cx="1258551" cy="1258551"/>
            <a:chOff x="4026926" y="2516642"/>
            <a:chExt cx="1678068" cy="1678068"/>
          </a:xfrm>
        </p:grpSpPr>
        <p:grpSp>
          <p:nvGrpSpPr>
            <p:cNvPr id="14" name="组合 13"/>
            <p:cNvGrpSpPr/>
            <p:nvPr/>
          </p:nvGrpSpPr>
          <p:grpSpPr>
            <a:xfrm>
              <a:off x="4026926" y="2516642"/>
              <a:ext cx="1678068" cy="1678068"/>
              <a:chOff x="4926840" y="1732375"/>
              <a:chExt cx="1656097" cy="1656098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01ACBE"/>
              </a:soli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65900" y="2973087"/>
              <a:ext cx="1000117" cy="792920"/>
              <a:chOff x="4123036" y="1134371"/>
              <a:chExt cx="1000117" cy="792920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4123036" y="1134371"/>
                <a:ext cx="10001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000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266701" y="1619515"/>
                <a:ext cx="74041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685459" y="1198168"/>
            <a:ext cx="1093181" cy="1093181"/>
            <a:chOff x="4913945" y="1159406"/>
            <a:chExt cx="1457575" cy="1457575"/>
          </a:xfrm>
        </p:grpSpPr>
        <p:grpSp>
          <p:nvGrpSpPr>
            <p:cNvPr id="22" name="组合 21"/>
            <p:cNvGrpSpPr/>
            <p:nvPr/>
          </p:nvGrpSpPr>
          <p:grpSpPr>
            <a:xfrm>
              <a:off x="4913945" y="1159406"/>
              <a:ext cx="1457575" cy="1457575"/>
              <a:chOff x="4926840" y="1732375"/>
              <a:chExt cx="1656097" cy="1656098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663A77"/>
              </a:soli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133493" y="1514654"/>
              <a:ext cx="1000117" cy="761170"/>
              <a:chOff x="4123036" y="1134371"/>
              <a:chExt cx="1000117" cy="76117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123036" y="1134371"/>
                <a:ext cx="1000117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663A77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700" dirty="0">
                  <a:solidFill>
                    <a:srgbClr val="663A77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266701" y="1587765"/>
                <a:ext cx="74041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555953" y="3384432"/>
            <a:ext cx="1370698" cy="1370698"/>
            <a:chOff x="4741270" y="4074426"/>
            <a:chExt cx="1827597" cy="1827597"/>
          </a:xfrm>
        </p:grpSpPr>
        <p:grpSp>
          <p:nvGrpSpPr>
            <p:cNvPr id="30" name="组合 29"/>
            <p:cNvGrpSpPr/>
            <p:nvPr/>
          </p:nvGrpSpPr>
          <p:grpSpPr>
            <a:xfrm>
              <a:off x="4741270" y="4074426"/>
              <a:ext cx="1827597" cy="1827597"/>
              <a:chOff x="4926840" y="1732375"/>
              <a:chExt cx="1656097" cy="1656098"/>
            </a:xfrm>
          </p:grpSpPr>
          <p:sp>
            <p:nvSpPr>
              <p:cNvPr id="34" name="任意多边形 33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E87071"/>
              </a:soli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155030" y="4608474"/>
              <a:ext cx="1000117" cy="792920"/>
              <a:chOff x="4123036" y="1134371"/>
              <a:chExt cx="1000117" cy="792920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4123036" y="1134371"/>
                <a:ext cx="10001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30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266701" y="1619515"/>
                <a:ext cx="74041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629085" y="991893"/>
            <a:ext cx="2013686" cy="824656"/>
            <a:chOff x="6172112" y="884374"/>
            <a:chExt cx="2684915" cy="1099541"/>
          </a:xfrm>
        </p:grpSpPr>
        <p:grpSp>
          <p:nvGrpSpPr>
            <p:cNvPr id="38" name="组合 37"/>
            <p:cNvGrpSpPr/>
            <p:nvPr/>
          </p:nvGrpSpPr>
          <p:grpSpPr>
            <a:xfrm>
              <a:off x="6172112" y="884374"/>
              <a:ext cx="2684915" cy="1099541"/>
              <a:chOff x="5947699" y="908862"/>
              <a:chExt cx="2684915" cy="1099541"/>
            </a:xfrm>
          </p:grpSpPr>
          <p:grpSp>
            <p:nvGrpSpPr>
              <p:cNvPr id="43" name="组合 42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46" name="椭圆 45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-1" fmla="*/ 0 w 2815771"/>
                    <a:gd name="connsiteY0-2" fmla="*/ 0 h 649982"/>
                    <a:gd name="connsiteX1-3" fmla="*/ 254183 w 2815771"/>
                    <a:gd name="connsiteY1-4" fmla="*/ 649982 h 649982"/>
                    <a:gd name="connsiteX2-5" fmla="*/ 2815771 w 2815771"/>
                    <a:gd name="connsiteY2-6" fmla="*/ 638628 h 6499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文本框 43"/>
              <p:cNvSpPr txBox="1"/>
              <p:nvPr/>
            </p:nvSpPr>
            <p:spPr>
              <a:xfrm>
                <a:off x="6852147" y="908862"/>
                <a:ext cx="17804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rgbClr val="663A77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在此添加标题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6290683" y="1331295"/>
                <a:ext cx="234193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点击添加文字说明或复制文本黏贴自此内容要言简意赅</a:t>
                </a:r>
              </a:p>
            </p:txBody>
          </p:sp>
        </p:grpSp>
        <p:grpSp>
          <p:nvGrpSpPr>
            <p:cNvPr id="39" name="Group 46"/>
            <p:cNvGrpSpPr>
              <a:grpSpLocks noChangeAspect="1"/>
            </p:cNvGrpSpPr>
            <p:nvPr/>
          </p:nvGrpSpPr>
          <p:grpSpPr bwMode="auto">
            <a:xfrm>
              <a:off x="6599037" y="916055"/>
              <a:ext cx="513393" cy="317847"/>
              <a:chOff x="3098" y="1701"/>
              <a:chExt cx="1486" cy="920"/>
            </a:xfrm>
            <a:solidFill>
              <a:schemeClr val="tx1">
                <a:lumMod val="50000"/>
                <a:lumOff val="50000"/>
                <a:alpha val="40000"/>
              </a:schemeClr>
            </a:solidFill>
          </p:grpSpPr>
          <p:sp>
            <p:nvSpPr>
              <p:cNvPr id="40" name="Freeform 47"/>
              <p:cNvSpPr/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1" name="Freeform 48"/>
              <p:cNvSpPr/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2" name="Freeform 49"/>
              <p:cNvSpPr/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1171570" y="2024618"/>
            <a:ext cx="2013686" cy="847671"/>
            <a:chOff x="1562093" y="2261341"/>
            <a:chExt cx="2684915" cy="1130227"/>
          </a:xfrm>
        </p:grpSpPr>
        <p:grpSp>
          <p:nvGrpSpPr>
            <p:cNvPr id="49" name="组合 48"/>
            <p:cNvGrpSpPr/>
            <p:nvPr/>
          </p:nvGrpSpPr>
          <p:grpSpPr>
            <a:xfrm flipH="1">
              <a:off x="1562093" y="2292027"/>
              <a:ext cx="2684915" cy="1099541"/>
              <a:chOff x="5947699" y="908862"/>
              <a:chExt cx="2684915" cy="1099541"/>
            </a:xfrm>
          </p:grpSpPr>
          <p:grpSp>
            <p:nvGrpSpPr>
              <p:cNvPr id="55" name="组合 54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-1" fmla="*/ 0 w 2815771"/>
                    <a:gd name="connsiteY0-2" fmla="*/ 0 h 649982"/>
                    <a:gd name="connsiteX1-3" fmla="*/ 254183 w 2815771"/>
                    <a:gd name="connsiteY1-4" fmla="*/ 649982 h 649982"/>
                    <a:gd name="connsiteX2-5" fmla="*/ 2815771 w 2815771"/>
                    <a:gd name="connsiteY2-6" fmla="*/ 638628 h 6499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6852147" y="908862"/>
                <a:ext cx="17804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在此添加标题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6290683" y="1331295"/>
                <a:ext cx="234193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点击添加文字说明或复制文本黏贴自此内容要言简意赅</a:t>
                </a:r>
              </a:p>
            </p:txBody>
          </p:sp>
        </p:grpSp>
        <p:grpSp>
          <p:nvGrpSpPr>
            <p:cNvPr id="50" name="Group 36"/>
            <p:cNvGrpSpPr>
              <a:grpSpLocks noChangeAspect="1"/>
            </p:cNvGrpSpPr>
            <p:nvPr/>
          </p:nvGrpSpPr>
          <p:grpSpPr bwMode="auto">
            <a:xfrm>
              <a:off x="3356548" y="2261341"/>
              <a:ext cx="435595" cy="376235"/>
              <a:chOff x="3321" y="1710"/>
              <a:chExt cx="1042" cy="900"/>
            </a:xfrm>
            <a:solidFill>
              <a:schemeClr val="tx1">
                <a:lumMod val="50000"/>
                <a:lumOff val="50000"/>
                <a:alpha val="40000"/>
              </a:schemeClr>
            </a:solidFill>
          </p:grpSpPr>
          <p:sp>
            <p:nvSpPr>
              <p:cNvPr id="51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2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3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4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5904271" y="1856768"/>
            <a:ext cx="2013686" cy="853260"/>
            <a:chOff x="7872361" y="2037541"/>
            <a:chExt cx="2684915" cy="1137679"/>
          </a:xfrm>
        </p:grpSpPr>
        <p:grpSp>
          <p:nvGrpSpPr>
            <p:cNvPr id="61" name="组合 60"/>
            <p:cNvGrpSpPr/>
            <p:nvPr/>
          </p:nvGrpSpPr>
          <p:grpSpPr>
            <a:xfrm>
              <a:off x="7872361" y="2075679"/>
              <a:ext cx="2684915" cy="1099541"/>
              <a:chOff x="5947699" y="908862"/>
              <a:chExt cx="2684915" cy="1099541"/>
            </a:xfrm>
          </p:grpSpPr>
          <p:grpSp>
            <p:nvGrpSpPr>
              <p:cNvPr id="63" name="组合 62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任意多边形 66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-1" fmla="*/ 0 w 2815771"/>
                    <a:gd name="connsiteY0-2" fmla="*/ 0 h 649982"/>
                    <a:gd name="connsiteX1-3" fmla="*/ 254183 w 2815771"/>
                    <a:gd name="connsiteY1-4" fmla="*/ 649982 h 649982"/>
                    <a:gd name="connsiteX2-5" fmla="*/ 2815771 w 2815771"/>
                    <a:gd name="connsiteY2-6" fmla="*/ 638628 h 6499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4" name="文本框 63"/>
              <p:cNvSpPr txBox="1"/>
              <p:nvPr/>
            </p:nvSpPr>
            <p:spPr>
              <a:xfrm>
                <a:off x="6852147" y="908862"/>
                <a:ext cx="17804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在此添加标题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6290683" y="1331295"/>
                <a:ext cx="234193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点击添加文字说明或复制文本黏贴自此内容要言简意赅</a:t>
                </a:r>
              </a:p>
            </p:txBody>
          </p:sp>
        </p:grpSp>
        <p:sp>
          <p:nvSpPr>
            <p:cNvPr id="62" name="Freeform 57"/>
            <p:cNvSpPr>
              <a:spLocks noEditPoints="1"/>
            </p:cNvSpPr>
            <p:nvPr/>
          </p:nvSpPr>
          <p:spPr bwMode="auto">
            <a:xfrm>
              <a:off x="8341660" y="2037541"/>
              <a:ext cx="394477" cy="395236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28640" y="3522327"/>
            <a:ext cx="2013686" cy="851719"/>
            <a:chOff x="2171519" y="4258285"/>
            <a:chExt cx="2684915" cy="1135625"/>
          </a:xfrm>
        </p:grpSpPr>
        <p:sp>
          <p:nvSpPr>
            <p:cNvPr id="69" name="Freeform 53"/>
            <p:cNvSpPr>
              <a:spLocks noEditPoints="1"/>
            </p:cNvSpPr>
            <p:nvPr/>
          </p:nvSpPr>
          <p:spPr bwMode="auto">
            <a:xfrm>
              <a:off x="3900966" y="4258285"/>
              <a:ext cx="405877" cy="405877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grpSp>
          <p:nvGrpSpPr>
            <p:cNvPr id="70" name="组合 69"/>
            <p:cNvGrpSpPr/>
            <p:nvPr/>
          </p:nvGrpSpPr>
          <p:grpSpPr>
            <a:xfrm flipH="1">
              <a:off x="2171519" y="4294369"/>
              <a:ext cx="2684915" cy="1099541"/>
              <a:chOff x="5947699" y="908862"/>
              <a:chExt cx="2684915" cy="1099541"/>
            </a:xfrm>
          </p:grpSpPr>
          <p:grpSp>
            <p:nvGrpSpPr>
              <p:cNvPr id="71" name="组合 70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任意多边形 74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-1" fmla="*/ 0 w 2815771"/>
                    <a:gd name="connsiteY0-2" fmla="*/ 0 h 649982"/>
                    <a:gd name="connsiteX1-3" fmla="*/ 254183 w 2815771"/>
                    <a:gd name="connsiteY1-4" fmla="*/ 649982 h 649982"/>
                    <a:gd name="connsiteX2-5" fmla="*/ 2815771 w 2815771"/>
                    <a:gd name="connsiteY2-6" fmla="*/ 638628 h 6499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2" name="文本框 71"/>
              <p:cNvSpPr txBox="1"/>
              <p:nvPr/>
            </p:nvSpPr>
            <p:spPr>
              <a:xfrm>
                <a:off x="6852147" y="908862"/>
                <a:ext cx="17804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在此添加标题</a:t>
                </a: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6290683" y="1331295"/>
                <a:ext cx="234193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点击添加文字说明或复制文本黏贴自此内容要言简意赅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44444E-6 L 0.3879 -0.00208 " pathEditMode="relative" rAng="0" ptsTypes="AA" p14:bounceEnd="50000">
                                          <p:cBhvr>
                                            <p:cTn id="14" dur="10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88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1.48148E-6 L 1.875E-6 -0.60324 " pathEditMode="relative" rAng="0" ptsTypes="AA" p14:bounceEnd="50000">
                                          <p:cBhvr>
                                            <p:cTn id="22" dur="1000" spd="-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2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45833E-6 -3.7037E-7 L -0.39909 -0.00023 " pathEditMode="relative" rAng="0" ptsTypes="AA" p14:bounceEnd="50000">
                                          <p:cBhvr>
                                            <p:cTn id="30" dur="100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961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emph" presetSubtype="0" repeatCount="2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4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2.08333E-6 -4.81481E-6 L 0.00026 0.4588 " pathEditMode="relative" rAng="0" ptsTypes="AA" p14:bounceEnd="50000">
                                          <p:cBhvr>
                                            <p:cTn id="38" dur="1000" spd="-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229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5" presetClass="emph" presetSubtype="0" repeatCount="2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2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44444E-6 L 0.3879 -0.00208 " pathEditMode="relative" rAng="0" ptsTypes="AA">
                                          <p:cBhvr>
                                            <p:cTn id="14" dur="10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88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1.48148E-6 L 1.875E-6 -0.60324 " pathEditMode="relative" rAng="0" ptsTypes="AA">
                                          <p:cBhvr>
                                            <p:cTn id="22" dur="1000" spd="-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2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45833E-6 -3.7037E-7 L -0.39909 -0.00023 " pathEditMode="relative" rAng="0" ptsTypes="AA">
                                          <p:cBhvr>
                                            <p:cTn id="30" dur="100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961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emph" presetSubtype="0" repeatCount="2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4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2.08333E-6 -4.81481E-6 L 0.00026 0.4588 " pathEditMode="relative" rAng="0" ptsTypes="AA">
                                          <p:cBhvr>
                                            <p:cTn id="38" dur="1000" spd="-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229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5" presetClass="emph" presetSubtype="0" repeatCount="2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2" dur="2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5976" y="196606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z="3600" dirty="0">
                <a:solidFill>
                  <a:srgbClr val="663A77"/>
                </a:solidFill>
              </a:rPr>
              <a:t>胜任能力</a:t>
            </a:r>
          </a:p>
        </p:txBody>
      </p:sp>
      <p:sp>
        <p:nvSpPr>
          <p:cNvPr id="3" name="矩形 2"/>
          <p:cNvSpPr/>
          <p:nvPr/>
        </p:nvSpPr>
        <p:spPr>
          <a:xfrm>
            <a:off x="4355976" y="2533625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rPr>
              <a:t>COMPETENCE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699792" y="1750778"/>
            <a:ext cx="1397036" cy="1397036"/>
            <a:chOff x="2699792" y="1750778"/>
            <a:chExt cx="1397036" cy="1397036"/>
          </a:xfrm>
        </p:grpSpPr>
        <p:sp>
          <p:nvSpPr>
            <p:cNvPr id="5" name="椭圆 4"/>
            <p:cNvSpPr/>
            <p:nvPr/>
          </p:nvSpPr>
          <p:spPr>
            <a:xfrm>
              <a:off x="2699792" y="1750778"/>
              <a:ext cx="1397036" cy="1397036"/>
            </a:xfrm>
            <a:prstGeom prst="ellipse">
              <a:avLst/>
            </a:prstGeom>
            <a:solidFill>
              <a:srgbClr val="663A7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6" name="椭圆 5"/>
            <p:cNvSpPr/>
            <p:nvPr/>
          </p:nvSpPr>
          <p:spPr>
            <a:xfrm>
              <a:off x="2874834" y="1925820"/>
              <a:ext cx="1046951" cy="1046951"/>
            </a:xfrm>
            <a:prstGeom prst="ellipse">
              <a:avLst/>
            </a:pr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3196228" y="2127750"/>
              <a:ext cx="504056" cy="673571"/>
            </a:xfrm>
            <a:custGeom>
              <a:avLst/>
              <a:gdLst>
                <a:gd name="T0" fmla="*/ 285834 w 1798638"/>
                <a:gd name="T1" fmla="*/ 1025057 h 2405063"/>
                <a:gd name="T2" fmla="*/ 283542 w 1798638"/>
                <a:gd name="T3" fmla="*/ 1061940 h 2405063"/>
                <a:gd name="T4" fmla="*/ 266867 w 1798638"/>
                <a:gd name="T5" fmla="*/ 1081329 h 2405063"/>
                <a:gd name="T6" fmla="*/ 239355 w 1798638"/>
                <a:gd name="T7" fmla="*/ 1091235 h 2405063"/>
                <a:gd name="T8" fmla="*/ 210382 w 1798638"/>
                <a:gd name="T9" fmla="*/ 1085334 h 2405063"/>
                <a:gd name="T10" fmla="*/ 182661 w 1798638"/>
                <a:gd name="T11" fmla="*/ 1045079 h 2405063"/>
                <a:gd name="T12" fmla="*/ 130167 w 1798638"/>
                <a:gd name="T13" fmla="*/ 853163 h 2405063"/>
                <a:gd name="T14" fmla="*/ 331600 w 1798638"/>
                <a:gd name="T15" fmla="*/ 932575 h 2405063"/>
                <a:gd name="T16" fmla="*/ 325312 w 1798638"/>
                <a:gd name="T17" fmla="*/ 976576 h 2405063"/>
                <a:gd name="T18" fmla="*/ 374780 w 1798638"/>
                <a:gd name="T19" fmla="*/ 1079455 h 2405063"/>
                <a:gd name="T20" fmla="*/ 418378 w 1798638"/>
                <a:gd name="T21" fmla="*/ 1096427 h 2405063"/>
                <a:gd name="T22" fmla="*/ 433470 w 1798638"/>
                <a:gd name="T23" fmla="*/ 1188829 h 2405063"/>
                <a:gd name="T24" fmla="*/ 417959 w 1798638"/>
                <a:gd name="T25" fmla="*/ 1219840 h 2405063"/>
                <a:gd name="T26" fmla="*/ 379391 w 1798638"/>
                <a:gd name="T27" fmla="*/ 1246241 h 2405063"/>
                <a:gd name="T28" fmla="*/ 245661 w 1798638"/>
                <a:gd name="T29" fmla="*/ 1229269 h 2405063"/>
                <a:gd name="T30" fmla="*/ 24105 w 1798638"/>
                <a:gd name="T31" fmla="*/ 1849475 h 2405063"/>
                <a:gd name="T32" fmla="*/ 42341 w 1798638"/>
                <a:gd name="T33" fmla="*/ 1182753 h 2405063"/>
                <a:gd name="T34" fmla="*/ 11319 w 1798638"/>
                <a:gd name="T35" fmla="*/ 1152580 h 2405063"/>
                <a:gd name="T36" fmla="*/ 209 w 1798638"/>
                <a:gd name="T37" fmla="*/ 1106275 h 2405063"/>
                <a:gd name="T38" fmla="*/ 45695 w 1798638"/>
                <a:gd name="T39" fmla="*/ 898421 h 2405063"/>
                <a:gd name="T40" fmla="*/ 72734 w 1798638"/>
                <a:gd name="T41" fmla="*/ 867201 h 2405063"/>
                <a:gd name="T42" fmla="*/ 117800 w 1798638"/>
                <a:gd name="T43" fmla="*/ 852534 h 2405063"/>
                <a:gd name="T44" fmla="*/ 991695 w 1798638"/>
                <a:gd name="T45" fmla="*/ 538457 h 2405063"/>
                <a:gd name="T46" fmla="*/ 940528 w 1798638"/>
                <a:gd name="T47" fmla="*/ 611768 h 2405063"/>
                <a:gd name="T48" fmla="*/ 890198 w 1798638"/>
                <a:gd name="T49" fmla="*/ 689687 h 2405063"/>
                <a:gd name="T50" fmla="*/ 837143 w 1798638"/>
                <a:gd name="T51" fmla="*/ 750849 h 2405063"/>
                <a:gd name="T52" fmla="*/ 781361 w 1798638"/>
                <a:gd name="T53" fmla="*/ 797768 h 2405063"/>
                <a:gd name="T54" fmla="*/ 712578 w 1798638"/>
                <a:gd name="T55" fmla="*/ 838403 h 2405063"/>
                <a:gd name="T56" fmla="*/ 621146 w 1798638"/>
                <a:gd name="T57" fmla="*/ 899984 h 2405063"/>
                <a:gd name="T58" fmla="*/ 526360 w 1798638"/>
                <a:gd name="T59" fmla="*/ 981255 h 2405063"/>
                <a:gd name="T60" fmla="*/ 431783 w 1798638"/>
                <a:gd name="T61" fmla="*/ 1063782 h 2405063"/>
                <a:gd name="T62" fmla="*/ 399908 w 1798638"/>
                <a:gd name="T63" fmla="*/ 1057079 h 2405063"/>
                <a:gd name="T64" fmla="*/ 377050 w 1798638"/>
                <a:gd name="T65" fmla="*/ 1039485 h 2405063"/>
                <a:gd name="T66" fmla="*/ 362790 w 1798638"/>
                <a:gd name="T67" fmla="*/ 1013721 h 2405063"/>
                <a:gd name="T68" fmla="*/ 356709 w 1798638"/>
                <a:gd name="T69" fmla="*/ 963241 h 2405063"/>
                <a:gd name="T70" fmla="*/ 373065 w 1798638"/>
                <a:gd name="T71" fmla="*/ 906896 h 2405063"/>
                <a:gd name="T72" fmla="*/ 391100 w 1798638"/>
                <a:gd name="T73" fmla="*/ 884485 h 2405063"/>
                <a:gd name="T74" fmla="*/ 509164 w 1798638"/>
                <a:gd name="T75" fmla="*/ 774309 h 2405063"/>
                <a:gd name="T76" fmla="*/ 532022 w 1798638"/>
                <a:gd name="T77" fmla="*/ 722363 h 2405063"/>
                <a:gd name="T78" fmla="*/ 522166 w 1798638"/>
                <a:gd name="T79" fmla="*/ 672930 h 2405063"/>
                <a:gd name="T80" fmla="*/ 509164 w 1798638"/>
                <a:gd name="T81" fmla="*/ 653031 h 2405063"/>
                <a:gd name="T82" fmla="*/ 509793 w 1798638"/>
                <a:gd name="T83" fmla="*/ 662038 h 2405063"/>
                <a:gd name="T84" fmla="*/ 486935 w 1798638"/>
                <a:gd name="T85" fmla="*/ 664551 h 2405063"/>
                <a:gd name="T86" fmla="*/ 407247 w 1798638"/>
                <a:gd name="T87" fmla="*/ 645281 h 2405063"/>
                <a:gd name="T88" fmla="*/ 277021 w 1798638"/>
                <a:gd name="T89" fmla="*/ 835471 h 2405063"/>
                <a:gd name="T90" fmla="*/ 169651 w 1798638"/>
                <a:gd name="T91" fmla="*/ 828977 h 2405063"/>
                <a:gd name="T92" fmla="*/ 121419 w 1798638"/>
                <a:gd name="T93" fmla="*/ 813477 h 2405063"/>
                <a:gd name="T94" fmla="*/ 118484 w 1798638"/>
                <a:gd name="T95" fmla="*/ 759228 h 2405063"/>
                <a:gd name="T96" fmla="*/ 122887 w 1798638"/>
                <a:gd name="T97" fmla="*/ 704558 h 2405063"/>
                <a:gd name="T98" fmla="*/ 265906 w 1798638"/>
                <a:gd name="T99" fmla="*/ 510389 h 2405063"/>
                <a:gd name="T100" fmla="*/ 314977 w 1798638"/>
                <a:gd name="T101" fmla="*/ 456139 h 2405063"/>
                <a:gd name="T102" fmla="*/ 398649 w 1798638"/>
                <a:gd name="T103" fmla="*/ 429119 h 2405063"/>
                <a:gd name="T104" fmla="*/ 626179 w 1798638"/>
                <a:gd name="T105" fmla="*/ 367747 h 2405063"/>
                <a:gd name="T106" fmla="*/ 729145 w 1798638"/>
                <a:gd name="T107" fmla="*/ 329206 h 2405063"/>
                <a:gd name="T108" fmla="*/ 1418655 w 1798638"/>
                <a:gd name="T109" fmla="*/ 273823 h 2405063"/>
                <a:gd name="T110" fmla="*/ 1242922 w 1798638"/>
                <a:gd name="T111" fmla="*/ 436859 h 2405063"/>
                <a:gd name="T112" fmla="*/ 862516 w 1798638"/>
                <a:gd name="T113" fmla="*/ 200594 h 24050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98638" h="2405063">
                  <a:moveTo>
                    <a:pt x="188912" y="1236662"/>
                  </a:moveTo>
                  <a:lnTo>
                    <a:pt x="354061" y="1270454"/>
                  </a:lnTo>
                  <a:lnTo>
                    <a:pt x="354587" y="1271519"/>
                  </a:lnTo>
                  <a:lnTo>
                    <a:pt x="355902" y="1275510"/>
                  </a:lnTo>
                  <a:lnTo>
                    <a:pt x="358005" y="1281364"/>
                  </a:lnTo>
                  <a:lnTo>
                    <a:pt x="359057" y="1285089"/>
                  </a:lnTo>
                  <a:lnTo>
                    <a:pt x="359846" y="1289346"/>
                  </a:lnTo>
                  <a:lnTo>
                    <a:pt x="360635" y="1294135"/>
                  </a:lnTo>
                  <a:lnTo>
                    <a:pt x="361161" y="1299191"/>
                  </a:lnTo>
                  <a:lnTo>
                    <a:pt x="361950" y="1304512"/>
                  </a:lnTo>
                  <a:lnTo>
                    <a:pt x="361950" y="1310366"/>
                  </a:lnTo>
                  <a:lnTo>
                    <a:pt x="361950" y="1316752"/>
                  </a:lnTo>
                  <a:lnTo>
                    <a:pt x="361161" y="1323138"/>
                  </a:lnTo>
                  <a:lnTo>
                    <a:pt x="360109" y="1330056"/>
                  </a:lnTo>
                  <a:lnTo>
                    <a:pt x="358794" y="1336974"/>
                  </a:lnTo>
                  <a:lnTo>
                    <a:pt x="357743" y="1340699"/>
                  </a:lnTo>
                  <a:lnTo>
                    <a:pt x="355902" y="1344158"/>
                  </a:lnTo>
                  <a:lnTo>
                    <a:pt x="354324" y="1347617"/>
                  </a:lnTo>
                  <a:lnTo>
                    <a:pt x="351957" y="1350810"/>
                  </a:lnTo>
                  <a:lnTo>
                    <a:pt x="349590" y="1354003"/>
                  </a:lnTo>
                  <a:lnTo>
                    <a:pt x="346698" y="1357196"/>
                  </a:lnTo>
                  <a:lnTo>
                    <a:pt x="343805" y="1359857"/>
                  </a:lnTo>
                  <a:lnTo>
                    <a:pt x="340386" y="1362784"/>
                  </a:lnTo>
                  <a:lnTo>
                    <a:pt x="336704" y="1365178"/>
                  </a:lnTo>
                  <a:lnTo>
                    <a:pt x="332760" y="1367573"/>
                  </a:lnTo>
                  <a:lnTo>
                    <a:pt x="328815" y="1369702"/>
                  </a:lnTo>
                  <a:lnTo>
                    <a:pt x="324608" y="1371830"/>
                  </a:lnTo>
                  <a:lnTo>
                    <a:pt x="320137" y="1373427"/>
                  </a:lnTo>
                  <a:lnTo>
                    <a:pt x="316192" y="1374757"/>
                  </a:lnTo>
                  <a:lnTo>
                    <a:pt x="311196" y="1376088"/>
                  </a:lnTo>
                  <a:lnTo>
                    <a:pt x="306988" y="1377152"/>
                  </a:lnTo>
                  <a:lnTo>
                    <a:pt x="301992" y="1377684"/>
                  </a:lnTo>
                  <a:lnTo>
                    <a:pt x="297258" y="1377950"/>
                  </a:lnTo>
                  <a:lnTo>
                    <a:pt x="292524" y="1377950"/>
                  </a:lnTo>
                  <a:lnTo>
                    <a:pt x="288054" y="1377684"/>
                  </a:lnTo>
                  <a:lnTo>
                    <a:pt x="283320" y="1376886"/>
                  </a:lnTo>
                  <a:lnTo>
                    <a:pt x="278587" y="1376088"/>
                  </a:lnTo>
                  <a:lnTo>
                    <a:pt x="274116" y="1374491"/>
                  </a:lnTo>
                  <a:lnTo>
                    <a:pt x="269646" y="1372629"/>
                  </a:lnTo>
                  <a:lnTo>
                    <a:pt x="265438" y="1370234"/>
                  </a:lnTo>
                  <a:lnTo>
                    <a:pt x="261230" y="1367839"/>
                  </a:lnTo>
                  <a:lnTo>
                    <a:pt x="257549" y="1364646"/>
                  </a:lnTo>
                  <a:lnTo>
                    <a:pt x="253604" y="1360921"/>
                  </a:lnTo>
                  <a:lnTo>
                    <a:pt x="249922" y="1357196"/>
                  </a:lnTo>
                  <a:lnTo>
                    <a:pt x="246504" y="1352673"/>
                  </a:lnTo>
                  <a:lnTo>
                    <a:pt x="243611" y="1347617"/>
                  </a:lnTo>
                  <a:lnTo>
                    <a:pt x="240718" y="1341763"/>
                  </a:lnTo>
                  <a:lnTo>
                    <a:pt x="230462" y="1319413"/>
                  </a:lnTo>
                  <a:lnTo>
                    <a:pt x="220732" y="1299191"/>
                  </a:lnTo>
                  <a:lnTo>
                    <a:pt x="212054" y="1281364"/>
                  </a:lnTo>
                  <a:lnTo>
                    <a:pt x="204165" y="1266197"/>
                  </a:lnTo>
                  <a:lnTo>
                    <a:pt x="192857" y="1244645"/>
                  </a:lnTo>
                  <a:lnTo>
                    <a:pt x="188912" y="1236662"/>
                  </a:lnTo>
                  <a:close/>
                  <a:moveTo>
                    <a:pt x="148627" y="1076325"/>
                  </a:moveTo>
                  <a:lnTo>
                    <a:pt x="156297" y="1076589"/>
                  </a:lnTo>
                  <a:lnTo>
                    <a:pt x="164231" y="1077118"/>
                  </a:lnTo>
                  <a:lnTo>
                    <a:pt x="172164" y="1078706"/>
                  </a:lnTo>
                  <a:lnTo>
                    <a:pt x="436362" y="1134257"/>
                  </a:lnTo>
                  <a:lnTo>
                    <a:pt x="432659" y="1141399"/>
                  </a:lnTo>
                  <a:lnTo>
                    <a:pt x="428957" y="1148806"/>
                  </a:lnTo>
                  <a:lnTo>
                    <a:pt x="425783" y="1155949"/>
                  </a:lnTo>
                  <a:lnTo>
                    <a:pt x="423138" y="1163091"/>
                  </a:lnTo>
                  <a:lnTo>
                    <a:pt x="420494" y="1170498"/>
                  </a:lnTo>
                  <a:lnTo>
                    <a:pt x="418378" y="1177376"/>
                  </a:lnTo>
                  <a:lnTo>
                    <a:pt x="416527" y="1184518"/>
                  </a:lnTo>
                  <a:lnTo>
                    <a:pt x="414940" y="1191660"/>
                  </a:lnTo>
                  <a:lnTo>
                    <a:pt x="413618" y="1198802"/>
                  </a:lnTo>
                  <a:lnTo>
                    <a:pt x="412296" y="1205680"/>
                  </a:lnTo>
                  <a:lnTo>
                    <a:pt x="411502" y="1212558"/>
                  </a:lnTo>
                  <a:lnTo>
                    <a:pt x="410973" y="1219436"/>
                  </a:lnTo>
                  <a:lnTo>
                    <a:pt x="410709" y="1226314"/>
                  </a:lnTo>
                  <a:lnTo>
                    <a:pt x="410444" y="1232927"/>
                  </a:lnTo>
                  <a:lnTo>
                    <a:pt x="410709" y="1239805"/>
                  </a:lnTo>
                  <a:lnTo>
                    <a:pt x="410973" y="1246154"/>
                  </a:lnTo>
                  <a:lnTo>
                    <a:pt x="159206" y="1193512"/>
                  </a:lnTo>
                  <a:lnTo>
                    <a:pt x="116892" y="1394291"/>
                  </a:lnTo>
                  <a:lnTo>
                    <a:pt x="437948" y="1461482"/>
                  </a:lnTo>
                  <a:lnTo>
                    <a:pt x="460692" y="1353024"/>
                  </a:lnTo>
                  <a:lnTo>
                    <a:pt x="466510" y="1358315"/>
                  </a:lnTo>
                  <a:lnTo>
                    <a:pt x="472857" y="1362812"/>
                  </a:lnTo>
                  <a:lnTo>
                    <a:pt x="479204" y="1367309"/>
                  </a:lnTo>
                  <a:lnTo>
                    <a:pt x="485816" y="1371012"/>
                  </a:lnTo>
                  <a:lnTo>
                    <a:pt x="492427" y="1374187"/>
                  </a:lnTo>
                  <a:lnTo>
                    <a:pt x="499039" y="1377361"/>
                  </a:lnTo>
                  <a:lnTo>
                    <a:pt x="506179" y="1380007"/>
                  </a:lnTo>
                  <a:lnTo>
                    <a:pt x="513320" y="1381594"/>
                  </a:lnTo>
                  <a:lnTo>
                    <a:pt x="520460" y="1383181"/>
                  </a:lnTo>
                  <a:lnTo>
                    <a:pt x="527865" y="1384239"/>
                  </a:lnTo>
                  <a:lnTo>
                    <a:pt x="535270" y="1384504"/>
                  </a:lnTo>
                  <a:lnTo>
                    <a:pt x="542675" y="1384239"/>
                  </a:lnTo>
                  <a:lnTo>
                    <a:pt x="550344" y="1383445"/>
                  </a:lnTo>
                  <a:lnTo>
                    <a:pt x="557749" y="1382123"/>
                  </a:lnTo>
                  <a:lnTo>
                    <a:pt x="565419" y="1380271"/>
                  </a:lnTo>
                  <a:lnTo>
                    <a:pt x="573088" y="1377626"/>
                  </a:lnTo>
                  <a:lnTo>
                    <a:pt x="547964" y="1495871"/>
                  </a:lnTo>
                  <a:lnTo>
                    <a:pt x="546906" y="1500897"/>
                  </a:lnTo>
                  <a:lnTo>
                    <a:pt x="545584" y="1505923"/>
                  </a:lnTo>
                  <a:lnTo>
                    <a:pt x="543733" y="1510949"/>
                  </a:lnTo>
                  <a:lnTo>
                    <a:pt x="541882" y="1515711"/>
                  </a:lnTo>
                  <a:lnTo>
                    <a:pt x="539502" y="1520472"/>
                  </a:lnTo>
                  <a:lnTo>
                    <a:pt x="537386" y="1524969"/>
                  </a:lnTo>
                  <a:lnTo>
                    <a:pt x="534477" y="1529466"/>
                  </a:lnTo>
                  <a:lnTo>
                    <a:pt x="531832" y="1533699"/>
                  </a:lnTo>
                  <a:lnTo>
                    <a:pt x="527336" y="1540048"/>
                  </a:lnTo>
                  <a:lnTo>
                    <a:pt x="522312" y="1545603"/>
                  </a:lnTo>
                  <a:lnTo>
                    <a:pt x="517022" y="1550893"/>
                  </a:lnTo>
                  <a:lnTo>
                    <a:pt x="511204" y="1555655"/>
                  </a:lnTo>
                  <a:lnTo>
                    <a:pt x="505386" y="1560152"/>
                  </a:lnTo>
                  <a:lnTo>
                    <a:pt x="499039" y="1564120"/>
                  </a:lnTo>
                  <a:lnTo>
                    <a:pt x="492427" y="1567823"/>
                  </a:lnTo>
                  <a:lnTo>
                    <a:pt x="485816" y="1570733"/>
                  </a:lnTo>
                  <a:lnTo>
                    <a:pt x="478675" y="1573379"/>
                  </a:lnTo>
                  <a:lnTo>
                    <a:pt x="471270" y="1575230"/>
                  </a:lnTo>
                  <a:lnTo>
                    <a:pt x="463866" y="1577082"/>
                  </a:lnTo>
                  <a:lnTo>
                    <a:pt x="456196" y="1577876"/>
                  </a:lnTo>
                  <a:lnTo>
                    <a:pt x="448527" y="1578405"/>
                  </a:lnTo>
                  <a:lnTo>
                    <a:pt x="440857" y="1578140"/>
                  </a:lnTo>
                  <a:lnTo>
                    <a:pt x="432924" y="1577611"/>
                  </a:lnTo>
                  <a:lnTo>
                    <a:pt x="424990" y="1576288"/>
                  </a:lnTo>
                  <a:lnTo>
                    <a:pt x="309949" y="1551952"/>
                  </a:lnTo>
                  <a:lnTo>
                    <a:pt x="213949" y="2018848"/>
                  </a:lnTo>
                  <a:lnTo>
                    <a:pt x="434510" y="2065670"/>
                  </a:lnTo>
                  <a:lnTo>
                    <a:pt x="406477" y="2200316"/>
                  </a:lnTo>
                  <a:lnTo>
                    <a:pt x="185652" y="2153759"/>
                  </a:lnTo>
                  <a:lnTo>
                    <a:pt x="171106" y="2223595"/>
                  </a:lnTo>
                  <a:lnTo>
                    <a:pt x="391668" y="2270153"/>
                  </a:lnTo>
                  <a:lnTo>
                    <a:pt x="363370" y="2405063"/>
                  </a:lnTo>
                  <a:lnTo>
                    <a:pt x="30413" y="2334963"/>
                  </a:lnTo>
                  <a:lnTo>
                    <a:pt x="197553" y="1528408"/>
                  </a:lnTo>
                  <a:lnTo>
                    <a:pt x="82512" y="1504336"/>
                  </a:lnTo>
                  <a:lnTo>
                    <a:pt x="77487" y="1503013"/>
                  </a:lnTo>
                  <a:lnTo>
                    <a:pt x="72462" y="1501426"/>
                  </a:lnTo>
                  <a:lnTo>
                    <a:pt x="67438" y="1499839"/>
                  </a:lnTo>
                  <a:lnTo>
                    <a:pt x="62677" y="1497723"/>
                  </a:lnTo>
                  <a:lnTo>
                    <a:pt x="57917" y="1495606"/>
                  </a:lnTo>
                  <a:lnTo>
                    <a:pt x="53421" y="1493226"/>
                  </a:lnTo>
                  <a:lnTo>
                    <a:pt x="48925" y="1490845"/>
                  </a:lnTo>
                  <a:lnTo>
                    <a:pt x="44694" y="1487935"/>
                  </a:lnTo>
                  <a:lnTo>
                    <a:pt x="38876" y="1483174"/>
                  </a:lnTo>
                  <a:lnTo>
                    <a:pt x="32793" y="1478412"/>
                  </a:lnTo>
                  <a:lnTo>
                    <a:pt x="27504" y="1473121"/>
                  </a:lnTo>
                  <a:lnTo>
                    <a:pt x="22744" y="1467566"/>
                  </a:lnTo>
                  <a:lnTo>
                    <a:pt x="18248" y="1461217"/>
                  </a:lnTo>
                  <a:lnTo>
                    <a:pt x="14281" y="1455133"/>
                  </a:lnTo>
                  <a:lnTo>
                    <a:pt x="10843" y="1448785"/>
                  </a:lnTo>
                  <a:lnTo>
                    <a:pt x="7669" y="1441642"/>
                  </a:lnTo>
                  <a:lnTo>
                    <a:pt x="5025" y="1434764"/>
                  </a:lnTo>
                  <a:lnTo>
                    <a:pt x="3173" y="1427358"/>
                  </a:lnTo>
                  <a:lnTo>
                    <a:pt x="1587" y="1419951"/>
                  </a:lnTo>
                  <a:lnTo>
                    <a:pt x="529" y="1412544"/>
                  </a:lnTo>
                  <a:lnTo>
                    <a:pt x="0" y="1404608"/>
                  </a:lnTo>
                  <a:lnTo>
                    <a:pt x="264" y="1396672"/>
                  </a:lnTo>
                  <a:lnTo>
                    <a:pt x="793" y="1389001"/>
                  </a:lnTo>
                  <a:lnTo>
                    <a:pt x="2380" y="1381065"/>
                  </a:lnTo>
                  <a:lnTo>
                    <a:pt x="48925" y="1159123"/>
                  </a:lnTo>
                  <a:lnTo>
                    <a:pt x="50248" y="1153832"/>
                  </a:lnTo>
                  <a:lnTo>
                    <a:pt x="51834" y="1148806"/>
                  </a:lnTo>
                  <a:lnTo>
                    <a:pt x="53421" y="1143780"/>
                  </a:lnTo>
                  <a:lnTo>
                    <a:pt x="55272" y="1139019"/>
                  </a:lnTo>
                  <a:lnTo>
                    <a:pt x="57653" y="1134257"/>
                  </a:lnTo>
                  <a:lnTo>
                    <a:pt x="59768" y="1129760"/>
                  </a:lnTo>
                  <a:lnTo>
                    <a:pt x="62677" y="1125263"/>
                  </a:lnTo>
                  <a:lnTo>
                    <a:pt x="65586" y="1121030"/>
                  </a:lnTo>
                  <a:lnTo>
                    <a:pt x="70082" y="1115211"/>
                  </a:lnTo>
                  <a:lnTo>
                    <a:pt x="74843" y="1109391"/>
                  </a:lnTo>
                  <a:lnTo>
                    <a:pt x="80132" y="1104100"/>
                  </a:lnTo>
                  <a:lnTo>
                    <a:pt x="85950" y="1099074"/>
                  </a:lnTo>
                  <a:lnTo>
                    <a:pt x="91768" y="1094842"/>
                  </a:lnTo>
                  <a:lnTo>
                    <a:pt x="98115" y="1090609"/>
                  </a:lnTo>
                  <a:lnTo>
                    <a:pt x="104727" y="1087435"/>
                  </a:lnTo>
                  <a:lnTo>
                    <a:pt x="111603" y="1084261"/>
                  </a:lnTo>
                  <a:lnTo>
                    <a:pt x="118479" y="1081615"/>
                  </a:lnTo>
                  <a:lnTo>
                    <a:pt x="125884" y="1079499"/>
                  </a:lnTo>
                  <a:lnTo>
                    <a:pt x="133289" y="1077912"/>
                  </a:lnTo>
                  <a:lnTo>
                    <a:pt x="140958" y="1076854"/>
                  </a:lnTo>
                  <a:lnTo>
                    <a:pt x="148627" y="1076325"/>
                  </a:lnTo>
                  <a:close/>
                  <a:moveTo>
                    <a:pt x="1003565" y="346075"/>
                  </a:moveTo>
                  <a:lnTo>
                    <a:pt x="1303338" y="611047"/>
                  </a:lnTo>
                  <a:lnTo>
                    <a:pt x="1299899" y="617393"/>
                  </a:lnTo>
                  <a:lnTo>
                    <a:pt x="1295136" y="624269"/>
                  </a:lnTo>
                  <a:lnTo>
                    <a:pt x="1289051" y="632202"/>
                  </a:lnTo>
                  <a:lnTo>
                    <a:pt x="1282701" y="640929"/>
                  </a:lnTo>
                  <a:lnTo>
                    <a:pt x="1267619" y="659969"/>
                  </a:lnTo>
                  <a:lnTo>
                    <a:pt x="1251215" y="679802"/>
                  </a:lnTo>
                  <a:lnTo>
                    <a:pt x="1235340" y="699899"/>
                  </a:lnTo>
                  <a:lnTo>
                    <a:pt x="1220788" y="718146"/>
                  </a:lnTo>
                  <a:lnTo>
                    <a:pt x="1214703" y="726079"/>
                  </a:lnTo>
                  <a:lnTo>
                    <a:pt x="1209411" y="733219"/>
                  </a:lnTo>
                  <a:lnTo>
                    <a:pt x="1205178" y="739037"/>
                  </a:lnTo>
                  <a:lnTo>
                    <a:pt x="1202267" y="743797"/>
                  </a:lnTo>
                  <a:lnTo>
                    <a:pt x="1194594" y="758341"/>
                  </a:lnTo>
                  <a:lnTo>
                    <a:pt x="1186657" y="772357"/>
                  </a:lnTo>
                  <a:lnTo>
                    <a:pt x="1178984" y="785843"/>
                  </a:lnTo>
                  <a:lnTo>
                    <a:pt x="1171311" y="799330"/>
                  </a:lnTo>
                  <a:lnTo>
                    <a:pt x="1163374" y="811759"/>
                  </a:lnTo>
                  <a:lnTo>
                    <a:pt x="1155171" y="824452"/>
                  </a:lnTo>
                  <a:lnTo>
                    <a:pt x="1147234" y="836616"/>
                  </a:lnTo>
                  <a:lnTo>
                    <a:pt x="1139296" y="848252"/>
                  </a:lnTo>
                  <a:lnTo>
                    <a:pt x="1131359" y="859623"/>
                  </a:lnTo>
                  <a:lnTo>
                    <a:pt x="1123157" y="870730"/>
                  </a:lnTo>
                  <a:lnTo>
                    <a:pt x="1114955" y="881572"/>
                  </a:lnTo>
                  <a:lnTo>
                    <a:pt x="1106488" y="891885"/>
                  </a:lnTo>
                  <a:lnTo>
                    <a:pt x="1098551" y="901934"/>
                  </a:lnTo>
                  <a:lnTo>
                    <a:pt x="1090084" y="911718"/>
                  </a:lnTo>
                  <a:lnTo>
                    <a:pt x="1081882" y="921238"/>
                  </a:lnTo>
                  <a:lnTo>
                    <a:pt x="1073415" y="930494"/>
                  </a:lnTo>
                  <a:lnTo>
                    <a:pt x="1064684" y="939485"/>
                  </a:lnTo>
                  <a:lnTo>
                    <a:pt x="1056217" y="947947"/>
                  </a:lnTo>
                  <a:lnTo>
                    <a:pt x="1047486" y="956409"/>
                  </a:lnTo>
                  <a:lnTo>
                    <a:pt x="1039284" y="964607"/>
                  </a:lnTo>
                  <a:lnTo>
                    <a:pt x="1030553" y="972011"/>
                  </a:lnTo>
                  <a:lnTo>
                    <a:pt x="1021557" y="979680"/>
                  </a:lnTo>
                  <a:lnTo>
                    <a:pt x="1012826" y="987085"/>
                  </a:lnTo>
                  <a:lnTo>
                    <a:pt x="1003830" y="993960"/>
                  </a:lnTo>
                  <a:lnTo>
                    <a:pt x="994834" y="1000836"/>
                  </a:lnTo>
                  <a:lnTo>
                    <a:pt x="985838" y="1007182"/>
                  </a:lnTo>
                  <a:lnTo>
                    <a:pt x="976842" y="1013264"/>
                  </a:lnTo>
                  <a:lnTo>
                    <a:pt x="967582" y="1019347"/>
                  </a:lnTo>
                  <a:lnTo>
                    <a:pt x="958321" y="1025164"/>
                  </a:lnTo>
                  <a:lnTo>
                    <a:pt x="949061" y="1030718"/>
                  </a:lnTo>
                  <a:lnTo>
                    <a:pt x="939800" y="1036006"/>
                  </a:lnTo>
                  <a:lnTo>
                    <a:pt x="930275" y="1041295"/>
                  </a:lnTo>
                  <a:lnTo>
                    <a:pt x="914400" y="1049758"/>
                  </a:lnTo>
                  <a:lnTo>
                    <a:pt x="899055" y="1058484"/>
                  </a:lnTo>
                  <a:lnTo>
                    <a:pt x="883709" y="1067475"/>
                  </a:lnTo>
                  <a:lnTo>
                    <a:pt x="868628" y="1076731"/>
                  </a:lnTo>
                  <a:lnTo>
                    <a:pt x="853811" y="1086251"/>
                  </a:lnTo>
                  <a:lnTo>
                    <a:pt x="839259" y="1096299"/>
                  </a:lnTo>
                  <a:lnTo>
                    <a:pt x="825236" y="1106084"/>
                  </a:lnTo>
                  <a:lnTo>
                    <a:pt x="810948" y="1115868"/>
                  </a:lnTo>
                  <a:lnTo>
                    <a:pt x="797190" y="1125917"/>
                  </a:lnTo>
                  <a:lnTo>
                    <a:pt x="783696" y="1136230"/>
                  </a:lnTo>
                  <a:lnTo>
                    <a:pt x="770467" y="1146544"/>
                  </a:lnTo>
                  <a:lnTo>
                    <a:pt x="757503" y="1156857"/>
                  </a:lnTo>
                  <a:lnTo>
                    <a:pt x="744802" y="1167170"/>
                  </a:lnTo>
                  <a:lnTo>
                    <a:pt x="732102" y="1177483"/>
                  </a:lnTo>
                  <a:lnTo>
                    <a:pt x="720196" y="1188061"/>
                  </a:lnTo>
                  <a:lnTo>
                    <a:pt x="708290" y="1198374"/>
                  </a:lnTo>
                  <a:lnTo>
                    <a:pt x="685536" y="1218737"/>
                  </a:lnTo>
                  <a:lnTo>
                    <a:pt x="664105" y="1238835"/>
                  </a:lnTo>
                  <a:lnTo>
                    <a:pt x="643732" y="1258403"/>
                  </a:lnTo>
                  <a:lnTo>
                    <a:pt x="624946" y="1277179"/>
                  </a:lnTo>
                  <a:lnTo>
                    <a:pt x="607219" y="1295161"/>
                  </a:lnTo>
                  <a:lnTo>
                    <a:pt x="591344" y="1312085"/>
                  </a:lnTo>
                  <a:lnTo>
                    <a:pt x="563034" y="1341439"/>
                  </a:lnTo>
                  <a:lnTo>
                    <a:pt x="556948" y="1342496"/>
                  </a:lnTo>
                  <a:lnTo>
                    <a:pt x="550863" y="1342761"/>
                  </a:lnTo>
                  <a:lnTo>
                    <a:pt x="544777" y="1343025"/>
                  </a:lnTo>
                  <a:lnTo>
                    <a:pt x="539221" y="1342761"/>
                  </a:lnTo>
                  <a:lnTo>
                    <a:pt x="533665" y="1342496"/>
                  </a:lnTo>
                  <a:lnTo>
                    <a:pt x="528373" y="1341703"/>
                  </a:lnTo>
                  <a:lnTo>
                    <a:pt x="523346" y="1340645"/>
                  </a:lnTo>
                  <a:lnTo>
                    <a:pt x="518319" y="1339587"/>
                  </a:lnTo>
                  <a:lnTo>
                    <a:pt x="513557" y="1338265"/>
                  </a:lnTo>
                  <a:lnTo>
                    <a:pt x="509059" y="1336414"/>
                  </a:lnTo>
                  <a:lnTo>
                    <a:pt x="504561" y="1334563"/>
                  </a:lnTo>
                  <a:lnTo>
                    <a:pt x="500327" y="1332447"/>
                  </a:lnTo>
                  <a:lnTo>
                    <a:pt x="496359" y="1330332"/>
                  </a:lnTo>
                  <a:lnTo>
                    <a:pt x="492390" y="1327688"/>
                  </a:lnTo>
                  <a:lnTo>
                    <a:pt x="488686" y="1325043"/>
                  </a:lnTo>
                  <a:lnTo>
                    <a:pt x="485246" y="1322134"/>
                  </a:lnTo>
                  <a:lnTo>
                    <a:pt x="482071" y="1318696"/>
                  </a:lnTo>
                  <a:lnTo>
                    <a:pt x="478632" y="1315788"/>
                  </a:lnTo>
                  <a:lnTo>
                    <a:pt x="475721" y="1312350"/>
                  </a:lnTo>
                  <a:lnTo>
                    <a:pt x="473075" y="1308648"/>
                  </a:lnTo>
                  <a:lnTo>
                    <a:pt x="470165" y="1304945"/>
                  </a:lnTo>
                  <a:lnTo>
                    <a:pt x="467784" y="1300979"/>
                  </a:lnTo>
                  <a:lnTo>
                    <a:pt x="465402" y="1297012"/>
                  </a:lnTo>
                  <a:lnTo>
                    <a:pt x="463286" y="1293045"/>
                  </a:lnTo>
                  <a:lnTo>
                    <a:pt x="461169" y="1288814"/>
                  </a:lnTo>
                  <a:lnTo>
                    <a:pt x="459582" y="1284319"/>
                  </a:lnTo>
                  <a:lnTo>
                    <a:pt x="457729" y="1279823"/>
                  </a:lnTo>
                  <a:lnTo>
                    <a:pt x="456142" y="1275328"/>
                  </a:lnTo>
                  <a:lnTo>
                    <a:pt x="454819" y="1270568"/>
                  </a:lnTo>
                  <a:lnTo>
                    <a:pt x="453761" y="1266072"/>
                  </a:lnTo>
                  <a:lnTo>
                    <a:pt x="451644" y="1256288"/>
                  </a:lnTo>
                  <a:lnTo>
                    <a:pt x="450586" y="1246504"/>
                  </a:lnTo>
                  <a:lnTo>
                    <a:pt x="449792" y="1236190"/>
                  </a:lnTo>
                  <a:lnTo>
                    <a:pt x="449527" y="1226141"/>
                  </a:lnTo>
                  <a:lnTo>
                    <a:pt x="450057" y="1216092"/>
                  </a:lnTo>
                  <a:lnTo>
                    <a:pt x="451115" y="1206043"/>
                  </a:lnTo>
                  <a:lnTo>
                    <a:pt x="452438" y="1195730"/>
                  </a:lnTo>
                  <a:lnTo>
                    <a:pt x="454819" y="1185946"/>
                  </a:lnTo>
                  <a:lnTo>
                    <a:pt x="457200" y="1176161"/>
                  </a:lnTo>
                  <a:lnTo>
                    <a:pt x="460640" y="1166906"/>
                  </a:lnTo>
                  <a:lnTo>
                    <a:pt x="464344" y="1157650"/>
                  </a:lnTo>
                  <a:lnTo>
                    <a:pt x="468577" y="1148924"/>
                  </a:lnTo>
                  <a:lnTo>
                    <a:pt x="470694" y="1144957"/>
                  </a:lnTo>
                  <a:lnTo>
                    <a:pt x="473340" y="1140726"/>
                  </a:lnTo>
                  <a:lnTo>
                    <a:pt x="475721" y="1137024"/>
                  </a:lnTo>
                  <a:lnTo>
                    <a:pt x="478367" y="1133322"/>
                  </a:lnTo>
                  <a:lnTo>
                    <a:pt x="481277" y="1129619"/>
                  </a:lnTo>
                  <a:lnTo>
                    <a:pt x="483923" y="1126182"/>
                  </a:lnTo>
                  <a:lnTo>
                    <a:pt x="487098" y="1122744"/>
                  </a:lnTo>
                  <a:lnTo>
                    <a:pt x="490273" y="1119835"/>
                  </a:lnTo>
                  <a:lnTo>
                    <a:pt x="493448" y="1116662"/>
                  </a:lnTo>
                  <a:lnTo>
                    <a:pt x="496888" y="1113753"/>
                  </a:lnTo>
                  <a:lnTo>
                    <a:pt x="519907" y="1093655"/>
                  </a:lnTo>
                  <a:lnTo>
                    <a:pt x="543719" y="1072235"/>
                  </a:lnTo>
                  <a:lnTo>
                    <a:pt x="567532" y="1050551"/>
                  </a:lnTo>
                  <a:lnTo>
                    <a:pt x="591344" y="1028338"/>
                  </a:lnTo>
                  <a:lnTo>
                    <a:pt x="613040" y="1006918"/>
                  </a:lnTo>
                  <a:lnTo>
                    <a:pt x="633413" y="987085"/>
                  </a:lnTo>
                  <a:lnTo>
                    <a:pt x="642409" y="977565"/>
                  </a:lnTo>
                  <a:lnTo>
                    <a:pt x="650875" y="968574"/>
                  </a:lnTo>
                  <a:lnTo>
                    <a:pt x="658284" y="960376"/>
                  </a:lnTo>
                  <a:lnTo>
                    <a:pt x="665163" y="952707"/>
                  </a:lnTo>
                  <a:lnTo>
                    <a:pt x="666750" y="944509"/>
                  </a:lnTo>
                  <a:lnTo>
                    <a:pt x="668602" y="936840"/>
                  </a:lnTo>
                  <a:lnTo>
                    <a:pt x="669925" y="928643"/>
                  </a:lnTo>
                  <a:lnTo>
                    <a:pt x="670719" y="920445"/>
                  </a:lnTo>
                  <a:lnTo>
                    <a:pt x="671248" y="911983"/>
                  </a:lnTo>
                  <a:lnTo>
                    <a:pt x="671513" y="903521"/>
                  </a:lnTo>
                  <a:lnTo>
                    <a:pt x="671248" y="895587"/>
                  </a:lnTo>
                  <a:lnTo>
                    <a:pt x="670190" y="887125"/>
                  </a:lnTo>
                  <a:lnTo>
                    <a:pt x="668867" y="878663"/>
                  </a:lnTo>
                  <a:lnTo>
                    <a:pt x="666750" y="870201"/>
                  </a:lnTo>
                  <a:lnTo>
                    <a:pt x="664369" y="861739"/>
                  </a:lnTo>
                  <a:lnTo>
                    <a:pt x="660930" y="853805"/>
                  </a:lnTo>
                  <a:lnTo>
                    <a:pt x="658813" y="849574"/>
                  </a:lnTo>
                  <a:lnTo>
                    <a:pt x="656696" y="845608"/>
                  </a:lnTo>
                  <a:lnTo>
                    <a:pt x="654315" y="841376"/>
                  </a:lnTo>
                  <a:lnTo>
                    <a:pt x="651934" y="837145"/>
                  </a:lnTo>
                  <a:lnTo>
                    <a:pt x="649023" y="833179"/>
                  </a:lnTo>
                  <a:lnTo>
                    <a:pt x="646377" y="829212"/>
                  </a:lnTo>
                  <a:lnTo>
                    <a:pt x="643202" y="825245"/>
                  </a:lnTo>
                  <a:lnTo>
                    <a:pt x="639763" y="821279"/>
                  </a:lnTo>
                  <a:lnTo>
                    <a:pt x="642409" y="824452"/>
                  </a:lnTo>
                  <a:lnTo>
                    <a:pt x="643996" y="827625"/>
                  </a:lnTo>
                  <a:lnTo>
                    <a:pt x="644790" y="830005"/>
                  </a:lnTo>
                  <a:lnTo>
                    <a:pt x="645055" y="831328"/>
                  </a:lnTo>
                  <a:lnTo>
                    <a:pt x="645055" y="832385"/>
                  </a:lnTo>
                  <a:lnTo>
                    <a:pt x="644790" y="833179"/>
                  </a:lnTo>
                  <a:lnTo>
                    <a:pt x="644525" y="833972"/>
                  </a:lnTo>
                  <a:lnTo>
                    <a:pt x="643996" y="834765"/>
                  </a:lnTo>
                  <a:lnTo>
                    <a:pt x="643202" y="835823"/>
                  </a:lnTo>
                  <a:lnTo>
                    <a:pt x="641615" y="837145"/>
                  </a:lnTo>
                  <a:lnTo>
                    <a:pt x="638969" y="838203"/>
                  </a:lnTo>
                  <a:lnTo>
                    <a:pt x="636059" y="838732"/>
                  </a:lnTo>
                  <a:lnTo>
                    <a:pt x="632619" y="839261"/>
                  </a:lnTo>
                  <a:lnTo>
                    <a:pt x="628650" y="839525"/>
                  </a:lnTo>
                  <a:lnTo>
                    <a:pt x="624417" y="839525"/>
                  </a:lnTo>
                  <a:lnTo>
                    <a:pt x="619655" y="839525"/>
                  </a:lnTo>
                  <a:lnTo>
                    <a:pt x="614363" y="838996"/>
                  </a:lnTo>
                  <a:lnTo>
                    <a:pt x="603250" y="837939"/>
                  </a:lnTo>
                  <a:lnTo>
                    <a:pt x="591079" y="835823"/>
                  </a:lnTo>
                  <a:lnTo>
                    <a:pt x="578115" y="833179"/>
                  </a:lnTo>
                  <a:lnTo>
                    <a:pt x="564886" y="830005"/>
                  </a:lnTo>
                  <a:lnTo>
                    <a:pt x="551392" y="826568"/>
                  </a:lnTo>
                  <a:lnTo>
                    <a:pt x="538163" y="822865"/>
                  </a:lnTo>
                  <a:lnTo>
                    <a:pt x="525463" y="818634"/>
                  </a:lnTo>
                  <a:lnTo>
                    <a:pt x="513821" y="814668"/>
                  </a:lnTo>
                  <a:lnTo>
                    <a:pt x="502973" y="810437"/>
                  </a:lnTo>
                  <a:lnTo>
                    <a:pt x="340519" y="975978"/>
                  </a:lnTo>
                  <a:lnTo>
                    <a:pt x="341842" y="984705"/>
                  </a:lnTo>
                  <a:lnTo>
                    <a:pt x="343429" y="994753"/>
                  </a:lnTo>
                  <a:lnTo>
                    <a:pt x="345281" y="1007447"/>
                  </a:lnTo>
                  <a:lnTo>
                    <a:pt x="346869" y="1021991"/>
                  </a:lnTo>
                  <a:lnTo>
                    <a:pt x="348721" y="1038122"/>
                  </a:lnTo>
                  <a:lnTo>
                    <a:pt x="349515" y="1054782"/>
                  </a:lnTo>
                  <a:lnTo>
                    <a:pt x="349779" y="1062715"/>
                  </a:lnTo>
                  <a:lnTo>
                    <a:pt x="350044" y="1070913"/>
                  </a:lnTo>
                  <a:lnTo>
                    <a:pt x="318823" y="1066153"/>
                  </a:lnTo>
                  <a:lnTo>
                    <a:pt x="287073" y="1060864"/>
                  </a:lnTo>
                  <a:lnTo>
                    <a:pt x="269081" y="1057426"/>
                  </a:lnTo>
                  <a:lnTo>
                    <a:pt x="250561" y="1053989"/>
                  </a:lnTo>
                  <a:lnTo>
                    <a:pt x="232040" y="1050551"/>
                  </a:lnTo>
                  <a:lnTo>
                    <a:pt x="214048" y="1046584"/>
                  </a:lnTo>
                  <a:lnTo>
                    <a:pt x="197115" y="1042618"/>
                  </a:lnTo>
                  <a:lnTo>
                    <a:pt x="182033" y="1038651"/>
                  </a:lnTo>
                  <a:lnTo>
                    <a:pt x="175419" y="1036800"/>
                  </a:lnTo>
                  <a:lnTo>
                    <a:pt x="169333" y="1034684"/>
                  </a:lnTo>
                  <a:lnTo>
                    <a:pt x="164042" y="1032833"/>
                  </a:lnTo>
                  <a:lnTo>
                    <a:pt x="159544" y="1030718"/>
                  </a:lnTo>
                  <a:lnTo>
                    <a:pt x="155575" y="1028867"/>
                  </a:lnTo>
                  <a:lnTo>
                    <a:pt x="153194" y="1027015"/>
                  </a:lnTo>
                  <a:lnTo>
                    <a:pt x="152135" y="1025958"/>
                  </a:lnTo>
                  <a:lnTo>
                    <a:pt x="151342" y="1025164"/>
                  </a:lnTo>
                  <a:lnTo>
                    <a:pt x="150812" y="1024371"/>
                  </a:lnTo>
                  <a:lnTo>
                    <a:pt x="150548" y="1023578"/>
                  </a:lnTo>
                  <a:lnTo>
                    <a:pt x="150019" y="1005067"/>
                  </a:lnTo>
                  <a:lnTo>
                    <a:pt x="149490" y="987878"/>
                  </a:lnTo>
                  <a:lnTo>
                    <a:pt x="149225" y="972540"/>
                  </a:lnTo>
                  <a:lnTo>
                    <a:pt x="149490" y="958525"/>
                  </a:lnTo>
                  <a:lnTo>
                    <a:pt x="149754" y="946360"/>
                  </a:lnTo>
                  <a:lnTo>
                    <a:pt x="150019" y="935254"/>
                  </a:lnTo>
                  <a:lnTo>
                    <a:pt x="150548" y="925734"/>
                  </a:lnTo>
                  <a:lnTo>
                    <a:pt x="151077" y="917272"/>
                  </a:lnTo>
                  <a:lnTo>
                    <a:pt x="152665" y="904578"/>
                  </a:lnTo>
                  <a:lnTo>
                    <a:pt x="153723" y="895852"/>
                  </a:lnTo>
                  <a:lnTo>
                    <a:pt x="154781" y="891092"/>
                  </a:lnTo>
                  <a:lnTo>
                    <a:pt x="155046" y="889505"/>
                  </a:lnTo>
                  <a:lnTo>
                    <a:pt x="164571" y="875754"/>
                  </a:lnTo>
                  <a:lnTo>
                    <a:pt x="190235" y="839525"/>
                  </a:lnTo>
                  <a:lnTo>
                    <a:pt x="227013" y="788488"/>
                  </a:lnTo>
                  <a:lnTo>
                    <a:pt x="247650" y="759664"/>
                  </a:lnTo>
                  <a:lnTo>
                    <a:pt x="269875" y="729782"/>
                  </a:lnTo>
                  <a:lnTo>
                    <a:pt x="292100" y="700164"/>
                  </a:lnTo>
                  <a:lnTo>
                    <a:pt x="314325" y="671340"/>
                  </a:lnTo>
                  <a:lnTo>
                    <a:pt x="335492" y="644366"/>
                  </a:lnTo>
                  <a:lnTo>
                    <a:pt x="345811" y="631673"/>
                  </a:lnTo>
                  <a:lnTo>
                    <a:pt x="355336" y="620038"/>
                  </a:lnTo>
                  <a:lnTo>
                    <a:pt x="364596" y="609196"/>
                  </a:lnTo>
                  <a:lnTo>
                    <a:pt x="373063" y="599676"/>
                  </a:lnTo>
                  <a:lnTo>
                    <a:pt x="381265" y="591213"/>
                  </a:lnTo>
                  <a:lnTo>
                    <a:pt x="388144" y="583809"/>
                  </a:lnTo>
                  <a:lnTo>
                    <a:pt x="394759" y="577991"/>
                  </a:lnTo>
                  <a:lnTo>
                    <a:pt x="397404" y="575876"/>
                  </a:lnTo>
                  <a:lnTo>
                    <a:pt x="400315" y="573760"/>
                  </a:lnTo>
                  <a:lnTo>
                    <a:pt x="402431" y="572173"/>
                  </a:lnTo>
                  <a:lnTo>
                    <a:pt x="404813" y="571116"/>
                  </a:lnTo>
                  <a:lnTo>
                    <a:pt x="406665" y="570322"/>
                  </a:lnTo>
                  <a:lnTo>
                    <a:pt x="408252" y="570058"/>
                  </a:lnTo>
                  <a:lnTo>
                    <a:pt x="441325" y="559745"/>
                  </a:lnTo>
                  <a:lnTo>
                    <a:pt x="472811" y="550489"/>
                  </a:lnTo>
                  <a:lnTo>
                    <a:pt x="502973" y="541763"/>
                  </a:lnTo>
                  <a:lnTo>
                    <a:pt x="532342" y="533565"/>
                  </a:lnTo>
                  <a:lnTo>
                    <a:pt x="560917" y="526160"/>
                  </a:lnTo>
                  <a:lnTo>
                    <a:pt x="588963" y="518756"/>
                  </a:lnTo>
                  <a:lnTo>
                    <a:pt x="644261" y="504212"/>
                  </a:lnTo>
                  <a:lnTo>
                    <a:pt x="700617" y="489667"/>
                  </a:lnTo>
                  <a:lnTo>
                    <a:pt x="729457" y="481734"/>
                  </a:lnTo>
                  <a:lnTo>
                    <a:pt x="759090" y="473272"/>
                  </a:lnTo>
                  <a:lnTo>
                    <a:pt x="790046" y="464281"/>
                  </a:lnTo>
                  <a:lnTo>
                    <a:pt x="822590" y="454761"/>
                  </a:lnTo>
                  <a:lnTo>
                    <a:pt x="856457" y="444183"/>
                  </a:lnTo>
                  <a:lnTo>
                    <a:pt x="892440" y="432548"/>
                  </a:lnTo>
                  <a:lnTo>
                    <a:pt x="895350" y="431225"/>
                  </a:lnTo>
                  <a:lnTo>
                    <a:pt x="899055" y="429639"/>
                  </a:lnTo>
                  <a:lnTo>
                    <a:pt x="903288" y="426730"/>
                  </a:lnTo>
                  <a:lnTo>
                    <a:pt x="908315" y="423557"/>
                  </a:lnTo>
                  <a:lnTo>
                    <a:pt x="919957" y="415623"/>
                  </a:lnTo>
                  <a:lnTo>
                    <a:pt x="933186" y="405310"/>
                  </a:lnTo>
                  <a:lnTo>
                    <a:pt x="948532" y="393146"/>
                  </a:lnTo>
                  <a:lnTo>
                    <a:pt x="965201" y="379130"/>
                  </a:lnTo>
                  <a:lnTo>
                    <a:pt x="983986" y="363264"/>
                  </a:lnTo>
                  <a:lnTo>
                    <a:pt x="1003565" y="346075"/>
                  </a:lnTo>
                  <a:close/>
                  <a:moveTo>
                    <a:pt x="1350963" y="0"/>
                  </a:moveTo>
                  <a:lnTo>
                    <a:pt x="1798638" y="337490"/>
                  </a:lnTo>
                  <a:lnTo>
                    <a:pt x="1789907" y="345702"/>
                  </a:lnTo>
                  <a:lnTo>
                    <a:pt x="1766094" y="369543"/>
                  </a:lnTo>
                  <a:lnTo>
                    <a:pt x="1729053" y="404776"/>
                  </a:lnTo>
                  <a:lnTo>
                    <a:pt x="1706828" y="425968"/>
                  </a:lnTo>
                  <a:lnTo>
                    <a:pt x="1681957" y="449015"/>
                  </a:lnTo>
                  <a:lnTo>
                    <a:pt x="1655763" y="473386"/>
                  </a:lnTo>
                  <a:lnTo>
                    <a:pt x="1627453" y="499082"/>
                  </a:lnTo>
                  <a:lnTo>
                    <a:pt x="1598348" y="525308"/>
                  </a:lnTo>
                  <a:lnTo>
                    <a:pt x="1568186" y="551534"/>
                  </a:lnTo>
                  <a:lnTo>
                    <a:pt x="1537759" y="578024"/>
                  </a:lnTo>
                  <a:lnTo>
                    <a:pt x="1506803" y="603985"/>
                  </a:lnTo>
                  <a:lnTo>
                    <a:pt x="1475846" y="628886"/>
                  </a:lnTo>
                  <a:lnTo>
                    <a:pt x="1460500" y="641072"/>
                  </a:lnTo>
                  <a:lnTo>
                    <a:pt x="1445684" y="652463"/>
                  </a:lnTo>
                  <a:lnTo>
                    <a:pt x="1035050" y="302787"/>
                  </a:lnTo>
                  <a:lnTo>
                    <a:pt x="1061244" y="278681"/>
                  </a:lnTo>
                  <a:lnTo>
                    <a:pt x="1088231" y="253250"/>
                  </a:lnTo>
                  <a:lnTo>
                    <a:pt x="1143000" y="201858"/>
                  </a:lnTo>
                  <a:lnTo>
                    <a:pt x="1195917" y="150996"/>
                  </a:lnTo>
                  <a:lnTo>
                    <a:pt x="1245129" y="103578"/>
                  </a:lnTo>
                  <a:lnTo>
                    <a:pt x="1287727" y="62253"/>
                  </a:lnTo>
                  <a:lnTo>
                    <a:pt x="1321065" y="29404"/>
                  </a:lnTo>
                  <a:lnTo>
                    <a:pt x="1350963" y="0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851920" y="2511544"/>
            <a:ext cx="1611339" cy="585102"/>
            <a:chOff x="3851920" y="2287743"/>
            <a:chExt cx="1611339" cy="585102"/>
          </a:xfrm>
        </p:grpSpPr>
        <p:sp>
          <p:nvSpPr>
            <p:cNvPr id="29" name="矩形 28"/>
            <p:cNvSpPr/>
            <p:nvPr/>
          </p:nvSpPr>
          <p:spPr>
            <a:xfrm>
              <a:off x="3897020" y="2287743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C000"/>
                  </a:solidFill>
                </a:rPr>
                <a:t>核心竞争力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851920" y="2618929"/>
              <a:ext cx="161133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</a:rPr>
                <a:t>Core competitiveness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968319" y="3500819"/>
            <a:ext cx="1408053" cy="1337082"/>
            <a:chOff x="3968319" y="3277018"/>
            <a:chExt cx="1408053" cy="1337082"/>
          </a:xfrm>
        </p:grpSpPr>
        <p:sp>
          <p:nvSpPr>
            <p:cNvPr id="32" name="Freeform 12"/>
            <p:cNvSpPr/>
            <p:nvPr/>
          </p:nvSpPr>
          <p:spPr bwMode="auto">
            <a:xfrm>
              <a:off x="3968319" y="3277018"/>
              <a:ext cx="1408053" cy="1337082"/>
            </a:xfrm>
            <a:custGeom>
              <a:avLst/>
              <a:gdLst>
                <a:gd name="T0" fmla="*/ 488 w 600"/>
                <a:gd name="T1" fmla="*/ 11 h 570"/>
                <a:gd name="T2" fmla="*/ 483 w 600"/>
                <a:gd name="T3" fmla="*/ 170 h 570"/>
                <a:gd name="T4" fmla="*/ 585 w 600"/>
                <a:gd name="T5" fmla="*/ 316 h 570"/>
                <a:gd name="T6" fmla="*/ 600 w 600"/>
                <a:gd name="T7" fmla="*/ 335 h 570"/>
                <a:gd name="T8" fmla="*/ 594 w 600"/>
                <a:gd name="T9" fmla="*/ 356 h 570"/>
                <a:gd name="T10" fmla="*/ 592 w 600"/>
                <a:gd name="T11" fmla="*/ 360 h 570"/>
                <a:gd name="T12" fmla="*/ 589 w 600"/>
                <a:gd name="T13" fmla="*/ 365 h 570"/>
                <a:gd name="T14" fmla="*/ 586 w 600"/>
                <a:gd name="T15" fmla="*/ 369 h 570"/>
                <a:gd name="T16" fmla="*/ 582 w 600"/>
                <a:gd name="T17" fmla="*/ 372 h 570"/>
                <a:gd name="T18" fmla="*/ 578 w 600"/>
                <a:gd name="T19" fmla="*/ 375 h 570"/>
                <a:gd name="T20" fmla="*/ 573 w 600"/>
                <a:gd name="T21" fmla="*/ 378 h 570"/>
                <a:gd name="T22" fmla="*/ 566 w 600"/>
                <a:gd name="T23" fmla="*/ 380 h 570"/>
                <a:gd name="T24" fmla="*/ 398 w 600"/>
                <a:gd name="T25" fmla="*/ 437 h 570"/>
                <a:gd name="T26" fmla="*/ 298 w 600"/>
                <a:gd name="T27" fmla="*/ 570 h 570"/>
                <a:gd name="T28" fmla="*/ 198 w 600"/>
                <a:gd name="T29" fmla="*/ 437 h 570"/>
                <a:gd name="T30" fmla="*/ 30 w 600"/>
                <a:gd name="T31" fmla="*/ 380 h 570"/>
                <a:gd name="T32" fmla="*/ 24 w 600"/>
                <a:gd name="T33" fmla="*/ 378 h 570"/>
                <a:gd name="T34" fmla="*/ 20 w 600"/>
                <a:gd name="T35" fmla="*/ 376 h 570"/>
                <a:gd name="T36" fmla="*/ 16 w 600"/>
                <a:gd name="T37" fmla="*/ 374 h 570"/>
                <a:gd name="T38" fmla="*/ 11 w 600"/>
                <a:gd name="T39" fmla="*/ 370 h 570"/>
                <a:gd name="T40" fmla="*/ 8 w 600"/>
                <a:gd name="T41" fmla="*/ 366 h 570"/>
                <a:gd name="T42" fmla="*/ 5 w 600"/>
                <a:gd name="T43" fmla="*/ 362 h 570"/>
                <a:gd name="T44" fmla="*/ 3 w 600"/>
                <a:gd name="T45" fmla="*/ 358 h 570"/>
                <a:gd name="T46" fmla="*/ 1 w 600"/>
                <a:gd name="T47" fmla="*/ 352 h 570"/>
                <a:gd name="T48" fmla="*/ 0 w 600"/>
                <a:gd name="T49" fmla="*/ 347 h 570"/>
                <a:gd name="T50" fmla="*/ 0 w 600"/>
                <a:gd name="T51" fmla="*/ 342 h 570"/>
                <a:gd name="T52" fmla="*/ 1 w 600"/>
                <a:gd name="T53" fmla="*/ 337 h 570"/>
                <a:gd name="T54" fmla="*/ 2 w 600"/>
                <a:gd name="T55" fmla="*/ 332 h 570"/>
                <a:gd name="T56" fmla="*/ 6 w 600"/>
                <a:gd name="T57" fmla="*/ 322 h 570"/>
                <a:gd name="T58" fmla="*/ 11 w 600"/>
                <a:gd name="T59" fmla="*/ 316 h 570"/>
                <a:gd name="T60" fmla="*/ 113 w 600"/>
                <a:gd name="T61" fmla="*/ 170 h 570"/>
                <a:gd name="T62" fmla="*/ 109 w 600"/>
                <a:gd name="T63" fmla="*/ 11 h 570"/>
                <a:gd name="T64" fmla="*/ 135 w 600"/>
                <a:gd name="T65" fmla="*/ 0 h 570"/>
                <a:gd name="T66" fmla="*/ 213 w 600"/>
                <a:gd name="T67" fmla="*/ 30 h 570"/>
                <a:gd name="T68" fmla="*/ 298 w 600"/>
                <a:gd name="T69" fmla="*/ 61 h 570"/>
                <a:gd name="T70" fmla="*/ 383 w 600"/>
                <a:gd name="T71" fmla="*/ 30 h 570"/>
                <a:gd name="T72" fmla="*/ 461 w 600"/>
                <a:gd name="T73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0" h="570">
                  <a:moveTo>
                    <a:pt x="461" y="0"/>
                  </a:moveTo>
                  <a:cubicBezTo>
                    <a:pt x="472" y="0"/>
                    <a:pt x="481" y="4"/>
                    <a:pt x="488" y="11"/>
                  </a:cubicBezTo>
                  <a:cubicBezTo>
                    <a:pt x="493" y="16"/>
                    <a:pt x="498" y="26"/>
                    <a:pt x="497" y="42"/>
                  </a:cubicBezTo>
                  <a:cubicBezTo>
                    <a:pt x="493" y="85"/>
                    <a:pt x="488" y="128"/>
                    <a:pt x="483" y="170"/>
                  </a:cubicBezTo>
                  <a:cubicBezTo>
                    <a:pt x="481" y="183"/>
                    <a:pt x="489" y="207"/>
                    <a:pt x="499" y="217"/>
                  </a:cubicBezTo>
                  <a:cubicBezTo>
                    <a:pt x="528" y="248"/>
                    <a:pt x="556" y="280"/>
                    <a:pt x="585" y="316"/>
                  </a:cubicBezTo>
                  <a:cubicBezTo>
                    <a:pt x="589" y="321"/>
                    <a:pt x="592" y="327"/>
                    <a:pt x="594" y="333"/>
                  </a:cubicBezTo>
                  <a:cubicBezTo>
                    <a:pt x="600" y="335"/>
                    <a:pt x="600" y="335"/>
                    <a:pt x="600" y="335"/>
                  </a:cubicBezTo>
                  <a:cubicBezTo>
                    <a:pt x="595" y="354"/>
                    <a:pt x="595" y="354"/>
                    <a:pt x="595" y="354"/>
                  </a:cubicBezTo>
                  <a:cubicBezTo>
                    <a:pt x="595" y="354"/>
                    <a:pt x="594" y="355"/>
                    <a:pt x="594" y="356"/>
                  </a:cubicBezTo>
                  <a:cubicBezTo>
                    <a:pt x="594" y="356"/>
                    <a:pt x="594" y="357"/>
                    <a:pt x="593" y="358"/>
                  </a:cubicBezTo>
                  <a:cubicBezTo>
                    <a:pt x="593" y="359"/>
                    <a:pt x="593" y="360"/>
                    <a:pt x="592" y="360"/>
                  </a:cubicBezTo>
                  <a:cubicBezTo>
                    <a:pt x="592" y="361"/>
                    <a:pt x="591" y="362"/>
                    <a:pt x="591" y="363"/>
                  </a:cubicBezTo>
                  <a:cubicBezTo>
                    <a:pt x="590" y="364"/>
                    <a:pt x="590" y="364"/>
                    <a:pt x="589" y="365"/>
                  </a:cubicBezTo>
                  <a:cubicBezTo>
                    <a:pt x="589" y="366"/>
                    <a:pt x="588" y="367"/>
                    <a:pt x="588" y="367"/>
                  </a:cubicBezTo>
                  <a:cubicBezTo>
                    <a:pt x="587" y="368"/>
                    <a:pt x="587" y="368"/>
                    <a:pt x="586" y="369"/>
                  </a:cubicBezTo>
                  <a:cubicBezTo>
                    <a:pt x="585" y="370"/>
                    <a:pt x="585" y="370"/>
                    <a:pt x="584" y="371"/>
                  </a:cubicBezTo>
                  <a:cubicBezTo>
                    <a:pt x="583" y="372"/>
                    <a:pt x="583" y="372"/>
                    <a:pt x="582" y="372"/>
                  </a:cubicBezTo>
                  <a:cubicBezTo>
                    <a:pt x="581" y="373"/>
                    <a:pt x="581" y="374"/>
                    <a:pt x="580" y="374"/>
                  </a:cubicBezTo>
                  <a:cubicBezTo>
                    <a:pt x="579" y="375"/>
                    <a:pt x="578" y="375"/>
                    <a:pt x="578" y="375"/>
                  </a:cubicBezTo>
                  <a:cubicBezTo>
                    <a:pt x="577" y="376"/>
                    <a:pt x="576" y="376"/>
                    <a:pt x="575" y="377"/>
                  </a:cubicBezTo>
                  <a:cubicBezTo>
                    <a:pt x="575" y="377"/>
                    <a:pt x="574" y="377"/>
                    <a:pt x="573" y="378"/>
                  </a:cubicBezTo>
                  <a:cubicBezTo>
                    <a:pt x="572" y="378"/>
                    <a:pt x="572" y="378"/>
                    <a:pt x="571" y="379"/>
                  </a:cubicBezTo>
                  <a:cubicBezTo>
                    <a:pt x="569" y="379"/>
                    <a:pt x="568" y="380"/>
                    <a:pt x="566" y="380"/>
                  </a:cubicBezTo>
                  <a:cubicBezTo>
                    <a:pt x="531" y="389"/>
                    <a:pt x="488" y="398"/>
                    <a:pt x="439" y="407"/>
                  </a:cubicBezTo>
                  <a:cubicBezTo>
                    <a:pt x="425" y="410"/>
                    <a:pt x="405" y="424"/>
                    <a:pt x="398" y="437"/>
                  </a:cubicBezTo>
                  <a:cubicBezTo>
                    <a:pt x="375" y="480"/>
                    <a:pt x="352" y="519"/>
                    <a:pt x="332" y="550"/>
                  </a:cubicBezTo>
                  <a:cubicBezTo>
                    <a:pt x="323" y="563"/>
                    <a:pt x="311" y="570"/>
                    <a:pt x="298" y="570"/>
                  </a:cubicBezTo>
                  <a:cubicBezTo>
                    <a:pt x="285" y="570"/>
                    <a:pt x="273" y="563"/>
                    <a:pt x="265" y="550"/>
                  </a:cubicBezTo>
                  <a:cubicBezTo>
                    <a:pt x="244" y="519"/>
                    <a:pt x="221" y="480"/>
                    <a:pt x="198" y="437"/>
                  </a:cubicBezTo>
                  <a:cubicBezTo>
                    <a:pt x="191" y="424"/>
                    <a:pt x="171" y="410"/>
                    <a:pt x="157" y="407"/>
                  </a:cubicBezTo>
                  <a:cubicBezTo>
                    <a:pt x="108" y="398"/>
                    <a:pt x="65" y="389"/>
                    <a:pt x="30" y="380"/>
                  </a:cubicBezTo>
                  <a:cubicBezTo>
                    <a:pt x="29" y="380"/>
                    <a:pt x="27" y="379"/>
                    <a:pt x="26" y="379"/>
                  </a:cubicBezTo>
                  <a:cubicBezTo>
                    <a:pt x="25" y="379"/>
                    <a:pt x="25" y="379"/>
                    <a:pt x="24" y="378"/>
                  </a:cubicBezTo>
                  <a:cubicBezTo>
                    <a:pt x="23" y="378"/>
                    <a:pt x="22" y="378"/>
                    <a:pt x="21" y="377"/>
                  </a:cubicBezTo>
                  <a:cubicBezTo>
                    <a:pt x="21" y="377"/>
                    <a:pt x="20" y="377"/>
                    <a:pt x="20" y="376"/>
                  </a:cubicBezTo>
                  <a:cubicBezTo>
                    <a:pt x="19" y="376"/>
                    <a:pt x="18" y="375"/>
                    <a:pt x="17" y="375"/>
                  </a:cubicBezTo>
                  <a:cubicBezTo>
                    <a:pt x="17" y="374"/>
                    <a:pt x="16" y="374"/>
                    <a:pt x="16" y="374"/>
                  </a:cubicBezTo>
                  <a:cubicBezTo>
                    <a:pt x="15" y="373"/>
                    <a:pt x="13" y="372"/>
                    <a:pt x="12" y="371"/>
                  </a:cubicBezTo>
                  <a:cubicBezTo>
                    <a:pt x="12" y="371"/>
                    <a:pt x="11" y="370"/>
                    <a:pt x="11" y="370"/>
                  </a:cubicBezTo>
                  <a:cubicBezTo>
                    <a:pt x="10" y="369"/>
                    <a:pt x="10" y="369"/>
                    <a:pt x="9" y="368"/>
                  </a:cubicBezTo>
                  <a:cubicBezTo>
                    <a:pt x="8" y="367"/>
                    <a:pt x="8" y="367"/>
                    <a:pt x="8" y="366"/>
                  </a:cubicBezTo>
                  <a:cubicBezTo>
                    <a:pt x="7" y="365"/>
                    <a:pt x="6" y="365"/>
                    <a:pt x="6" y="364"/>
                  </a:cubicBezTo>
                  <a:cubicBezTo>
                    <a:pt x="5" y="363"/>
                    <a:pt x="5" y="363"/>
                    <a:pt x="5" y="362"/>
                  </a:cubicBezTo>
                  <a:cubicBezTo>
                    <a:pt x="4" y="361"/>
                    <a:pt x="4" y="360"/>
                    <a:pt x="3" y="359"/>
                  </a:cubicBezTo>
                  <a:cubicBezTo>
                    <a:pt x="3" y="359"/>
                    <a:pt x="3" y="358"/>
                    <a:pt x="3" y="358"/>
                  </a:cubicBezTo>
                  <a:cubicBezTo>
                    <a:pt x="2" y="356"/>
                    <a:pt x="2" y="355"/>
                    <a:pt x="1" y="353"/>
                  </a:cubicBezTo>
                  <a:cubicBezTo>
                    <a:pt x="1" y="353"/>
                    <a:pt x="1" y="352"/>
                    <a:pt x="1" y="352"/>
                  </a:cubicBezTo>
                  <a:cubicBezTo>
                    <a:pt x="1" y="351"/>
                    <a:pt x="1" y="350"/>
                    <a:pt x="0" y="349"/>
                  </a:cubicBezTo>
                  <a:cubicBezTo>
                    <a:pt x="0" y="348"/>
                    <a:pt x="0" y="348"/>
                    <a:pt x="0" y="347"/>
                  </a:cubicBezTo>
                  <a:cubicBezTo>
                    <a:pt x="0" y="346"/>
                    <a:pt x="0" y="345"/>
                    <a:pt x="0" y="344"/>
                  </a:cubicBezTo>
                  <a:cubicBezTo>
                    <a:pt x="0" y="343"/>
                    <a:pt x="0" y="343"/>
                    <a:pt x="0" y="342"/>
                  </a:cubicBezTo>
                  <a:cubicBezTo>
                    <a:pt x="0" y="341"/>
                    <a:pt x="0" y="339"/>
                    <a:pt x="1" y="338"/>
                  </a:cubicBezTo>
                  <a:cubicBezTo>
                    <a:pt x="1" y="338"/>
                    <a:pt x="1" y="337"/>
                    <a:pt x="1" y="337"/>
                  </a:cubicBezTo>
                  <a:cubicBezTo>
                    <a:pt x="1" y="336"/>
                    <a:pt x="1" y="335"/>
                    <a:pt x="2" y="333"/>
                  </a:cubicBezTo>
                  <a:cubicBezTo>
                    <a:pt x="2" y="333"/>
                    <a:pt x="2" y="332"/>
                    <a:pt x="2" y="332"/>
                  </a:cubicBezTo>
                  <a:cubicBezTo>
                    <a:pt x="2" y="331"/>
                    <a:pt x="3" y="331"/>
                    <a:pt x="3" y="330"/>
                  </a:cubicBezTo>
                  <a:cubicBezTo>
                    <a:pt x="6" y="322"/>
                    <a:pt x="6" y="322"/>
                    <a:pt x="6" y="322"/>
                  </a:cubicBezTo>
                  <a:cubicBezTo>
                    <a:pt x="7" y="321"/>
                    <a:pt x="7" y="321"/>
                    <a:pt x="7" y="321"/>
                  </a:cubicBezTo>
                  <a:cubicBezTo>
                    <a:pt x="9" y="319"/>
                    <a:pt x="10" y="318"/>
                    <a:pt x="11" y="316"/>
                  </a:cubicBezTo>
                  <a:cubicBezTo>
                    <a:pt x="40" y="280"/>
                    <a:pt x="68" y="248"/>
                    <a:pt x="97" y="217"/>
                  </a:cubicBezTo>
                  <a:cubicBezTo>
                    <a:pt x="107" y="207"/>
                    <a:pt x="115" y="183"/>
                    <a:pt x="113" y="170"/>
                  </a:cubicBezTo>
                  <a:cubicBezTo>
                    <a:pt x="108" y="127"/>
                    <a:pt x="103" y="85"/>
                    <a:pt x="99" y="42"/>
                  </a:cubicBezTo>
                  <a:cubicBezTo>
                    <a:pt x="98" y="26"/>
                    <a:pt x="103" y="16"/>
                    <a:pt x="109" y="11"/>
                  </a:cubicBezTo>
                  <a:cubicBezTo>
                    <a:pt x="115" y="4"/>
                    <a:pt x="124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2" y="0"/>
                    <a:pt x="149" y="1"/>
                    <a:pt x="156" y="5"/>
                  </a:cubicBezTo>
                  <a:cubicBezTo>
                    <a:pt x="175" y="13"/>
                    <a:pt x="193" y="22"/>
                    <a:pt x="213" y="30"/>
                  </a:cubicBezTo>
                  <a:cubicBezTo>
                    <a:pt x="233" y="39"/>
                    <a:pt x="253" y="47"/>
                    <a:pt x="273" y="57"/>
                  </a:cubicBezTo>
                  <a:cubicBezTo>
                    <a:pt x="279" y="60"/>
                    <a:pt x="288" y="61"/>
                    <a:pt x="298" y="61"/>
                  </a:cubicBezTo>
                  <a:cubicBezTo>
                    <a:pt x="308" y="61"/>
                    <a:pt x="317" y="60"/>
                    <a:pt x="323" y="57"/>
                  </a:cubicBezTo>
                  <a:cubicBezTo>
                    <a:pt x="344" y="47"/>
                    <a:pt x="363" y="39"/>
                    <a:pt x="383" y="30"/>
                  </a:cubicBezTo>
                  <a:cubicBezTo>
                    <a:pt x="403" y="21"/>
                    <a:pt x="421" y="13"/>
                    <a:pt x="440" y="5"/>
                  </a:cubicBezTo>
                  <a:cubicBezTo>
                    <a:pt x="447" y="1"/>
                    <a:pt x="454" y="0"/>
                    <a:pt x="461" y="0"/>
                  </a:cubicBezTo>
                  <a:close/>
                </a:path>
              </a:pathLst>
            </a:custGeom>
            <a:solidFill>
              <a:srgbClr val="E87071"/>
            </a:solidFill>
            <a:ln w="57150">
              <a:noFill/>
            </a:ln>
            <a:effectLst/>
          </p:spPr>
          <p:txBody>
            <a:bodyPr lIns="180000" tIns="288000" anchor="ctr" anchorCtr="1"/>
            <a:lstStyle/>
            <a:p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4042174" y="3344845"/>
              <a:ext cx="1243987" cy="1181286"/>
            </a:xfrm>
            <a:custGeom>
              <a:avLst/>
              <a:gdLst>
                <a:gd name="T0" fmla="*/ 488 w 600"/>
                <a:gd name="T1" fmla="*/ 11 h 570"/>
                <a:gd name="T2" fmla="*/ 483 w 600"/>
                <a:gd name="T3" fmla="*/ 170 h 570"/>
                <a:gd name="T4" fmla="*/ 585 w 600"/>
                <a:gd name="T5" fmla="*/ 316 h 570"/>
                <a:gd name="T6" fmla="*/ 600 w 600"/>
                <a:gd name="T7" fmla="*/ 335 h 570"/>
                <a:gd name="T8" fmla="*/ 594 w 600"/>
                <a:gd name="T9" fmla="*/ 356 h 570"/>
                <a:gd name="T10" fmla="*/ 592 w 600"/>
                <a:gd name="T11" fmla="*/ 360 h 570"/>
                <a:gd name="T12" fmla="*/ 589 w 600"/>
                <a:gd name="T13" fmla="*/ 365 h 570"/>
                <a:gd name="T14" fmla="*/ 586 w 600"/>
                <a:gd name="T15" fmla="*/ 369 h 570"/>
                <a:gd name="T16" fmla="*/ 582 w 600"/>
                <a:gd name="T17" fmla="*/ 372 h 570"/>
                <a:gd name="T18" fmla="*/ 578 w 600"/>
                <a:gd name="T19" fmla="*/ 375 h 570"/>
                <a:gd name="T20" fmla="*/ 573 w 600"/>
                <a:gd name="T21" fmla="*/ 378 h 570"/>
                <a:gd name="T22" fmla="*/ 566 w 600"/>
                <a:gd name="T23" fmla="*/ 380 h 570"/>
                <a:gd name="T24" fmla="*/ 398 w 600"/>
                <a:gd name="T25" fmla="*/ 437 h 570"/>
                <a:gd name="T26" fmla="*/ 298 w 600"/>
                <a:gd name="T27" fmla="*/ 570 h 570"/>
                <a:gd name="T28" fmla="*/ 198 w 600"/>
                <a:gd name="T29" fmla="*/ 437 h 570"/>
                <a:gd name="T30" fmla="*/ 30 w 600"/>
                <a:gd name="T31" fmla="*/ 380 h 570"/>
                <a:gd name="T32" fmla="*/ 24 w 600"/>
                <a:gd name="T33" fmla="*/ 378 h 570"/>
                <a:gd name="T34" fmla="*/ 20 w 600"/>
                <a:gd name="T35" fmla="*/ 376 h 570"/>
                <a:gd name="T36" fmla="*/ 16 w 600"/>
                <a:gd name="T37" fmla="*/ 374 h 570"/>
                <a:gd name="T38" fmla="*/ 11 w 600"/>
                <a:gd name="T39" fmla="*/ 370 h 570"/>
                <a:gd name="T40" fmla="*/ 8 w 600"/>
                <a:gd name="T41" fmla="*/ 366 h 570"/>
                <a:gd name="T42" fmla="*/ 5 w 600"/>
                <a:gd name="T43" fmla="*/ 362 h 570"/>
                <a:gd name="T44" fmla="*/ 3 w 600"/>
                <a:gd name="T45" fmla="*/ 358 h 570"/>
                <a:gd name="T46" fmla="*/ 1 w 600"/>
                <a:gd name="T47" fmla="*/ 352 h 570"/>
                <a:gd name="T48" fmla="*/ 0 w 600"/>
                <a:gd name="T49" fmla="*/ 347 h 570"/>
                <a:gd name="T50" fmla="*/ 0 w 600"/>
                <a:gd name="T51" fmla="*/ 342 h 570"/>
                <a:gd name="T52" fmla="*/ 1 w 600"/>
                <a:gd name="T53" fmla="*/ 337 h 570"/>
                <a:gd name="T54" fmla="*/ 2 w 600"/>
                <a:gd name="T55" fmla="*/ 332 h 570"/>
                <a:gd name="T56" fmla="*/ 6 w 600"/>
                <a:gd name="T57" fmla="*/ 322 h 570"/>
                <a:gd name="T58" fmla="*/ 11 w 600"/>
                <a:gd name="T59" fmla="*/ 316 h 570"/>
                <a:gd name="T60" fmla="*/ 113 w 600"/>
                <a:gd name="T61" fmla="*/ 170 h 570"/>
                <a:gd name="T62" fmla="*/ 109 w 600"/>
                <a:gd name="T63" fmla="*/ 11 h 570"/>
                <a:gd name="T64" fmla="*/ 135 w 600"/>
                <a:gd name="T65" fmla="*/ 0 h 570"/>
                <a:gd name="T66" fmla="*/ 213 w 600"/>
                <a:gd name="T67" fmla="*/ 30 h 570"/>
                <a:gd name="T68" fmla="*/ 298 w 600"/>
                <a:gd name="T69" fmla="*/ 61 h 570"/>
                <a:gd name="T70" fmla="*/ 383 w 600"/>
                <a:gd name="T71" fmla="*/ 30 h 570"/>
                <a:gd name="T72" fmla="*/ 461 w 600"/>
                <a:gd name="T73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0" h="570">
                  <a:moveTo>
                    <a:pt x="461" y="0"/>
                  </a:moveTo>
                  <a:cubicBezTo>
                    <a:pt x="472" y="0"/>
                    <a:pt x="481" y="4"/>
                    <a:pt x="488" y="11"/>
                  </a:cubicBezTo>
                  <a:cubicBezTo>
                    <a:pt x="493" y="16"/>
                    <a:pt x="498" y="26"/>
                    <a:pt x="497" y="42"/>
                  </a:cubicBezTo>
                  <a:cubicBezTo>
                    <a:pt x="493" y="85"/>
                    <a:pt x="488" y="128"/>
                    <a:pt x="483" y="170"/>
                  </a:cubicBezTo>
                  <a:cubicBezTo>
                    <a:pt x="481" y="183"/>
                    <a:pt x="489" y="207"/>
                    <a:pt x="499" y="217"/>
                  </a:cubicBezTo>
                  <a:cubicBezTo>
                    <a:pt x="528" y="248"/>
                    <a:pt x="556" y="280"/>
                    <a:pt x="585" y="316"/>
                  </a:cubicBezTo>
                  <a:cubicBezTo>
                    <a:pt x="589" y="321"/>
                    <a:pt x="592" y="327"/>
                    <a:pt x="594" y="333"/>
                  </a:cubicBezTo>
                  <a:cubicBezTo>
                    <a:pt x="600" y="335"/>
                    <a:pt x="600" y="335"/>
                    <a:pt x="600" y="335"/>
                  </a:cubicBezTo>
                  <a:cubicBezTo>
                    <a:pt x="595" y="354"/>
                    <a:pt x="595" y="354"/>
                    <a:pt x="595" y="354"/>
                  </a:cubicBezTo>
                  <a:cubicBezTo>
                    <a:pt x="595" y="354"/>
                    <a:pt x="594" y="355"/>
                    <a:pt x="594" y="356"/>
                  </a:cubicBezTo>
                  <a:cubicBezTo>
                    <a:pt x="594" y="356"/>
                    <a:pt x="594" y="357"/>
                    <a:pt x="593" y="358"/>
                  </a:cubicBezTo>
                  <a:cubicBezTo>
                    <a:pt x="593" y="359"/>
                    <a:pt x="593" y="360"/>
                    <a:pt x="592" y="360"/>
                  </a:cubicBezTo>
                  <a:cubicBezTo>
                    <a:pt x="592" y="361"/>
                    <a:pt x="591" y="362"/>
                    <a:pt x="591" y="363"/>
                  </a:cubicBezTo>
                  <a:cubicBezTo>
                    <a:pt x="590" y="364"/>
                    <a:pt x="590" y="364"/>
                    <a:pt x="589" y="365"/>
                  </a:cubicBezTo>
                  <a:cubicBezTo>
                    <a:pt x="589" y="366"/>
                    <a:pt x="588" y="367"/>
                    <a:pt x="588" y="367"/>
                  </a:cubicBezTo>
                  <a:cubicBezTo>
                    <a:pt x="587" y="368"/>
                    <a:pt x="587" y="368"/>
                    <a:pt x="586" y="369"/>
                  </a:cubicBezTo>
                  <a:cubicBezTo>
                    <a:pt x="585" y="370"/>
                    <a:pt x="585" y="370"/>
                    <a:pt x="584" y="371"/>
                  </a:cubicBezTo>
                  <a:cubicBezTo>
                    <a:pt x="583" y="372"/>
                    <a:pt x="583" y="372"/>
                    <a:pt x="582" y="372"/>
                  </a:cubicBezTo>
                  <a:cubicBezTo>
                    <a:pt x="581" y="373"/>
                    <a:pt x="581" y="374"/>
                    <a:pt x="580" y="374"/>
                  </a:cubicBezTo>
                  <a:cubicBezTo>
                    <a:pt x="579" y="375"/>
                    <a:pt x="578" y="375"/>
                    <a:pt x="578" y="375"/>
                  </a:cubicBezTo>
                  <a:cubicBezTo>
                    <a:pt x="577" y="376"/>
                    <a:pt x="576" y="376"/>
                    <a:pt x="575" y="377"/>
                  </a:cubicBezTo>
                  <a:cubicBezTo>
                    <a:pt x="575" y="377"/>
                    <a:pt x="574" y="377"/>
                    <a:pt x="573" y="378"/>
                  </a:cubicBezTo>
                  <a:cubicBezTo>
                    <a:pt x="572" y="378"/>
                    <a:pt x="572" y="378"/>
                    <a:pt x="571" y="379"/>
                  </a:cubicBezTo>
                  <a:cubicBezTo>
                    <a:pt x="569" y="379"/>
                    <a:pt x="568" y="380"/>
                    <a:pt x="566" y="380"/>
                  </a:cubicBezTo>
                  <a:cubicBezTo>
                    <a:pt x="531" y="389"/>
                    <a:pt x="488" y="398"/>
                    <a:pt x="439" y="407"/>
                  </a:cubicBezTo>
                  <a:cubicBezTo>
                    <a:pt x="425" y="410"/>
                    <a:pt x="405" y="424"/>
                    <a:pt x="398" y="437"/>
                  </a:cubicBezTo>
                  <a:cubicBezTo>
                    <a:pt x="375" y="480"/>
                    <a:pt x="352" y="519"/>
                    <a:pt x="332" y="550"/>
                  </a:cubicBezTo>
                  <a:cubicBezTo>
                    <a:pt x="323" y="563"/>
                    <a:pt x="311" y="570"/>
                    <a:pt x="298" y="570"/>
                  </a:cubicBezTo>
                  <a:cubicBezTo>
                    <a:pt x="285" y="570"/>
                    <a:pt x="273" y="563"/>
                    <a:pt x="265" y="550"/>
                  </a:cubicBezTo>
                  <a:cubicBezTo>
                    <a:pt x="244" y="519"/>
                    <a:pt x="221" y="480"/>
                    <a:pt x="198" y="437"/>
                  </a:cubicBezTo>
                  <a:cubicBezTo>
                    <a:pt x="191" y="424"/>
                    <a:pt x="171" y="410"/>
                    <a:pt x="157" y="407"/>
                  </a:cubicBezTo>
                  <a:cubicBezTo>
                    <a:pt x="108" y="398"/>
                    <a:pt x="65" y="389"/>
                    <a:pt x="30" y="380"/>
                  </a:cubicBezTo>
                  <a:cubicBezTo>
                    <a:pt x="29" y="380"/>
                    <a:pt x="27" y="379"/>
                    <a:pt x="26" y="379"/>
                  </a:cubicBezTo>
                  <a:cubicBezTo>
                    <a:pt x="25" y="379"/>
                    <a:pt x="25" y="379"/>
                    <a:pt x="24" y="378"/>
                  </a:cubicBezTo>
                  <a:cubicBezTo>
                    <a:pt x="23" y="378"/>
                    <a:pt x="22" y="378"/>
                    <a:pt x="21" y="377"/>
                  </a:cubicBezTo>
                  <a:cubicBezTo>
                    <a:pt x="21" y="377"/>
                    <a:pt x="20" y="377"/>
                    <a:pt x="20" y="376"/>
                  </a:cubicBezTo>
                  <a:cubicBezTo>
                    <a:pt x="19" y="376"/>
                    <a:pt x="18" y="375"/>
                    <a:pt x="17" y="375"/>
                  </a:cubicBezTo>
                  <a:cubicBezTo>
                    <a:pt x="17" y="374"/>
                    <a:pt x="16" y="374"/>
                    <a:pt x="16" y="374"/>
                  </a:cubicBezTo>
                  <a:cubicBezTo>
                    <a:pt x="15" y="373"/>
                    <a:pt x="13" y="372"/>
                    <a:pt x="12" y="371"/>
                  </a:cubicBezTo>
                  <a:cubicBezTo>
                    <a:pt x="12" y="371"/>
                    <a:pt x="11" y="370"/>
                    <a:pt x="11" y="370"/>
                  </a:cubicBezTo>
                  <a:cubicBezTo>
                    <a:pt x="10" y="369"/>
                    <a:pt x="10" y="369"/>
                    <a:pt x="9" y="368"/>
                  </a:cubicBezTo>
                  <a:cubicBezTo>
                    <a:pt x="8" y="367"/>
                    <a:pt x="8" y="367"/>
                    <a:pt x="8" y="366"/>
                  </a:cubicBezTo>
                  <a:cubicBezTo>
                    <a:pt x="7" y="365"/>
                    <a:pt x="6" y="365"/>
                    <a:pt x="6" y="364"/>
                  </a:cubicBezTo>
                  <a:cubicBezTo>
                    <a:pt x="5" y="363"/>
                    <a:pt x="5" y="363"/>
                    <a:pt x="5" y="362"/>
                  </a:cubicBezTo>
                  <a:cubicBezTo>
                    <a:pt x="4" y="361"/>
                    <a:pt x="4" y="360"/>
                    <a:pt x="3" y="359"/>
                  </a:cubicBezTo>
                  <a:cubicBezTo>
                    <a:pt x="3" y="359"/>
                    <a:pt x="3" y="358"/>
                    <a:pt x="3" y="358"/>
                  </a:cubicBezTo>
                  <a:cubicBezTo>
                    <a:pt x="2" y="356"/>
                    <a:pt x="2" y="355"/>
                    <a:pt x="1" y="353"/>
                  </a:cubicBezTo>
                  <a:cubicBezTo>
                    <a:pt x="1" y="353"/>
                    <a:pt x="1" y="352"/>
                    <a:pt x="1" y="352"/>
                  </a:cubicBezTo>
                  <a:cubicBezTo>
                    <a:pt x="1" y="351"/>
                    <a:pt x="1" y="350"/>
                    <a:pt x="0" y="349"/>
                  </a:cubicBezTo>
                  <a:cubicBezTo>
                    <a:pt x="0" y="348"/>
                    <a:pt x="0" y="348"/>
                    <a:pt x="0" y="347"/>
                  </a:cubicBezTo>
                  <a:cubicBezTo>
                    <a:pt x="0" y="346"/>
                    <a:pt x="0" y="345"/>
                    <a:pt x="0" y="344"/>
                  </a:cubicBezTo>
                  <a:cubicBezTo>
                    <a:pt x="0" y="343"/>
                    <a:pt x="0" y="343"/>
                    <a:pt x="0" y="342"/>
                  </a:cubicBezTo>
                  <a:cubicBezTo>
                    <a:pt x="0" y="341"/>
                    <a:pt x="0" y="339"/>
                    <a:pt x="1" y="338"/>
                  </a:cubicBezTo>
                  <a:cubicBezTo>
                    <a:pt x="1" y="338"/>
                    <a:pt x="1" y="337"/>
                    <a:pt x="1" y="337"/>
                  </a:cubicBezTo>
                  <a:cubicBezTo>
                    <a:pt x="1" y="336"/>
                    <a:pt x="1" y="335"/>
                    <a:pt x="2" y="333"/>
                  </a:cubicBezTo>
                  <a:cubicBezTo>
                    <a:pt x="2" y="333"/>
                    <a:pt x="2" y="332"/>
                    <a:pt x="2" y="332"/>
                  </a:cubicBezTo>
                  <a:cubicBezTo>
                    <a:pt x="2" y="331"/>
                    <a:pt x="3" y="331"/>
                    <a:pt x="3" y="330"/>
                  </a:cubicBezTo>
                  <a:cubicBezTo>
                    <a:pt x="6" y="322"/>
                    <a:pt x="6" y="322"/>
                    <a:pt x="6" y="322"/>
                  </a:cubicBezTo>
                  <a:cubicBezTo>
                    <a:pt x="7" y="321"/>
                    <a:pt x="7" y="321"/>
                    <a:pt x="7" y="321"/>
                  </a:cubicBezTo>
                  <a:cubicBezTo>
                    <a:pt x="9" y="319"/>
                    <a:pt x="10" y="318"/>
                    <a:pt x="11" y="316"/>
                  </a:cubicBezTo>
                  <a:cubicBezTo>
                    <a:pt x="40" y="280"/>
                    <a:pt x="68" y="248"/>
                    <a:pt x="97" y="217"/>
                  </a:cubicBezTo>
                  <a:cubicBezTo>
                    <a:pt x="107" y="207"/>
                    <a:pt x="115" y="183"/>
                    <a:pt x="113" y="170"/>
                  </a:cubicBezTo>
                  <a:cubicBezTo>
                    <a:pt x="108" y="127"/>
                    <a:pt x="103" y="85"/>
                    <a:pt x="99" y="42"/>
                  </a:cubicBezTo>
                  <a:cubicBezTo>
                    <a:pt x="98" y="26"/>
                    <a:pt x="103" y="16"/>
                    <a:pt x="109" y="11"/>
                  </a:cubicBezTo>
                  <a:cubicBezTo>
                    <a:pt x="115" y="4"/>
                    <a:pt x="124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2" y="0"/>
                    <a:pt x="149" y="1"/>
                    <a:pt x="156" y="5"/>
                  </a:cubicBezTo>
                  <a:cubicBezTo>
                    <a:pt x="175" y="13"/>
                    <a:pt x="193" y="22"/>
                    <a:pt x="213" y="30"/>
                  </a:cubicBezTo>
                  <a:cubicBezTo>
                    <a:pt x="233" y="39"/>
                    <a:pt x="253" y="47"/>
                    <a:pt x="273" y="57"/>
                  </a:cubicBezTo>
                  <a:cubicBezTo>
                    <a:pt x="279" y="60"/>
                    <a:pt x="288" y="61"/>
                    <a:pt x="298" y="61"/>
                  </a:cubicBezTo>
                  <a:cubicBezTo>
                    <a:pt x="308" y="61"/>
                    <a:pt x="317" y="60"/>
                    <a:pt x="323" y="57"/>
                  </a:cubicBezTo>
                  <a:cubicBezTo>
                    <a:pt x="344" y="47"/>
                    <a:pt x="363" y="39"/>
                    <a:pt x="383" y="30"/>
                  </a:cubicBezTo>
                  <a:cubicBezTo>
                    <a:pt x="403" y="21"/>
                    <a:pt x="421" y="13"/>
                    <a:pt x="440" y="5"/>
                  </a:cubicBezTo>
                  <a:cubicBezTo>
                    <a:pt x="447" y="1"/>
                    <a:pt x="454" y="0"/>
                    <a:pt x="461" y="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190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227504" y="3888452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专业技能</a:t>
              </a: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4575057" y="3591012"/>
              <a:ext cx="194576" cy="334515"/>
            </a:xfrm>
            <a:custGeom>
              <a:avLst/>
              <a:gdLst>
                <a:gd name="T0" fmla="*/ 507139 w 1119188"/>
                <a:gd name="T1" fmla="*/ 1685446 h 1925638"/>
                <a:gd name="T2" fmla="*/ 673921 w 1119188"/>
                <a:gd name="T3" fmla="*/ 1762713 h 1925638"/>
                <a:gd name="T4" fmla="*/ 708851 w 1119188"/>
                <a:gd name="T5" fmla="*/ 1830558 h 1925638"/>
                <a:gd name="T6" fmla="*/ 603432 w 1119188"/>
                <a:gd name="T7" fmla="*/ 1881128 h 1925638"/>
                <a:gd name="T8" fmla="*/ 226756 w 1119188"/>
                <a:gd name="T9" fmla="*/ 1860712 h 1925638"/>
                <a:gd name="T10" fmla="*/ 127631 w 1119188"/>
                <a:gd name="T11" fmla="*/ 1813283 h 1925638"/>
                <a:gd name="T12" fmla="*/ 145253 w 1119188"/>
                <a:gd name="T13" fmla="*/ 1714971 h 1925638"/>
                <a:gd name="T14" fmla="*/ 322592 w 1119188"/>
                <a:gd name="T15" fmla="*/ 1374487 h 1925638"/>
                <a:gd name="T16" fmla="*/ 575103 w 1119188"/>
                <a:gd name="T17" fmla="*/ 1418410 h 1925638"/>
                <a:gd name="T18" fmla="*/ 728683 w 1119188"/>
                <a:gd name="T19" fmla="*/ 1509077 h 1925638"/>
                <a:gd name="T20" fmla="*/ 750667 w 1119188"/>
                <a:gd name="T21" fmla="*/ 1580922 h 1925638"/>
                <a:gd name="T22" fmla="*/ 638859 w 1119188"/>
                <a:gd name="T23" fmla="*/ 1633629 h 1925638"/>
                <a:gd name="T24" fmla="*/ 291812 w 1119188"/>
                <a:gd name="T25" fmla="*/ 1626727 h 1925638"/>
                <a:gd name="T26" fmla="*/ 63483 w 1119188"/>
                <a:gd name="T27" fmla="*/ 1569627 h 1925638"/>
                <a:gd name="T28" fmla="*/ 51863 w 1119188"/>
                <a:gd name="T29" fmla="*/ 1489312 h 1925638"/>
                <a:gd name="T30" fmla="*/ 213295 w 1119188"/>
                <a:gd name="T31" fmla="*/ 1372918 h 1925638"/>
                <a:gd name="T32" fmla="*/ 517814 w 1119188"/>
                <a:gd name="T33" fmla="*/ 1109160 h 1925638"/>
                <a:gd name="T34" fmla="*/ 716949 w 1119188"/>
                <a:gd name="T35" fmla="*/ 1175036 h 1925638"/>
                <a:gd name="T36" fmla="*/ 818875 w 1119188"/>
                <a:gd name="T37" fmla="*/ 1266443 h 1925638"/>
                <a:gd name="T38" fmla="*/ 783642 w 1119188"/>
                <a:gd name="T39" fmla="*/ 1318766 h 1925638"/>
                <a:gd name="T40" fmla="*/ 573496 w 1119188"/>
                <a:gd name="T41" fmla="*/ 1355013 h 1925638"/>
                <a:gd name="T42" fmla="*/ 67322 w 1119188"/>
                <a:gd name="T43" fmla="*/ 1312462 h 1925638"/>
                <a:gd name="T44" fmla="*/ 2202 w 1119188"/>
                <a:gd name="T45" fmla="*/ 1254151 h 1925638"/>
                <a:gd name="T46" fmla="*/ 31458 w 1119188"/>
                <a:gd name="T47" fmla="*/ 1147930 h 1925638"/>
                <a:gd name="T48" fmla="*/ 492269 w 1119188"/>
                <a:gd name="T49" fmla="*/ 736244 h 1925638"/>
                <a:gd name="T50" fmla="*/ 704768 w 1119188"/>
                <a:gd name="T51" fmla="*/ 799063 h 1925638"/>
                <a:gd name="T52" fmla="*/ 817933 w 1119188"/>
                <a:gd name="T53" fmla="*/ 916536 h 1925638"/>
                <a:gd name="T54" fmla="*/ 819819 w 1119188"/>
                <a:gd name="T55" fmla="*/ 994117 h 1925638"/>
                <a:gd name="T56" fmla="*/ 715769 w 1119188"/>
                <a:gd name="T57" fmla="*/ 1049713 h 1925638"/>
                <a:gd name="T58" fmla="*/ 388534 w 1119188"/>
                <a:gd name="T59" fmla="*/ 1050969 h 1925638"/>
                <a:gd name="T60" fmla="*/ 90532 w 1119188"/>
                <a:gd name="T61" fmla="*/ 988150 h 1925638"/>
                <a:gd name="T62" fmla="*/ 61612 w 1119188"/>
                <a:gd name="T63" fmla="*/ 919048 h 1925638"/>
                <a:gd name="T64" fmla="*/ 125425 w 1119188"/>
                <a:gd name="T65" fmla="*/ 796864 h 1925638"/>
                <a:gd name="T66" fmla="*/ 681619 w 1119188"/>
                <a:gd name="T67" fmla="*/ 0 h 1925638"/>
                <a:gd name="T68" fmla="*/ 794837 w 1119188"/>
                <a:gd name="T69" fmla="*/ 35196 h 1925638"/>
                <a:gd name="T70" fmla="*/ 854592 w 1119188"/>
                <a:gd name="T71" fmla="*/ 145813 h 1925638"/>
                <a:gd name="T72" fmla="*/ 876921 w 1119188"/>
                <a:gd name="T73" fmla="*/ 509090 h 1925638"/>
                <a:gd name="T74" fmla="*/ 980704 w 1119188"/>
                <a:gd name="T75" fmla="*/ 781232 h 1925638"/>
                <a:gd name="T76" fmla="*/ 1087947 w 1119188"/>
                <a:gd name="T77" fmla="*/ 964755 h 1925638"/>
                <a:gd name="T78" fmla="*/ 1107446 w 1119188"/>
                <a:gd name="T79" fmla="*/ 1141051 h 1925638"/>
                <a:gd name="T80" fmla="*/ 1052094 w 1119188"/>
                <a:gd name="T81" fmla="*/ 1379255 h 1925638"/>
                <a:gd name="T82" fmla="*/ 1039829 w 1119188"/>
                <a:gd name="T83" fmla="*/ 1612745 h 1925638"/>
                <a:gd name="T84" fmla="*/ 990768 w 1119188"/>
                <a:gd name="T85" fmla="*/ 1763272 h 1925638"/>
                <a:gd name="T86" fmla="*/ 868115 w 1119188"/>
                <a:gd name="T87" fmla="*/ 1883317 h 1925638"/>
                <a:gd name="T88" fmla="*/ 752380 w 1119188"/>
                <a:gd name="T89" fmla="*/ 1862890 h 1925638"/>
                <a:gd name="T90" fmla="*/ 761816 w 1119188"/>
                <a:gd name="T91" fmla="*/ 1751016 h 1925638"/>
                <a:gd name="T92" fmla="*/ 833835 w 1119188"/>
                <a:gd name="T93" fmla="*/ 1634428 h 1925638"/>
                <a:gd name="T94" fmla="*/ 842641 w 1119188"/>
                <a:gd name="T95" fmla="*/ 1555551 h 1925638"/>
                <a:gd name="T96" fmla="*/ 792950 w 1119188"/>
                <a:gd name="T97" fmla="*/ 1458132 h 1925638"/>
                <a:gd name="T98" fmla="*/ 875663 w 1119188"/>
                <a:gd name="T99" fmla="*/ 1360085 h 1925638"/>
                <a:gd name="T100" fmla="*/ 907426 w 1119188"/>
                <a:gd name="T101" fmla="*/ 1275238 h 1925638"/>
                <a:gd name="T102" fmla="*/ 836036 w 1119188"/>
                <a:gd name="T103" fmla="*/ 1188503 h 1925638"/>
                <a:gd name="T104" fmla="*/ 799555 w 1119188"/>
                <a:gd name="T105" fmla="*/ 1129424 h 1925638"/>
                <a:gd name="T106" fmla="*/ 878179 w 1119188"/>
                <a:gd name="T107" fmla="*/ 1018493 h 1925638"/>
                <a:gd name="T108" fmla="*/ 899564 w 1119188"/>
                <a:gd name="T109" fmla="*/ 924217 h 1925638"/>
                <a:gd name="T110" fmla="*/ 820626 w 1119188"/>
                <a:gd name="T111" fmla="*/ 793174 h 1925638"/>
                <a:gd name="T112" fmla="*/ 558337 w 1119188"/>
                <a:gd name="T113" fmla="*/ 633219 h 1925638"/>
                <a:gd name="T114" fmla="*/ 464302 w 1119188"/>
                <a:gd name="T115" fmla="*/ 459123 h 1925638"/>
                <a:gd name="T116" fmla="*/ 448263 w 1119188"/>
                <a:gd name="T117" fmla="*/ 192637 h 1925638"/>
                <a:gd name="T118" fmla="*/ 519654 w 1119188"/>
                <a:gd name="T119" fmla="*/ 58451 h 1925638"/>
                <a:gd name="T120" fmla="*/ 625325 w 1119188"/>
                <a:gd name="T121" fmla="*/ 6913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9188" h="1925638">
                  <a:moveTo>
                    <a:pt x="282427" y="1681162"/>
                  </a:moveTo>
                  <a:lnTo>
                    <a:pt x="301180" y="1681162"/>
                  </a:lnTo>
                  <a:lnTo>
                    <a:pt x="319614" y="1681480"/>
                  </a:lnTo>
                  <a:lnTo>
                    <a:pt x="337095" y="1681797"/>
                  </a:lnTo>
                  <a:lnTo>
                    <a:pt x="354577" y="1682432"/>
                  </a:lnTo>
                  <a:lnTo>
                    <a:pt x="371104" y="1683385"/>
                  </a:lnTo>
                  <a:lnTo>
                    <a:pt x="387632" y="1684655"/>
                  </a:lnTo>
                  <a:lnTo>
                    <a:pt x="403524" y="1686242"/>
                  </a:lnTo>
                  <a:lnTo>
                    <a:pt x="418462" y="1687830"/>
                  </a:lnTo>
                  <a:lnTo>
                    <a:pt x="433401" y="1689735"/>
                  </a:lnTo>
                  <a:lnTo>
                    <a:pt x="447703" y="1691640"/>
                  </a:lnTo>
                  <a:lnTo>
                    <a:pt x="461688" y="1693545"/>
                  </a:lnTo>
                  <a:lnTo>
                    <a:pt x="475038" y="1695767"/>
                  </a:lnTo>
                  <a:lnTo>
                    <a:pt x="487751" y="1698625"/>
                  </a:lnTo>
                  <a:lnTo>
                    <a:pt x="500147" y="1701165"/>
                  </a:lnTo>
                  <a:lnTo>
                    <a:pt x="512225" y="1703705"/>
                  </a:lnTo>
                  <a:lnTo>
                    <a:pt x="523985" y="1706562"/>
                  </a:lnTo>
                  <a:lnTo>
                    <a:pt x="535109" y="1709737"/>
                  </a:lnTo>
                  <a:lnTo>
                    <a:pt x="545916" y="1712912"/>
                  </a:lnTo>
                  <a:lnTo>
                    <a:pt x="556087" y="1716087"/>
                  </a:lnTo>
                  <a:lnTo>
                    <a:pt x="566258" y="1719262"/>
                  </a:lnTo>
                  <a:lnTo>
                    <a:pt x="575793" y="1723072"/>
                  </a:lnTo>
                  <a:lnTo>
                    <a:pt x="585010" y="1726247"/>
                  </a:lnTo>
                  <a:lnTo>
                    <a:pt x="593592" y="1729740"/>
                  </a:lnTo>
                  <a:lnTo>
                    <a:pt x="601856" y="1733550"/>
                  </a:lnTo>
                  <a:lnTo>
                    <a:pt x="610119" y="1737042"/>
                  </a:lnTo>
                  <a:lnTo>
                    <a:pt x="625058" y="1744662"/>
                  </a:lnTo>
                  <a:lnTo>
                    <a:pt x="638725" y="1751965"/>
                  </a:lnTo>
                  <a:lnTo>
                    <a:pt x="650803" y="1759585"/>
                  </a:lnTo>
                  <a:lnTo>
                    <a:pt x="661927" y="1767205"/>
                  </a:lnTo>
                  <a:lnTo>
                    <a:pt x="671780" y="1774507"/>
                  </a:lnTo>
                  <a:lnTo>
                    <a:pt x="680680" y="1781810"/>
                  </a:lnTo>
                  <a:lnTo>
                    <a:pt x="688626" y="1788795"/>
                  </a:lnTo>
                  <a:lnTo>
                    <a:pt x="694982" y="1795462"/>
                  </a:lnTo>
                  <a:lnTo>
                    <a:pt x="700704" y="1801812"/>
                  </a:lnTo>
                  <a:lnTo>
                    <a:pt x="705471" y="1807527"/>
                  </a:lnTo>
                  <a:lnTo>
                    <a:pt x="709285" y="1812925"/>
                  </a:lnTo>
                  <a:lnTo>
                    <a:pt x="712781" y="1817370"/>
                  </a:lnTo>
                  <a:lnTo>
                    <a:pt x="715006" y="1821180"/>
                  </a:lnTo>
                  <a:lnTo>
                    <a:pt x="718185" y="1826895"/>
                  </a:lnTo>
                  <a:lnTo>
                    <a:pt x="718820" y="1828800"/>
                  </a:lnTo>
                  <a:lnTo>
                    <a:pt x="719138" y="1831975"/>
                  </a:lnTo>
                  <a:lnTo>
                    <a:pt x="719138" y="1835150"/>
                  </a:lnTo>
                  <a:lnTo>
                    <a:pt x="718820" y="1838642"/>
                  </a:lnTo>
                  <a:lnTo>
                    <a:pt x="718503" y="1841500"/>
                  </a:lnTo>
                  <a:lnTo>
                    <a:pt x="717867" y="1844357"/>
                  </a:lnTo>
                  <a:lnTo>
                    <a:pt x="716913" y="1847532"/>
                  </a:lnTo>
                  <a:lnTo>
                    <a:pt x="715960" y="1850390"/>
                  </a:lnTo>
                  <a:lnTo>
                    <a:pt x="714688" y="1852930"/>
                  </a:lnTo>
                  <a:lnTo>
                    <a:pt x="711828" y="1858010"/>
                  </a:lnTo>
                  <a:lnTo>
                    <a:pt x="708014" y="1863090"/>
                  </a:lnTo>
                  <a:lnTo>
                    <a:pt x="703882" y="1867535"/>
                  </a:lnTo>
                  <a:lnTo>
                    <a:pt x="699114" y="1871980"/>
                  </a:lnTo>
                  <a:lnTo>
                    <a:pt x="693393" y="1875790"/>
                  </a:lnTo>
                  <a:lnTo>
                    <a:pt x="687354" y="1879600"/>
                  </a:lnTo>
                  <a:lnTo>
                    <a:pt x="680680" y="1883092"/>
                  </a:lnTo>
                  <a:lnTo>
                    <a:pt x="673052" y="1886267"/>
                  </a:lnTo>
                  <a:lnTo>
                    <a:pt x="665741" y="1889125"/>
                  </a:lnTo>
                  <a:lnTo>
                    <a:pt x="657160" y="1891665"/>
                  </a:lnTo>
                  <a:lnTo>
                    <a:pt x="648260" y="1894205"/>
                  </a:lnTo>
                  <a:lnTo>
                    <a:pt x="639043" y="1896427"/>
                  </a:lnTo>
                  <a:lnTo>
                    <a:pt x="629825" y="1898332"/>
                  </a:lnTo>
                  <a:lnTo>
                    <a:pt x="619655" y="1899920"/>
                  </a:lnTo>
                  <a:lnTo>
                    <a:pt x="609484" y="1901507"/>
                  </a:lnTo>
                  <a:lnTo>
                    <a:pt x="598677" y="1902460"/>
                  </a:lnTo>
                  <a:lnTo>
                    <a:pt x="587553" y="1903730"/>
                  </a:lnTo>
                  <a:lnTo>
                    <a:pt x="576111" y="1904365"/>
                  </a:lnTo>
                  <a:lnTo>
                    <a:pt x="552908" y="1905952"/>
                  </a:lnTo>
                  <a:lnTo>
                    <a:pt x="528752" y="1906587"/>
                  </a:lnTo>
                  <a:lnTo>
                    <a:pt x="503643" y="1906587"/>
                  </a:lnTo>
                  <a:lnTo>
                    <a:pt x="478216" y="1905952"/>
                  </a:lnTo>
                  <a:lnTo>
                    <a:pt x="452789" y="1904365"/>
                  </a:lnTo>
                  <a:lnTo>
                    <a:pt x="427044" y="1903095"/>
                  </a:lnTo>
                  <a:lnTo>
                    <a:pt x="401935" y="1901190"/>
                  </a:lnTo>
                  <a:lnTo>
                    <a:pt x="376825" y="1898967"/>
                  </a:lnTo>
                  <a:lnTo>
                    <a:pt x="352352" y="1896745"/>
                  </a:lnTo>
                  <a:lnTo>
                    <a:pt x="328832" y="1894205"/>
                  </a:lnTo>
                  <a:lnTo>
                    <a:pt x="305947" y="1891347"/>
                  </a:lnTo>
                  <a:lnTo>
                    <a:pt x="264310" y="1885950"/>
                  </a:lnTo>
                  <a:lnTo>
                    <a:pt x="229030" y="1880870"/>
                  </a:lnTo>
                  <a:lnTo>
                    <a:pt x="202014" y="1876742"/>
                  </a:lnTo>
                  <a:lnTo>
                    <a:pt x="178176" y="1872615"/>
                  </a:lnTo>
                  <a:lnTo>
                    <a:pt x="172455" y="1870710"/>
                  </a:lnTo>
                  <a:lnTo>
                    <a:pt x="167369" y="1868170"/>
                  </a:lnTo>
                  <a:lnTo>
                    <a:pt x="162284" y="1865947"/>
                  </a:lnTo>
                  <a:lnTo>
                    <a:pt x="157834" y="1863725"/>
                  </a:lnTo>
                  <a:lnTo>
                    <a:pt x="153384" y="1861185"/>
                  </a:lnTo>
                  <a:lnTo>
                    <a:pt x="149570" y="1858010"/>
                  </a:lnTo>
                  <a:lnTo>
                    <a:pt x="146074" y="1855470"/>
                  </a:lnTo>
                  <a:lnTo>
                    <a:pt x="142578" y="1852612"/>
                  </a:lnTo>
                  <a:lnTo>
                    <a:pt x="139717" y="1849437"/>
                  </a:lnTo>
                  <a:lnTo>
                    <a:pt x="137174" y="1846262"/>
                  </a:lnTo>
                  <a:lnTo>
                    <a:pt x="134632" y="1843087"/>
                  </a:lnTo>
                  <a:lnTo>
                    <a:pt x="132725" y="1839912"/>
                  </a:lnTo>
                  <a:lnTo>
                    <a:pt x="130500" y="1836420"/>
                  </a:lnTo>
                  <a:lnTo>
                    <a:pt x="128911" y="1832927"/>
                  </a:lnTo>
                  <a:lnTo>
                    <a:pt x="127321" y="1829435"/>
                  </a:lnTo>
                  <a:lnTo>
                    <a:pt x="126368" y="1825625"/>
                  </a:lnTo>
                  <a:lnTo>
                    <a:pt x="125414" y="1821815"/>
                  </a:lnTo>
                  <a:lnTo>
                    <a:pt x="124779" y="1818322"/>
                  </a:lnTo>
                  <a:lnTo>
                    <a:pt x="124143" y="1814512"/>
                  </a:lnTo>
                  <a:lnTo>
                    <a:pt x="123825" y="1810385"/>
                  </a:lnTo>
                  <a:lnTo>
                    <a:pt x="123825" y="1803082"/>
                  </a:lnTo>
                  <a:lnTo>
                    <a:pt x="124461" y="1794827"/>
                  </a:lnTo>
                  <a:lnTo>
                    <a:pt x="125732" y="1786890"/>
                  </a:lnTo>
                  <a:lnTo>
                    <a:pt x="127321" y="1779270"/>
                  </a:lnTo>
                  <a:lnTo>
                    <a:pt x="129546" y="1771015"/>
                  </a:lnTo>
                  <a:lnTo>
                    <a:pt x="132725" y="1763077"/>
                  </a:lnTo>
                  <a:lnTo>
                    <a:pt x="135585" y="1755775"/>
                  </a:lnTo>
                  <a:lnTo>
                    <a:pt x="139082" y="1747837"/>
                  </a:lnTo>
                  <a:lnTo>
                    <a:pt x="142578" y="1740535"/>
                  </a:lnTo>
                  <a:lnTo>
                    <a:pt x="146710" y="1733550"/>
                  </a:lnTo>
                  <a:lnTo>
                    <a:pt x="150524" y="1726565"/>
                  </a:lnTo>
                  <a:lnTo>
                    <a:pt x="154020" y="1720532"/>
                  </a:lnTo>
                  <a:lnTo>
                    <a:pt x="161966" y="1708785"/>
                  </a:lnTo>
                  <a:lnTo>
                    <a:pt x="168958" y="1699260"/>
                  </a:lnTo>
                  <a:lnTo>
                    <a:pt x="174362" y="1691640"/>
                  </a:lnTo>
                  <a:lnTo>
                    <a:pt x="179447" y="1685607"/>
                  </a:lnTo>
                  <a:lnTo>
                    <a:pt x="201378" y="1683702"/>
                  </a:lnTo>
                  <a:lnTo>
                    <a:pt x="222038" y="1682750"/>
                  </a:lnTo>
                  <a:lnTo>
                    <a:pt x="242697" y="1681797"/>
                  </a:lnTo>
                  <a:lnTo>
                    <a:pt x="262721" y="1681480"/>
                  </a:lnTo>
                  <a:lnTo>
                    <a:pt x="282427" y="1681162"/>
                  </a:lnTo>
                  <a:close/>
                  <a:moveTo>
                    <a:pt x="238591" y="1387475"/>
                  </a:moveTo>
                  <a:lnTo>
                    <a:pt x="261431" y="1387475"/>
                  </a:lnTo>
                  <a:lnTo>
                    <a:pt x="283636" y="1387792"/>
                  </a:lnTo>
                  <a:lnTo>
                    <a:pt x="305207" y="1388426"/>
                  </a:lnTo>
                  <a:lnTo>
                    <a:pt x="325827" y="1389378"/>
                  </a:lnTo>
                  <a:lnTo>
                    <a:pt x="346129" y="1390329"/>
                  </a:lnTo>
                  <a:lnTo>
                    <a:pt x="365796" y="1391915"/>
                  </a:lnTo>
                  <a:lnTo>
                    <a:pt x="384512" y="1393500"/>
                  </a:lnTo>
                  <a:lnTo>
                    <a:pt x="402911" y="1395720"/>
                  </a:lnTo>
                  <a:lnTo>
                    <a:pt x="420992" y="1397623"/>
                  </a:lnTo>
                  <a:lnTo>
                    <a:pt x="438122" y="1400160"/>
                  </a:lnTo>
                  <a:lnTo>
                    <a:pt x="454618" y="1402697"/>
                  </a:lnTo>
                  <a:lnTo>
                    <a:pt x="470796" y="1405234"/>
                  </a:lnTo>
                  <a:lnTo>
                    <a:pt x="486339" y="1408405"/>
                  </a:lnTo>
                  <a:lnTo>
                    <a:pt x="501566" y="1411577"/>
                  </a:lnTo>
                  <a:lnTo>
                    <a:pt x="516158" y="1414748"/>
                  </a:lnTo>
                  <a:lnTo>
                    <a:pt x="530116" y="1418554"/>
                  </a:lnTo>
                  <a:lnTo>
                    <a:pt x="543439" y="1422042"/>
                  </a:lnTo>
                  <a:lnTo>
                    <a:pt x="556445" y="1425848"/>
                  </a:lnTo>
                  <a:lnTo>
                    <a:pt x="568817" y="1429336"/>
                  </a:lnTo>
                  <a:lnTo>
                    <a:pt x="580871" y="1433776"/>
                  </a:lnTo>
                  <a:lnTo>
                    <a:pt x="592291" y="1437581"/>
                  </a:lnTo>
                  <a:lnTo>
                    <a:pt x="603393" y="1442021"/>
                  </a:lnTo>
                  <a:lnTo>
                    <a:pt x="613862" y="1446144"/>
                  </a:lnTo>
                  <a:lnTo>
                    <a:pt x="624013" y="1450584"/>
                  </a:lnTo>
                  <a:lnTo>
                    <a:pt x="633846" y="1455023"/>
                  </a:lnTo>
                  <a:lnTo>
                    <a:pt x="643046" y="1459463"/>
                  </a:lnTo>
                  <a:lnTo>
                    <a:pt x="651928" y="1463903"/>
                  </a:lnTo>
                  <a:lnTo>
                    <a:pt x="660176" y="1468660"/>
                  </a:lnTo>
                  <a:lnTo>
                    <a:pt x="668106" y="1473100"/>
                  </a:lnTo>
                  <a:lnTo>
                    <a:pt x="676037" y="1477857"/>
                  </a:lnTo>
                  <a:lnTo>
                    <a:pt x="683015" y="1482297"/>
                  </a:lnTo>
                  <a:lnTo>
                    <a:pt x="696339" y="1491493"/>
                  </a:lnTo>
                  <a:lnTo>
                    <a:pt x="708076" y="1500373"/>
                  </a:lnTo>
                  <a:lnTo>
                    <a:pt x="718544" y="1508936"/>
                  </a:lnTo>
                  <a:lnTo>
                    <a:pt x="728061" y="1517181"/>
                  </a:lnTo>
                  <a:lnTo>
                    <a:pt x="735991" y="1525426"/>
                  </a:lnTo>
                  <a:lnTo>
                    <a:pt x="742653" y="1532720"/>
                  </a:lnTo>
                  <a:lnTo>
                    <a:pt x="748680" y="1539697"/>
                  </a:lnTo>
                  <a:lnTo>
                    <a:pt x="753438" y="1546357"/>
                  </a:lnTo>
                  <a:lnTo>
                    <a:pt x="757245" y="1551748"/>
                  </a:lnTo>
                  <a:lnTo>
                    <a:pt x="760417" y="1556188"/>
                  </a:lnTo>
                  <a:lnTo>
                    <a:pt x="763906" y="1563165"/>
                  </a:lnTo>
                  <a:lnTo>
                    <a:pt x="764858" y="1565385"/>
                  </a:lnTo>
                  <a:lnTo>
                    <a:pt x="765175" y="1569824"/>
                  </a:lnTo>
                  <a:lnTo>
                    <a:pt x="765175" y="1573630"/>
                  </a:lnTo>
                  <a:lnTo>
                    <a:pt x="764858" y="1577118"/>
                  </a:lnTo>
                  <a:lnTo>
                    <a:pt x="764224" y="1581241"/>
                  </a:lnTo>
                  <a:lnTo>
                    <a:pt x="763589" y="1584730"/>
                  </a:lnTo>
                  <a:lnTo>
                    <a:pt x="762637" y="1587901"/>
                  </a:lnTo>
                  <a:lnTo>
                    <a:pt x="761369" y="1591389"/>
                  </a:lnTo>
                  <a:lnTo>
                    <a:pt x="760100" y="1594878"/>
                  </a:lnTo>
                  <a:lnTo>
                    <a:pt x="758196" y="1598049"/>
                  </a:lnTo>
                  <a:lnTo>
                    <a:pt x="756610" y="1600903"/>
                  </a:lnTo>
                  <a:lnTo>
                    <a:pt x="754073" y="1604074"/>
                  </a:lnTo>
                  <a:lnTo>
                    <a:pt x="751852" y="1606929"/>
                  </a:lnTo>
                  <a:lnTo>
                    <a:pt x="749631" y="1609783"/>
                  </a:lnTo>
                  <a:lnTo>
                    <a:pt x="746777" y="1612320"/>
                  </a:lnTo>
                  <a:lnTo>
                    <a:pt x="740749" y="1617711"/>
                  </a:lnTo>
                  <a:lnTo>
                    <a:pt x="734405" y="1622468"/>
                  </a:lnTo>
                  <a:lnTo>
                    <a:pt x="726792" y="1626908"/>
                  </a:lnTo>
                  <a:lnTo>
                    <a:pt x="718544" y="1631030"/>
                  </a:lnTo>
                  <a:lnTo>
                    <a:pt x="709979" y="1634836"/>
                  </a:lnTo>
                  <a:lnTo>
                    <a:pt x="700462" y="1638007"/>
                  </a:lnTo>
                  <a:lnTo>
                    <a:pt x="690629" y="1641496"/>
                  </a:lnTo>
                  <a:lnTo>
                    <a:pt x="679843" y="1644350"/>
                  </a:lnTo>
                  <a:lnTo>
                    <a:pt x="669058" y="1646887"/>
                  </a:lnTo>
                  <a:lnTo>
                    <a:pt x="657321" y="1649107"/>
                  </a:lnTo>
                  <a:lnTo>
                    <a:pt x="645266" y="1651327"/>
                  </a:lnTo>
                  <a:lnTo>
                    <a:pt x="632895" y="1653230"/>
                  </a:lnTo>
                  <a:lnTo>
                    <a:pt x="619889" y="1654815"/>
                  </a:lnTo>
                  <a:lnTo>
                    <a:pt x="606566" y="1656084"/>
                  </a:lnTo>
                  <a:lnTo>
                    <a:pt x="592925" y="1657035"/>
                  </a:lnTo>
                  <a:lnTo>
                    <a:pt x="578968" y="1657669"/>
                  </a:lnTo>
                  <a:lnTo>
                    <a:pt x="564693" y="1658304"/>
                  </a:lnTo>
                  <a:lnTo>
                    <a:pt x="550418" y="1658938"/>
                  </a:lnTo>
                  <a:lnTo>
                    <a:pt x="535508" y="1658938"/>
                  </a:lnTo>
                  <a:lnTo>
                    <a:pt x="505690" y="1658938"/>
                  </a:lnTo>
                  <a:lnTo>
                    <a:pt x="474920" y="1658304"/>
                  </a:lnTo>
                  <a:lnTo>
                    <a:pt x="444467" y="1657035"/>
                  </a:lnTo>
                  <a:lnTo>
                    <a:pt x="413379" y="1655132"/>
                  </a:lnTo>
                  <a:lnTo>
                    <a:pt x="382609" y="1652912"/>
                  </a:lnTo>
                  <a:lnTo>
                    <a:pt x="352790" y="1650375"/>
                  </a:lnTo>
                  <a:lnTo>
                    <a:pt x="323289" y="1647204"/>
                  </a:lnTo>
                  <a:lnTo>
                    <a:pt x="294739" y="1644350"/>
                  </a:lnTo>
                  <a:lnTo>
                    <a:pt x="267141" y="1641179"/>
                  </a:lnTo>
                  <a:lnTo>
                    <a:pt x="241446" y="1637690"/>
                  </a:lnTo>
                  <a:lnTo>
                    <a:pt x="217338" y="1634519"/>
                  </a:lnTo>
                  <a:lnTo>
                    <a:pt x="174830" y="1628493"/>
                  </a:lnTo>
                  <a:lnTo>
                    <a:pt x="141839" y="1623102"/>
                  </a:lnTo>
                  <a:lnTo>
                    <a:pt x="113606" y="1618345"/>
                  </a:lnTo>
                  <a:lnTo>
                    <a:pt x="106628" y="1616125"/>
                  </a:lnTo>
                  <a:lnTo>
                    <a:pt x="100600" y="1613271"/>
                  </a:lnTo>
                  <a:lnTo>
                    <a:pt x="94256" y="1610417"/>
                  </a:lnTo>
                  <a:lnTo>
                    <a:pt x="89180" y="1607563"/>
                  </a:lnTo>
                  <a:lnTo>
                    <a:pt x="83788" y="1604709"/>
                  </a:lnTo>
                  <a:lnTo>
                    <a:pt x="79029" y="1601220"/>
                  </a:lnTo>
                  <a:lnTo>
                    <a:pt x="74906" y="1597732"/>
                  </a:lnTo>
                  <a:lnTo>
                    <a:pt x="70782" y="1594243"/>
                  </a:lnTo>
                  <a:lnTo>
                    <a:pt x="67292" y="1590438"/>
                  </a:lnTo>
                  <a:lnTo>
                    <a:pt x="64120" y="1586632"/>
                  </a:lnTo>
                  <a:lnTo>
                    <a:pt x="60948" y="1582827"/>
                  </a:lnTo>
                  <a:lnTo>
                    <a:pt x="58410" y="1578704"/>
                  </a:lnTo>
                  <a:lnTo>
                    <a:pt x="56190" y="1574581"/>
                  </a:lnTo>
                  <a:lnTo>
                    <a:pt x="53969" y="1570776"/>
                  </a:lnTo>
                  <a:lnTo>
                    <a:pt x="52383" y="1566019"/>
                  </a:lnTo>
                  <a:lnTo>
                    <a:pt x="51114" y="1561896"/>
                  </a:lnTo>
                  <a:lnTo>
                    <a:pt x="49528" y="1557456"/>
                  </a:lnTo>
                  <a:lnTo>
                    <a:pt x="48894" y="1552699"/>
                  </a:lnTo>
                  <a:lnTo>
                    <a:pt x="48259" y="1548260"/>
                  </a:lnTo>
                  <a:lnTo>
                    <a:pt x="47625" y="1543503"/>
                  </a:lnTo>
                  <a:lnTo>
                    <a:pt x="47625" y="1539063"/>
                  </a:lnTo>
                  <a:lnTo>
                    <a:pt x="47625" y="1534306"/>
                  </a:lnTo>
                  <a:lnTo>
                    <a:pt x="47942" y="1529549"/>
                  </a:lnTo>
                  <a:lnTo>
                    <a:pt x="48259" y="1524792"/>
                  </a:lnTo>
                  <a:lnTo>
                    <a:pt x="49845" y="1515278"/>
                  </a:lnTo>
                  <a:lnTo>
                    <a:pt x="52383" y="1505447"/>
                  </a:lnTo>
                  <a:lnTo>
                    <a:pt x="54921" y="1495933"/>
                  </a:lnTo>
                  <a:lnTo>
                    <a:pt x="58410" y="1486419"/>
                  </a:lnTo>
                  <a:lnTo>
                    <a:pt x="61900" y="1477223"/>
                  </a:lnTo>
                  <a:lnTo>
                    <a:pt x="66341" y="1468026"/>
                  </a:lnTo>
                  <a:lnTo>
                    <a:pt x="70465" y="1459146"/>
                  </a:lnTo>
                  <a:lnTo>
                    <a:pt x="75223" y="1450584"/>
                  </a:lnTo>
                  <a:lnTo>
                    <a:pt x="79664" y="1442655"/>
                  </a:lnTo>
                  <a:lnTo>
                    <a:pt x="84422" y="1434727"/>
                  </a:lnTo>
                  <a:lnTo>
                    <a:pt x="93622" y="1420773"/>
                  </a:lnTo>
                  <a:lnTo>
                    <a:pt x="101869" y="1409040"/>
                  </a:lnTo>
                  <a:lnTo>
                    <a:pt x="108848" y="1400160"/>
                  </a:lnTo>
                  <a:lnTo>
                    <a:pt x="114875" y="1392232"/>
                  </a:lnTo>
                  <a:lnTo>
                    <a:pt x="140888" y="1390646"/>
                  </a:lnTo>
                  <a:lnTo>
                    <a:pt x="166582" y="1389378"/>
                  </a:lnTo>
                  <a:lnTo>
                    <a:pt x="191326" y="1388426"/>
                  </a:lnTo>
                  <a:lnTo>
                    <a:pt x="215434" y="1387792"/>
                  </a:lnTo>
                  <a:lnTo>
                    <a:pt x="238591" y="1387475"/>
                  </a:lnTo>
                  <a:close/>
                  <a:moveTo>
                    <a:pt x="220197" y="1096962"/>
                  </a:moveTo>
                  <a:lnTo>
                    <a:pt x="246252" y="1096962"/>
                  </a:lnTo>
                  <a:lnTo>
                    <a:pt x="271989" y="1097280"/>
                  </a:lnTo>
                  <a:lnTo>
                    <a:pt x="296773" y="1097918"/>
                  </a:lnTo>
                  <a:lnTo>
                    <a:pt x="320604" y="1098874"/>
                  </a:lnTo>
                  <a:lnTo>
                    <a:pt x="343799" y="1099829"/>
                  </a:lnTo>
                  <a:lnTo>
                    <a:pt x="366677" y="1101422"/>
                  </a:lnTo>
                  <a:lnTo>
                    <a:pt x="388601" y="1103015"/>
                  </a:lnTo>
                  <a:lnTo>
                    <a:pt x="409890" y="1104927"/>
                  </a:lnTo>
                  <a:lnTo>
                    <a:pt x="429908" y="1107157"/>
                  </a:lnTo>
                  <a:lnTo>
                    <a:pt x="449926" y="1109706"/>
                  </a:lnTo>
                  <a:lnTo>
                    <a:pt x="469308" y="1112255"/>
                  </a:lnTo>
                  <a:lnTo>
                    <a:pt x="487737" y="1114804"/>
                  </a:lnTo>
                  <a:lnTo>
                    <a:pt x="505849" y="1117990"/>
                  </a:lnTo>
                  <a:lnTo>
                    <a:pt x="523007" y="1121176"/>
                  </a:lnTo>
                  <a:lnTo>
                    <a:pt x="539848" y="1124362"/>
                  </a:lnTo>
                  <a:lnTo>
                    <a:pt x="555735" y="1127867"/>
                  </a:lnTo>
                  <a:lnTo>
                    <a:pt x="571622" y="1131691"/>
                  </a:lnTo>
                  <a:lnTo>
                    <a:pt x="586556" y="1135514"/>
                  </a:lnTo>
                  <a:lnTo>
                    <a:pt x="600854" y="1139019"/>
                  </a:lnTo>
                  <a:lnTo>
                    <a:pt x="614517" y="1143479"/>
                  </a:lnTo>
                  <a:lnTo>
                    <a:pt x="627545" y="1147302"/>
                  </a:lnTo>
                  <a:lnTo>
                    <a:pt x="640255" y="1151444"/>
                  </a:lnTo>
                  <a:lnTo>
                    <a:pt x="652964" y="1155905"/>
                  </a:lnTo>
                  <a:lnTo>
                    <a:pt x="664403" y="1160366"/>
                  </a:lnTo>
                  <a:lnTo>
                    <a:pt x="675524" y="1164826"/>
                  </a:lnTo>
                  <a:lnTo>
                    <a:pt x="686010" y="1169287"/>
                  </a:lnTo>
                  <a:lnTo>
                    <a:pt x="696178" y="1173747"/>
                  </a:lnTo>
                  <a:lnTo>
                    <a:pt x="706028" y="1178526"/>
                  </a:lnTo>
                  <a:lnTo>
                    <a:pt x="715242" y="1182987"/>
                  </a:lnTo>
                  <a:lnTo>
                    <a:pt x="724139" y="1187766"/>
                  </a:lnTo>
                  <a:lnTo>
                    <a:pt x="732400" y="1192227"/>
                  </a:lnTo>
                  <a:lnTo>
                    <a:pt x="740344" y="1196687"/>
                  </a:lnTo>
                  <a:lnTo>
                    <a:pt x="747970" y="1201466"/>
                  </a:lnTo>
                  <a:lnTo>
                    <a:pt x="761315" y="1210388"/>
                  </a:lnTo>
                  <a:lnTo>
                    <a:pt x="773707" y="1218990"/>
                  </a:lnTo>
                  <a:lnTo>
                    <a:pt x="784193" y="1227593"/>
                  </a:lnTo>
                  <a:lnTo>
                    <a:pt x="793407" y="1235558"/>
                  </a:lnTo>
                  <a:lnTo>
                    <a:pt x="801033" y="1242886"/>
                  </a:lnTo>
                  <a:lnTo>
                    <a:pt x="808024" y="1250214"/>
                  </a:lnTo>
                  <a:lnTo>
                    <a:pt x="813425" y="1256268"/>
                  </a:lnTo>
                  <a:lnTo>
                    <a:pt x="817874" y="1262003"/>
                  </a:lnTo>
                  <a:lnTo>
                    <a:pt x="821369" y="1266782"/>
                  </a:lnTo>
                  <a:lnTo>
                    <a:pt x="823593" y="1270605"/>
                  </a:lnTo>
                  <a:lnTo>
                    <a:pt x="825817" y="1273473"/>
                  </a:lnTo>
                  <a:lnTo>
                    <a:pt x="827088" y="1276021"/>
                  </a:lnTo>
                  <a:lnTo>
                    <a:pt x="827088" y="1280163"/>
                  </a:lnTo>
                  <a:lnTo>
                    <a:pt x="827088" y="1283987"/>
                  </a:lnTo>
                  <a:lnTo>
                    <a:pt x="826770" y="1287810"/>
                  </a:lnTo>
                  <a:lnTo>
                    <a:pt x="826135" y="1291633"/>
                  </a:lnTo>
                  <a:lnTo>
                    <a:pt x="824864" y="1295138"/>
                  </a:lnTo>
                  <a:lnTo>
                    <a:pt x="823911" y="1298643"/>
                  </a:lnTo>
                  <a:lnTo>
                    <a:pt x="822640" y="1301829"/>
                  </a:lnTo>
                  <a:lnTo>
                    <a:pt x="821051" y="1305334"/>
                  </a:lnTo>
                  <a:lnTo>
                    <a:pt x="819145" y="1308520"/>
                  </a:lnTo>
                  <a:lnTo>
                    <a:pt x="816920" y="1311387"/>
                  </a:lnTo>
                  <a:lnTo>
                    <a:pt x="814696" y="1314892"/>
                  </a:lnTo>
                  <a:lnTo>
                    <a:pt x="811836" y="1317441"/>
                  </a:lnTo>
                  <a:lnTo>
                    <a:pt x="808977" y="1320308"/>
                  </a:lnTo>
                  <a:lnTo>
                    <a:pt x="806117" y="1322857"/>
                  </a:lnTo>
                  <a:lnTo>
                    <a:pt x="802622" y="1325406"/>
                  </a:lnTo>
                  <a:lnTo>
                    <a:pt x="799127" y="1328274"/>
                  </a:lnTo>
                  <a:lnTo>
                    <a:pt x="791501" y="1333053"/>
                  </a:lnTo>
                  <a:lnTo>
                    <a:pt x="782922" y="1337514"/>
                  </a:lnTo>
                  <a:lnTo>
                    <a:pt x="773389" y="1341655"/>
                  </a:lnTo>
                  <a:lnTo>
                    <a:pt x="763222" y="1345479"/>
                  </a:lnTo>
                  <a:lnTo>
                    <a:pt x="752418" y="1348984"/>
                  </a:lnTo>
                  <a:lnTo>
                    <a:pt x="740980" y="1352170"/>
                  </a:lnTo>
                  <a:lnTo>
                    <a:pt x="728905" y="1355037"/>
                  </a:lnTo>
                  <a:lnTo>
                    <a:pt x="716196" y="1357586"/>
                  </a:lnTo>
                  <a:lnTo>
                    <a:pt x="702850" y="1359816"/>
                  </a:lnTo>
                  <a:lnTo>
                    <a:pt x="688870" y="1362365"/>
                  </a:lnTo>
                  <a:lnTo>
                    <a:pt x="674253" y="1363958"/>
                  </a:lnTo>
                  <a:lnTo>
                    <a:pt x="659637" y="1365551"/>
                  </a:lnTo>
                  <a:lnTo>
                    <a:pt x="644385" y="1366826"/>
                  </a:lnTo>
                  <a:lnTo>
                    <a:pt x="628498" y="1367782"/>
                  </a:lnTo>
                  <a:lnTo>
                    <a:pt x="612611" y="1368737"/>
                  </a:lnTo>
                  <a:lnTo>
                    <a:pt x="596088" y="1369056"/>
                  </a:lnTo>
                  <a:lnTo>
                    <a:pt x="579248" y="1369693"/>
                  </a:lnTo>
                  <a:lnTo>
                    <a:pt x="562407" y="1370012"/>
                  </a:lnTo>
                  <a:lnTo>
                    <a:pt x="528091" y="1369693"/>
                  </a:lnTo>
                  <a:lnTo>
                    <a:pt x="492821" y="1369056"/>
                  </a:lnTo>
                  <a:lnTo>
                    <a:pt x="457234" y="1367782"/>
                  </a:lnTo>
                  <a:lnTo>
                    <a:pt x="421964" y="1365870"/>
                  </a:lnTo>
                  <a:lnTo>
                    <a:pt x="386377" y="1363640"/>
                  </a:lnTo>
                  <a:lnTo>
                    <a:pt x="351743" y="1360772"/>
                  </a:lnTo>
                  <a:lnTo>
                    <a:pt x="317744" y="1358223"/>
                  </a:lnTo>
                  <a:lnTo>
                    <a:pt x="284699" y="1355037"/>
                  </a:lnTo>
                  <a:lnTo>
                    <a:pt x="253242" y="1351851"/>
                  </a:lnTo>
                  <a:lnTo>
                    <a:pt x="223057" y="1348346"/>
                  </a:lnTo>
                  <a:lnTo>
                    <a:pt x="195413" y="1345160"/>
                  </a:lnTo>
                  <a:lnTo>
                    <a:pt x="146480" y="1339107"/>
                  </a:lnTo>
                  <a:lnTo>
                    <a:pt x="108986" y="1334009"/>
                  </a:lnTo>
                  <a:lnTo>
                    <a:pt x="75941" y="1329230"/>
                  </a:lnTo>
                  <a:lnTo>
                    <a:pt x="67997" y="1326681"/>
                  </a:lnTo>
                  <a:lnTo>
                    <a:pt x="60689" y="1323813"/>
                  </a:lnTo>
                  <a:lnTo>
                    <a:pt x="54016" y="1321264"/>
                  </a:lnTo>
                  <a:lnTo>
                    <a:pt x="47661" y="1318078"/>
                  </a:lnTo>
                  <a:lnTo>
                    <a:pt x="41942" y="1315211"/>
                  </a:lnTo>
                  <a:lnTo>
                    <a:pt x="36223" y="1311706"/>
                  </a:lnTo>
                  <a:lnTo>
                    <a:pt x="31456" y="1308201"/>
                  </a:lnTo>
                  <a:lnTo>
                    <a:pt x="26690" y="1305015"/>
                  </a:lnTo>
                  <a:lnTo>
                    <a:pt x="22560" y="1300873"/>
                  </a:lnTo>
                  <a:lnTo>
                    <a:pt x="18747" y="1297368"/>
                  </a:lnTo>
                  <a:lnTo>
                    <a:pt x="15251" y="1293545"/>
                  </a:lnTo>
                  <a:lnTo>
                    <a:pt x="12392" y="1289085"/>
                  </a:lnTo>
                  <a:lnTo>
                    <a:pt x="9532" y="1285261"/>
                  </a:lnTo>
                  <a:lnTo>
                    <a:pt x="7308" y="1281119"/>
                  </a:lnTo>
                  <a:lnTo>
                    <a:pt x="5401" y="1276659"/>
                  </a:lnTo>
                  <a:lnTo>
                    <a:pt x="3495" y="1272198"/>
                  </a:lnTo>
                  <a:lnTo>
                    <a:pt x="2224" y="1267738"/>
                  </a:lnTo>
                  <a:lnTo>
                    <a:pt x="1271" y="1263277"/>
                  </a:lnTo>
                  <a:lnTo>
                    <a:pt x="635" y="1258816"/>
                  </a:lnTo>
                  <a:lnTo>
                    <a:pt x="317" y="1253719"/>
                  </a:lnTo>
                  <a:lnTo>
                    <a:pt x="0" y="1249258"/>
                  </a:lnTo>
                  <a:lnTo>
                    <a:pt x="0" y="1244479"/>
                  </a:lnTo>
                  <a:lnTo>
                    <a:pt x="317" y="1239700"/>
                  </a:lnTo>
                  <a:lnTo>
                    <a:pt x="953" y="1234921"/>
                  </a:lnTo>
                  <a:lnTo>
                    <a:pt x="1588" y="1230141"/>
                  </a:lnTo>
                  <a:lnTo>
                    <a:pt x="2542" y="1225362"/>
                  </a:lnTo>
                  <a:lnTo>
                    <a:pt x="5401" y="1215804"/>
                  </a:lnTo>
                  <a:lnTo>
                    <a:pt x="8579" y="1205927"/>
                  </a:lnTo>
                  <a:lnTo>
                    <a:pt x="12074" y="1196369"/>
                  </a:lnTo>
                  <a:lnTo>
                    <a:pt x="16840" y="1187448"/>
                  </a:lnTo>
                  <a:lnTo>
                    <a:pt x="21289" y="1178208"/>
                  </a:lnTo>
                  <a:lnTo>
                    <a:pt x="26373" y="1168968"/>
                  </a:lnTo>
                  <a:lnTo>
                    <a:pt x="31774" y="1160366"/>
                  </a:lnTo>
                  <a:lnTo>
                    <a:pt x="36858" y="1152400"/>
                  </a:lnTo>
                  <a:lnTo>
                    <a:pt x="42577" y="1144435"/>
                  </a:lnTo>
                  <a:lnTo>
                    <a:pt x="47661" y="1137107"/>
                  </a:lnTo>
                  <a:lnTo>
                    <a:pt x="53063" y="1130416"/>
                  </a:lnTo>
                  <a:lnTo>
                    <a:pt x="62595" y="1118627"/>
                  </a:lnTo>
                  <a:lnTo>
                    <a:pt x="70221" y="1109706"/>
                  </a:lnTo>
                  <a:lnTo>
                    <a:pt x="77529" y="1101741"/>
                  </a:lnTo>
                  <a:lnTo>
                    <a:pt x="107397" y="1100148"/>
                  </a:lnTo>
                  <a:lnTo>
                    <a:pt x="136948" y="1098874"/>
                  </a:lnTo>
                  <a:lnTo>
                    <a:pt x="165227" y="1097918"/>
                  </a:lnTo>
                  <a:lnTo>
                    <a:pt x="193189" y="1097280"/>
                  </a:lnTo>
                  <a:lnTo>
                    <a:pt x="220197" y="1096962"/>
                  </a:lnTo>
                  <a:close/>
                  <a:moveTo>
                    <a:pt x="441326" y="742950"/>
                  </a:moveTo>
                  <a:lnTo>
                    <a:pt x="460693" y="742950"/>
                  </a:lnTo>
                  <a:lnTo>
                    <a:pt x="479108" y="743267"/>
                  </a:lnTo>
                  <a:lnTo>
                    <a:pt x="497206" y="744220"/>
                  </a:lnTo>
                  <a:lnTo>
                    <a:pt x="514668" y="745490"/>
                  </a:lnTo>
                  <a:lnTo>
                    <a:pt x="531178" y="747712"/>
                  </a:lnTo>
                  <a:lnTo>
                    <a:pt x="547688" y="749935"/>
                  </a:lnTo>
                  <a:lnTo>
                    <a:pt x="563246" y="752475"/>
                  </a:lnTo>
                  <a:lnTo>
                    <a:pt x="578486" y="755332"/>
                  </a:lnTo>
                  <a:lnTo>
                    <a:pt x="593408" y="758507"/>
                  </a:lnTo>
                  <a:lnTo>
                    <a:pt x="607378" y="762635"/>
                  </a:lnTo>
                  <a:lnTo>
                    <a:pt x="620713" y="766445"/>
                  </a:lnTo>
                  <a:lnTo>
                    <a:pt x="633731" y="770890"/>
                  </a:lnTo>
                  <a:lnTo>
                    <a:pt x="646431" y="775335"/>
                  </a:lnTo>
                  <a:lnTo>
                    <a:pt x="658496" y="780097"/>
                  </a:lnTo>
                  <a:lnTo>
                    <a:pt x="669926" y="785495"/>
                  </a:lnTo>
                  <a:lnTo>
                    <a:pt x="681038" y="790575"/>
                  </a:lnTo>
                  <a:lnTo>
                    <a:pt x="691833" y="796290"/>
                  </a:lnTo>
                  <a:lnTo>
                    <a:pt x="701993" y="801687"/>
                  </a:lnTo>
                  <a:lnTo>
                    <a:pt x="711836" y="807720"/>
                  </a:lnTo>
                  <a:lnTo>
                    <a:pt x="721361" y="813752"/>
                  </a:lnTo>
                  <a:lnTo>
                    <a:pt x="729933" y="819785"/>
                  </a:lnTo>
                  <a:lnTo>
                    <a:pt x="738506" y="825817"/>
                  </a:lnTo>
                  <a:lnTo>
                    <a:pt x="746443" y="832167"/>
                  </a:lnTo>
                  <a:lnTo>
                    <a:pt x="754063" y="838517"/>
                  </a:lnTo>
                  <a:lnTo>
                    <a:pt x="761366" y="844867"/>
                  </a:lnTo>
                  <a:lnTo>
                    <a:pt x="768351" y="851217"/>
                  </a:lnTo>
                  <a:lnTo>
                    <a:pt x="774383" y="857567"/>
                  </a:lnTo>
                  <a:lnTo>
                    <a:pt x="780733" y="864235"/>
                  </a:lnTo>
                  <a:lnTo>
                    <a:pt x="786448" y="870267"/>
                  </a:lnTo>
                  <a:lnTo>
                    <a:pt x="791846" y="876617"/>
                  </a:lnTo>
                  <a:lnTo>
                    <a:pt x="796926" y="882650"/>
                  </a:lnTo>
                  <a:lnTo>
                    <a:pt x="805816" y="894715"/>
                  </a:lnTo>
                  <a:lnTo>
                    <a:pt x="813753" y="906145"/>
                  </a:lnTo>
                  <a:lnTo>
                    <a:pt x="820421" y="916622"/>
                  </a:lnTo>
                  <a:lnTo>
                    <a:pt x="826136" y="926465"/>
                  </a:lnTo>
                  <a:lnTo>
                    <a:pt x="830581" y="935355"/>
                  </a:lnTo>
                  <a:lnTo>
                    <a:pt x="833756" y="942657"/>
                  </a:lnTo>
                  <a:lnTo>
                    <a:pt x="836613" y="949007"/>
                  </a:lnTo>
                  <a:lnTo>
                    <a:pt x="838518" y="953452"/>
                  </a:lnTo>
                  <a:lnTo>
                    <a:pt x="839788" y="957262"/>
                  </a:lnTo>
                  <a:lnTo>
                    <a:pt x="839788" y="962342"/>
                  </a:lnTo>
                  <a:lnTo>
                    <a:pt x="839788" y="966787"/>
                  </a:lnTo>
                  <a:lnTo>
                    <a:pt x="839471" y="971867"/>
                  </a:lnTo>
                  <a:lnTo>
                    <a:pt x="838836" y="976312"/>
                  </a:lnTo>
                  <a:lnTo>
                    <a:pt x="838201" y="980757"/>
                  </a:lnTo>
                  <a:lnTo>
                    <a:pt x="837248" y="985202"/>
                  </a:lnTo>
                  <a:lnTo>
                    <a:pt x="835978" y="989012"/>
                  </a:lnTo>
                  <a:lnTo>
                    <a:pt x="834073" y="993457"/>
                  </a:lnTo>
                  <a:lnTo>
                    <a:pt x="832168" y="997267"/>
                  </a:lnTo>
                  <a:lnTo>
                    <a:pt x="830263" y="1001077"/>
                  </a:lnTo>
                  <a:lnTo>
                    <a:pt x="828041" y="1004887"/>
                  </a:lnTo>
                  <a:lnTo>
                    <a:pt x="825818" y="1008380"/>
                  </a:lnTo>
                  <a:lnTo>
                    <a:pt x="822643" y="1011872"/>
                  </a:lnTo>
                  <a:lnTo>
                    <a:pt x="819786" y="1015365"/>
                  </a:lnTo>
                  <a:lnTo>
                    <a:pt x="816928" y="1018540"/>
                  </a:lnTo>
                  <a:lnTo>
                    <a:pt x="813753" y="1021715"/>
                  </a:lnTo>
                  <a:lnTo>
                    <a:pt x="809943" y="1024572"/>
                  </a:lnTo>
                  <a:lnTo>
                    <a:pt x="806133" y="1027747"/>
                  </a:lnTo>
                  <a:lnTo>
                    <a:pt x="802323" y="1030605"/>
                  </a:lnTo>
                  <a:lnTo>
                    <a:pt x="798196" y="1033145"/>
                  </a:lnTo>
                  <a:lnTo>
                    <a:pt x="789306" y="1038542"/>
                  </a:lnTo>
                  <a:lnTo>
                    <a:pt x="780098" y="1042987"/>
                  </a:lnTo>
                  <a:lnTo>
                    <a:pt x="769938" y="1047115"/>
                  </a:lnTo>
                  <a:lnTo>
                    <a:pt x="758826" y="1051242"/>
                  </a:lnTo>
                  <a:lnTo>
                    <a:pt x="747396" y="1054735"/>
                  </a:lnTo>
                  <a:lnTo>
                    <a:pt x="735648" y="1057910"/>
                  </a:lnTo>
                  <a:lnTo>
                    <a:pt x="722948" y="1061085"/>
                  </a:lnTo>
                  <a:lnTo>
                    <a:pt x="709931" y="1063625"/>
                  </a:lnTo>
                  <a:lnTo>
                    <a:pt x="696278" y="1065530"/>
                  </a:lnTo>
                  <a:lnTo>
                    <a:pt x="682308" y="1067435"/>
                  </a:lnTo>
                  <a:lnTo>
                    <a:pt x="668021" y="1069022"/>
                  </a:lnTo>
                  <a:lnTo>
                    <a:pt x="653098" y="1070292"/>
                  </a:lnTo>
                  <a:lnTo>
                    <a:pt x="637858" y="1071245"/>
                  </a:lnTo>
                  <a:lnTo>
                    <a:pt x="622618" y="1072515"/>
                  </a:lnTo>
                  <a:lnTo>
                    <a:pt x="607061" y="1072832"/>
                  </a:lnTo>
                  <a:lnTo>
                    <a:pt x="590868" y="1073150"/>
                  </a:lnTo>
                  <a:lnTo>
                    <a:pt x="574676" y="1073150"/>
                  </a:lnTo>
                  <a:lnTo>
                    <a:pt x="558166" y="1073150"/>
                  </a:lnTo>
                  <a:lnTo>
                    <a:pt x="525463" y="1072197"/>
                  </a:lnTo>
                  <a:lnTo>
                    <a:pt x="492126" y="1070292"/>
                  </a:lnTo>
                  <a:lnTo>
                    <a:pt x="458471" y="1068070"/>
                  </a:lnTo>
                  <a:lnTo>
                    <a:pt x="425451" y="1065530"/>
                  </a:lnTo>
                  <a:lnTo>
                    <a:pt x="392431" y="1062355"/>
                  </a:lnTo>
                  <a:lnTo>
                    <a:pt x="360681" y="1058545"/>
                  </a:lnTo>
                  <a:lnTo>
                    <a:pt x="329883" y="1054735"/>
                  </a:lnTo>
                  <a:lnTo>
                    <a:pt x="300038" y="1050925"/>
                  </a:lnTo>
                  <a:lnTo>
                    <a:pt x="272098" y="1046480"/>
                  </a:lnTo>
                  <a:lnTo>
                    <a:pt x="245746" y="1042670"/>
                  </a:lnTo>
                  <a:lnTo>
                    <a:pt x="199708" y="1034732"/>
                  </a:lnTo>
                  <a:lnTo>
                    <a:pt x="164148" y="1028700"/>
                  </a:lnTo>
                  <a:lnTo>
                    <a:pt x="141288" y="1023937"/>
                  </a:lnTo>
                  <a:lnTo>
                    <a:pt x="133351" y="1022350"/>
                  </a:lnTo>
                  <a:lnTo>
                    <a:pt x="126048" y="1019492"/>
                  </a:lnTo>
                  <a:lnTo>
                    <a:pt x="119380" y="1016635"/>
                  </a:lnTo>
                  <a:lnTo>
                    <a:pt x="112713" y="1013142"/>
                  </a:lnTo>
                  <a:lnTo>
                    <a:pt x="106680" y="1009650"/>
                  </a:lnTo>
                  <a:lnTo>
                    <a:pt x="101283" y="1006475"/>
                  </a:lnTo>
                  <a:lnTo>
                    <a:pt x="95885" y="1002665"/>
                  </a:lnTo>
                  <a:lnTo>
                    <a:pt x="91440" y="998855"/>
                  </a:lnTo>
                  <a:lnTo>
                    <a:pt x="86995" y="995045"/>
                  </a:lnTo>
                  <a:lnTo>
                    <a:pt x="82868" y="991235"/>
                  </a:lnTo>
                  <a:lnTo>
                    <a:pt x="79375" y="987107"/>
                  </a:lnTo>
                  <a:lnTo>
                    <a:pt x="76200" y="982980"/>
                  </a:lnTo>
                  <a:lnTo>
                    <a:pt x="73660" y="978535"/>
                  </a:lnTo>
                  <a:lnTo>
                    <a:pt x="70803" y="974407"/>
                  </a:lnTo>
                  <a:lnTo>
                    <a:pt x="68580" y="970280"/>
                  </a:lnTo>
                  <a:lnTo>
                    <a:pt x="66993" y="965517"/>
                  </a:lnTo>
                  <a:lnTo>
                    <a:pt x="65405" y="961390"/>
                  </a:lnTo>
                  <a:lnTo>
                    <a:pt x="64135" y="956945"/>
                  </a:lnTo>
                  <a:lnTo>
                    <a:pt x="63183" y="952182"/>
                  </a:lnTo>
                  <a:lnTo>
                    <a:pt x="62548" y="947737"/>
                  </a:lnTo>
                  <a:lnTo>
                    <a:pt x="61913" y="942975"/>
                  </a:lnTo>
                  <a:lnTo>
                    <a:pt x="61913" y="938212"/>
                  </a:lnTo>
                  <a:lnTo>
                    <a:pt x="61913" y="933767"/>
                  </a:lnTo>
                  <a:lnTo>
                    <a:pt x="62230" y="929005"/>
                  </a:lnTo>
                  <a:lnTo>
                    <a:pt x="62548" y="924242"/>
                  </a:lnTo>
                  <a:lnTo>
                    <a:pt x="63183" y="919480"/>
                  </a:lnTo>
                  <a:lnTo>
                    <a:pt x="64135" y="915035"/>
                  </a:lnTo>
                  <a:lnTo>
                    <a:pt x="66358" y="905510"/>
                  </a:lnTo>
                  <a:lnTo>
                    <a:pt x="69215" y="896302"/>
                  </a:lnTo>
                  <a:lnTo>
                    <a:pt x="72708" y="887412"/>
                  </a:lnTo>
                  <a:lnTo>
                    <a:pt x="76835" y="878205"/>
                  </a:lnTo>
                  <a:lnTo>
                    <a:pt x="81280" y="869315"/>
                  </a:lnTo>
                  <a:lnTo>
                    <a:pt x="86043" y="860742"/>
                  </a:lnTo>
                  <a:lnTo>
                    <a:pt x="90805" y="853122"/>
                  </a:lnTo>
                  <a:lnTo>
                    <a:pt x="95568" y="845185"/>
                  </a:lnTo>
                  <a:lnTo>
                    <a:pt x="100965" y="837565"/>
                  </a:lnTo>
                  <a:lnTo>
                    <a:pt x="105728" y="830897"/>
                  </a:lnTo>
                  <a:lnTo>
                    <a:pt x="110808" y="824547"/>
                  </a:lnTo>
                  <a:lnTo>
                    <a:pt x="119698" y="813435"/>
                  </a:lnTo>
                  <a:lnTo>
                    <a:pt x="126683" y="805497"/>
                  </a:lnTo>
                  <a:lnTo>
                    <a:pt x="133351" y="798195"/>
                  </a:lnTo>
                  <a:lnTo>
                    <a:pt x="160973" y="789622"/>
                  </a:lnTo>
                  <a:lnTo>
                    <a:pt x="187961" y="782320"/>
                  </a:lnTo>
                  <a:lnTo>
                    <a:pt x="214631" y="775335"/>
                  </a:lnTo>
                  <a:lnTo>
                    <a:pt x="240348" y="768985"/>
                  </a:lnTo>
                  <a:lnTo>
                    <a:pt x="265113" y="763905"/>
                  </a:lnTo>
                  <a:lnTo>
                    <a:pt x="289561" y="759142"/>
                  </a:lnTo>
                  <a:lnTo>
                    <a:pt x="313056" y="754697"/>
                  </a:lnTo>
                  <a:lnTo>
                    <a:pt x="336233" y="751522"/>
                  </a:lnTo>
                  <a:lnTo>
                    <a:pt x="358458" y="748665"/>
                  </a:lnTo>
                  <a:lnTo>
                    <a:pt x="380048" y="746125"/>
                  </a:lnTo>
                  <a:lnTo>
                    <a:pt x="401321" y="744537"/>
                  </a:lnTo>
                  <a:lnTo>
                    <a:pt x="421641" y="743585"/>
                  </a:lnTo>
                  <a:lnTo>
                    <a:pt x="441326" y="742950"/>
                  </a:lnTo>
                  <a:close/>
                  <a:moveTo>
                    <a:pt x="678926" y="0"/>
                  </a:moveTo>
                  <a:lnTo>
                    <a:pt x="688455" y="0"/>
                  </a:lnTo>
                  <a:lnTo>
                    <a:pt x="698620" y="0"/>
                  </a:lnTo>
                  <a:lnTo>
                    <a:pt x="708785" y="635"/>
                  </a:lnTo>
                  <a:lnTo>
                    <a:pt x="719903" y="1588"/>
                  </a:lnTo>
                  <a:lnTo>
                    <a:pt x="731020" y="3494"/>
                  </a:lnTo>
                  <a:lnTo>
                    <a:pt x="742138" y="6035"/>
                  </a:lnTo>
                  <a:lnTo>
                    <a:pt x="747856" y="7624"/>
                  </a:lnTo>
                  <a:lnTo>
                    <a:pt x="753573" y="9212"/>
                  </a:lnTo>
                  <a:lnTo>
                    <a:pt x="759291" y="11118"/>
                  </a:lnTo>
                  <a:lnTo>
                    <a:pt x="764691" y="13341"/>
                  </a:lnTo>
                  <a:lnTo>
                    <a:pt x="770409" y="15565"/>
                  </a:lnTo>
                  <a:lnTo>
                    <a:pt x="775809" y="18424"/>
                  </a:lnTo>
                  <a:lnTo>
                    <a:pt x="781527" y="21283"/>
                  </a:lnTo>
                  <a:lnTo>
                    <a:pt x="786927" y="24459"/>
                  </a:lnTo>
                  <a:lnTo>
                    <a:pt x="792327" y="27636"/>
                  </a:lnTo>
                  <a:lnTo>
                    <a:pt x="797727" y="31448"/>
                  </a:lnTo>
                  <a:lnTo>
                    <a:pt x="802809" y="35577"/>
                  </a:lnTo>
                  <a:lnTo>
                    <a:pt x="807892" y="40025"/>
                  </a:lnTo>
                  <a:lnTo>
                    <a:pt x="812656" y="44472"/>
                  </a:lnTo>
                  <a:lnTo>
                    <a:pt x="817739" y="49237"/>
                  </a:lnTo>
                  <a:lnTo>
                    <a:pt x="822186" y="54637"/>
                  </a:lnTo>
                  <a:lnTo>
                    <a:pt x="826950" y="60355"/>
                  </a:lnTo>
                  <a:lnTo>
                    <a:pt x="831080" y="66390"/>
                  </a:lnTo>
                  <a:lnTo>
                    <a:pt x="835209" y="72426"/>
                  </a:lnTo>
                  <a:lnTo>
                    <a:pt x="839339" y="79414"/>
                  </a:lnTo>
                  <a:lnTo>
                    <a:pt x="843151" y="86403"/>
                  </a:lnTo>
                  <a:lnTo>
                    <a:pt x="846645" y="93709"/>
                  </a:lnTo>
                  <a:lnTo>
                    <a:pt x="850139" y="101650"/>
                  </a:lnTo>
                  <a:lnTo>
                    <a:pt x="853315" y="110227"/>
                  </a:lnTo>
                  <a:lnTo>
                    <a:pt x="855857" y="118486"/>
                  </a:lnTo>
                  <a:lnTo>
                    <a:pt x="858398" y="127698"/>
                  </a:lnTo>
                  <a:lnTo>
                    <a:pt x="860939" y="137545"/>
                  </a:lnTo>
                  <a:lnTo>
                    <a:pt x="863163" y="147393"/>
                  </a:lnTo>
                  <a:lnTo>
                    <a:pt x="864751" y="158193"/>
                  </a:lnTo>
                  <a:lnTo>
                    <a:pt x="866021" y="168994"/>
                  </a:lnTo>
                  <a:lnTo>
                    <a:pt x="867292" y="180429"/>
                  </a:lnTo>
                  <a:lnTo>
                    <a:pt x="867927" y="192500"/>
                  </a:lnTo>
                  <a:lnTo>
                    <a:pt x="868563" y="204889"/>
                  </a:lnTo>
                  <a:lnTo>
                    <a:pt x="868563" y="217595"/>
                  </a:lnTo>
                  <a:lnTo>
                    <a:pt x="868245" y="230937"/>
                  </a:lnTo>
                  <a:lnTo>
                    <a:pt x="867610" y="268103"/>
                  </a:lnTo>
                  <a:lnTo>
                    <a:pt x="867610" y="303998"/>
                  </a:lnTo>
                  <a:lnTo>
                    <a:pt x="868245" y="337987"/>
                  </a:lnTo>
                  <a:lnTo>
                    <a:pt x="869516" y="371023"/>
                  </a:lnTo>
                  <a:lnTo>
                    <a:pt x="871739" y="402472"/>
                  </a:lnTo>
                  <a:lnTo>
                    <a:pt x="874280" y="432331"/>
                  </a:lnTo>
                  <a:lnTo>
                    <a:pt x="877457" y="461238"/>
                  </a:lnTo>
                  <a:lnTo>
                    <a:pt x="880951" y="488557"/>
                  </a:lnTo>
                  <a:lnTo>
                    <a:pt x="885716" y="514605"/>
                  </a:lnTo>
                  <a:lnTo>
                    <a:pt x="890163" y="539699"/>
                  </a:lnTo>
                  <a:lnTo>
                    <a:pt x="895563" y="563206"/>
                  </a:lnTo>
                  <a:lnTo>
                    <a:pt x="900963" y="586077"/>
                  </a:lnTo>
                  <a:lnTo>
                    <a:pt x="906998" y="607043"/>
                  </a:lnTo>
                  <a:lnTo>
                    <a:pt x="913033" y="627690"/>
                  </a:lnTo>
                  <a:lnTo>
                    <a:pt x="919386" y="647068"/>
                  </a:lnTo>
                  <a:lnTo>
                    <a:pt x="926057" y="665174"/>
                  </a:lnTo>
                  <a:lnTo>
                    <a:pt x="933045" y="682645"/>
                  </a:lnTo>
                  <a:lnTo>
                    <a:pt x="940034" y="698846"/>
                  </a:lnTo>
                  <a:lnTo>
                    <a:pt x="947022" y="714411"/>
                  </a:lnTo>
                  <a:lnTo>
                    <a:pt x="954645" y="729023"/>
                  </a:lnTo>
                  <a:lnTo>
                    <a:pt x="961634" y="742682"/>
                  </a:lnTo>
                  <a:lnTo>
                    <a:pt x="968940" y="755389"/>
                  </a:lnTo>
                  <a:lnTo>
                    <a:pt x="976246" y="767460"/>
                  </a:lnTo>
                  <a:lnTo>
                    <a:pt x="983234" y="778895"/>
                  </a:lnTo>
                  <a:lnTo>
                    <a:pt x="990540" y="789696"/>
                  </a:lnTo>
                  <a:lnTo>
                    <a:pt x="997211" y="799861"/>
                  </a:lnTo>
                  <a:lnTo>
                    <a:pt x="1010869" y="818285"/>
                  </a:lnTo>
                  <a:lnTo>
                    <a:pt x="1022940" y="833850"/>
                  </a:lnTo>
                  <a:lnTo>
                    <a:pt x="1033740" y="847827"/>
                  </a:lnTo>
                  <a:lnTo>
                    <a:pt x="1041999" y="859263"/>
                  </a:lnTo>
                  <a:lnTo>
                    <a:pt x="1050258" y="871334"/>
                  </a:lnTo>
                  <a:lnTo>
                    <a:pt x="1058517" y="883722"/>
                  </a:lnTo>
                  <a:lnTo>
                    <a:pt x="1066141" y="896746"/>
                  </a:lnTo>
                  <a:lnTo>
                    <a:pt x="1073764" y="911041"/>
                  </a:lnTo>
                  <a:lnTo>
                    <a:pt x="1080752" y="925653"/>
                  </a:lnTo>
                  <a:lnTo>
                    <a:pt x="1084247" y="933277"/>
                  </a:lnTo>
                  <a:lnTo>
                    <a:pt x="1087423" y="940900"/>
                  </a:lnTo>
                  <a:lnTo>
                    <a:pt x="1090282" y="949160"/>
                  </a:lnTo>
                  <a:lnTo>
                    <a:pt x="1093458" y="957736"/>
                  </a:lnTo>
                  <a:lnTo>
                    <a:pt x="1096317" y="966313"/>
                  </a:lnTo>
                  <a:lnTo>
                    <a:pt x="1098858" y="975207"/>
                  </a:lnTo>
                  <a:lnTo>
                    <a:pt x="1101400" y="984420"/>
                  </a:lnTo>
                  <a:lnTo>
                    <a:pt x="1104258" y="993949"/>
                  </a:lnTo>
                  <a:lnTo>
                    <a:pt x="1106482" y="1003797"/>
                  </a:lnTo>
                  <a:lnTo>
                    <a:pt x="1108388" y="1013962"/>
                  </a:lnTo>
                  <a:lnTo>
                    <a:pt x="1110294" y="1024127"/>
                  </a:lnTo>
                  <a:lnTo>
                    <a:pt x="1111882" y="1034927"/>
                  </a:lnTo>
                  <a:lnTo>
                    <a:pt x="1113470" y="1046045"/>
                  </a:lnTo>
                  <a:lnTo>
                    <a:pt x="1115376" y="1057798"/>
                  </a:lnTo>
                  <a:lnTo>
                    <a:pt x="1116329" y="1069552"/>
                  </a:lnTo>
                  <a:lnTo>
                    <a:pt x="1117282" y="1081623"/>
                  </a:lnTo>
                  <a:lnTo>
                    <a:pt x="1118235" y="1094329"/>
                  </a:lnTo>
                  <a:lnTo>
                    <a:pt x="1118553" y="1107670"/>
                  </a:lnTo>
                  <a:lnTo>
                    <a:pt x="1118870" y="1121012"/>
                  </a:lnTo>
                  <a:lnTo>
                    <a:pt x="1119188" y="1134671"/>
                  </a:lnTo>
                  <a:lnTo>
                    <a:pt x="1118870" y="1144201"/>
                  </a:lnTo>
                  <a:lnTo>
                    <a:pt x="1118553" y="1153413"/>
                  </a:lnTo>
                  <a:lnTo>
                    <a:pt x="1117600" y="1162308"/>
                  </a:lnTo>
                  <a:lnTo>
                    <a:pt x="1116329" y="1171837"/>
                  </a:lnTo>
                  <a:lnTo>
                    <a:pt x="1114741" y="1181367"/>
                  </a:lnTo>
                  <a:lnTo>
                    <a:pt x="1112517" y="1190579"/>
                  </a:lnTo>
                  <a:lnTo>
                    <a:pt x="1110611" y="1200426"/>
                  </a:lnTo>
                  <a:lnTo>
                    <a:pt x="1108388" y="1209638"/>
                  </a:lnTo>
                  <a:lnTo>
                    <a:pt x="1103305" y="1229333"/>
                  </a:lnTo>
                  <a:lnTo>
                    <a:pt x="1097270" y="1249663"/>
                  </a:lnTo>
                  <a:lnTo>
                    <a:pt x="1091553" y="1270946"/>
                  </a:lnTo>
                  <a:lnTo>
                    <a:pt x="1084882" y="1293182"/>
                  </a:lnTo>
                  <a:lnTo>
                    <a:pt x="1078529" y="1316371"/>
                  </a:lnTo>
                  <a:lnTo>
                    <a:pt x="1072811" y="1340831"/>
                  </a:lnTo>
                  <a:lnTo>
                    <a:pt x="1070270" y="1353537"/>
                  </a:lnTo>
                  <a:lnTo>
                    <a:pt x="1067411" y="1366879"/>
                  </a:lnTo>
                  <a:lnTo>
                    <a:pt x="1064870" y="1380220"/>
                  </a:lnTo>
                  <a:lnTo>
                    <a:pt x="1062646" y="1394197"/>
                  </a:lnTo>
                  <a:lnTo>
                    <a:pt x="1060740" y="1409127"/>
                  </a:lnTo>
                  <a:lnTo>
                    <a:pt x="1059152" y="1423739"/>
                  </a:lnTo>
                  <a:lnTo>
                    <a:pt x="1057564" y="1438987"/>
                  </a:lnTo>
                  <a:lnTo>
                    <a:pt x="1056611" y="1455187"/>
                  </a:lnTo>
                  <a:lnTo>
                    <a:pt x="1055340" y="1471388"/>
                  </a:lnTo>
                  <a:lnTo>
                    <a:pt x="1055023" y="1488224"/>
                  </a:lnTo>
                  <a:lnTo>
                    <a:pt x="1055023" y="1506013"/>
                  </a:lnTo>
                  <a:lnTo>
                    <a:pt x="1055340" y="1524437"/>
                  </a:lnTo>
                  <a:lnTo>
                    <a:pt x="1055658" y="1538731"/>
                  </a:lnTo>
                  <a:lnTo>
                    <a:pt x="1055658" y="1552708"/>
                  </a:lnTo>
                  <a:lnTo>
                    <a:pt x="1055340" y="1566368"/>
                  </a:lnTo>
                  <a:lnTo>
                    <a:pt x="1054705" y="1579709"/>
                  </a:lnTo>
                  <a:lnTo>
                    <a:pt x="1054070" y="1592733"/>
                  </a:lnTo>
                  <a:lnTo>
                    <a:pt x="1053117" y="1605757"/>
                  </a:lnTo>
                  <a:lnTo>
                    <a:pt x="1051846" y="1618146"/>
                  </a:lnTo>
                  <a:lnTo>
                    <a:pt x="1050258" y="1630217"/>
                  </a:lnTo>
                  <a:lnTo>
                    <a:pt x="1048670" y="1641970"/>
                  </a:lnTo>
                  <a:lnTo>
                    <a:pt x="1046446" y="1653406"/>
                  </a:lnTo>
                  <a:lnTo>
                    <a:pt x="1044223" y="1664524"/>
                  </a:lnTo>
                  <a:lnTo>
                    <a:pt x="1041681" y="1675324"/>
                  </a:lnTo>
                  <a:lnTo>
                    <a:pt x="1039140" y="1686125"/>
                  </a:lnTo>
                  <a:lnTo>
                    <a:pt x="1036599" y="1695972"/>
                  </a:lnTo>
                  <a:lnTo>
                    <a:pt x="1033740" y="1705819"/>
                  </a:lnTo>
                  <a:lnTo>
                    <a:pt x="1030246" y="1715667"/>
                  </a:lnTo>
                  <a:lnTo>
                    <a:pt x="1027070" y="1724879"/>
                  </a:lnTo>
                  <a:lnTo>
                    <a:pt x="1023893" y="1734091"/>
                  </a:lnTo>
                  <a:lnTo>
                    <a:pt x="1020081" y="1742668"/>
                  </a:lnTo>
                  <a:lnTo>
                    <a:pt x="1016587" y="1751244"/>
                  </a:lnTo>
                  <a:lnTo>
                    <a:pt x="1012775" y="1759503"/>
                  </a:lnTo>
                  <a:lnTo>
                    <a:pt x="1008646" y="1767445"/>
                  </a:lnTo>
                  <a:lnTo>
                    <a:pt x="1004834" y="1775069"/>
                  </a:lnTo>
                  <a:lnTo>
                    <a:pt x="1000705" y="1782375"/>
                  </a:lnTo>
                  <a:lnTo>
                    <a:pt x="996258" y="1789363"/>
                  </a:lnTo>
                  <a:lnTo>
                    <a:pt x="992128" y="1796352"/>
                  </a:lnTo>
                  <a:lnTo>
                    <a:pt x="983552" y="1809376"/>
                  </a:lnTo>
                  <a:lnTo>
                    <a:pt x="974657" y="1821447"/>
                  </a:lnTo>
                  <a:lnTo>
                    <a:pt x="965763" y="1832565"/>
                  </a:lnTo>
                  <a:lnTo>
                    <a:pt x="956869" y="1843047"/>
                  </a:lnTo>
                  <a:lnTo>
                    <a:pt x="947657" y="1852259"/>
                  </a:lnTo>
                  <a:lnTo>
                    <a:pt x="938763" y="1860836"/>
                  </a:lnTo>
                  <a:lnTo>
                    <a:pt x="930504" y="1868142"/>
                  </a:lnTo>
                  <a:lnTo>
                    <a:pt x="921928" y="1875448"/>
                  </a:lnTo>
                  <a:lnTo>
                    <a:pt x="913669" y="1881166"/>
                  </a:lnTo>
                  <a:lnTo>
                    <a:pt x="906363" y="1886884"/>
                  </a:lnTo>
                  <a:lnTo>
                    <a:pt x="899057" y="1891331"/>
                  </a:lnTo>
                  <a:lnTo>
                    <a:pt x="892386" y="1895461"/>
                  </a:lnTo>
                  <a:lnTo>
                    <a:pt x="886669" y="1898955"/>
                  </a:lnTo>
                  <a:lnTo>
                    <a:pt x="876821" y="1903720"/>
                  </a:lnTo>
                  <a:lnTo>
                    <a:pt x="870469" y="1906579"/>
                  </a:lnTo>
                  <a:lnTo>
                    <a:pt x="868563" y="1907532"/>
                  </a:lnTo>
                  <a:lnTo>
                    <a:pt x="856492" y="1909755"/>
                  </a:lnTo>
                  <a:lnTo>
                    <a:pt x="844104" y="1911979"/>
                  </a:lnTo>
                  <a:lnTo>
                    <a:pt x="818374" y="1915473"/>
                  </a:lnTo>
                  <a:lnTo>
                    <a:pt x="792962" y="1918967"/>
                  </a:lnTo>
                  <a:lnTo>
                    <a:pt x="768821" y="1921509"/>
                  </a:lnTo>
                  <a:lnTo>
                    <a:pt x="747856" y="1923415"/>
                  </a:lnTo>
                  <a:lnTo>
                    <a:pt x="731020" y="1924685"/>
                  </a:lnTo>
                  <a:lnTo>
                    <a:pt x="716091" y="1925638"/>
                  </a:lnTo>
                  <a:lnTo>
                    <a:pt x="725938" y="1918332"/>
                  </a:lnTo>
                  <a:lnTo>
                    <a:pt x="734832" y="1911026"/>
                  </a:lnTo>
                  <a:lnTo>
                    <a:pt x="742138" y="1903720"/>
                  </a:lnTo>
                  <a:lnTo>
                    <a:pt x="749126" y="1896731"/>
                  </a:lnTo>
                  <a:lnTo>
                    <a:pt x="754844" y="1889743"/>
                  </a:lnTo>
                  <a:lnTo>
                    <a:pt x="759926" y="1883072"/>
                  </a:lnTo>
                  <a:lnTo>
                    <a:pt x="764056" y="1876084"/>
                  </a:lnTo>
                  <a:lnTo>
                    <a:pt x="767868" y="1869413"/>
                  </a:lnTo>
                  <a:lnTo>
                    <a:pt x="770726" y="1863060"/>
                  </a:lnTo>
                  <a:lnTo>
                    <a:pt x="772632" y="1856389"/>
                  </a:lnTo>
                  <a:lnTo>
                    <a:pt x="774221" y="1850353"/>
                  </a:lnTo>
                  <a:lnTo>
                    <a:pt x="775491" y="1844000"/>
                  </a:lnTo>
                  <a:lnTo>
                    <a:pt x="776127" y="1837965"/>
                  </a:lnTo>
                  <a:lnTo>
                    <a:pt x="776444" y="1831612"/>
                  </a:lnTo>
                  <a:lnTo>
                    <a:pt x="776127" y="1825894"/>
                  </a:lnTo>
                  <a:lnTo>
                    <a:pt x="775809" y="1819858"/>
                  </a:lnTo>
                  <a:lnTo>
                    <a:pt x="775491" y="1814141"/>
                  </a:lnTo>
                  <a:lnTo>
                    <a:pt x="774538" y="1808423"/>
                  </a:lnTo>
                  <a:lnTo>
                    <a:pt x="772950" y="1796987"/>
                  </a:lnTo>
                  <a:lnTo>
                    <a:pt x="771044" y="1785869"/>
                  </a:lnTo>
                  <a:lnTo>
                    <a:pt x="769774" y="1775069"/>
                  </a:lnTo>
                  <a:lnTo>
                    <a:pt x="769456" y="1769986"/>
                  </a:lnTo>
                  <a:lnTo>
                    <a:pt x="769456" y="1764268"/>
                  </a:lnTo>
                  <a:lnTo>
                    <a:pt x="769774" y="1759186"/>
                  </a:lnTo>
                  <a:lnTo>
                    <a:pt x="770409" y="1753786"/>
                  </a:lnTo>
                  <a:lnTo>
                    <a:pt x="771362" y="1748385"/>
                  </a:lnTo>
                  <a:lnTo>
                    <a:pt x="772950" y="1742985"/>
                  </a:lnTo>
                  <a:lnTo>
                    <a:pt x="774856" y="1737903"/>
                  </a:lnTo>
                  <a:lnTo>
                    <a:pt x="777715" y="1732820"/>
                  </a:lnTo>
                  <a:lnTo>
                    <a:pt x="783432" y="1723608"/>
                  </a:lnTo>
                  <a:lnTo>
                    <a:pt x="789150" y="1715031"/>
                  </a:lnTo>
                  <a:lnTo>
                    <a:pt x="795503" y="1707090"/>
                  </a:lnTo>
                  <a:lnTo>
                    <a:pt x="801539" y="1699466"/>
                  </a:lnTo>
                  <a:lnTo>
                    <a:pt x="814245" y="1684854"/>
                  </a:lnTo>
                  <a:lnTo>
                    <a:pt x="826315" y="1671512"/>
                  </a:lnTo>
                  <a:lnTo>
                    <a:pt x="831715" y="1665159"/>
                  </a:lnTo>
                  <a:lnTo>
                    <a:pt x="837433" y="1658488"/>
                  </a:lnTo>
                  <a:lnTo>
                    <a:pt x="842198" y="1652135"/>
                  </a:lnTo>
                  <a:lnTo>
                    <a:pt x="846645" y="1645464"/>
                  </a:lnTo>
                  <a:lnTo>
                    <a:pt x="851092" y="1638476"/>
                  </a:lnTo>
                  <a:lnTo>
                    <a:pt x="854268" y="1631805"/>
                  </a:lnTo>
                  <a:lnTo>
                    <a:pt x="857127" y="1624816"/>
                  </a:lnTo>
                  <a:lnTo>
                    <a:pt x="858080" y="1621322"/>
                  </a:lnTo>
                  <a:lnTo>
                    <a:pt x="859033" y="1617510"/>
                  </a:lnTo>
                  <a:lnTo>
                    <a:pt x="860304" y="1612428"/>
                  </a:lnTo>
                  <a:lnTo>
                    <a:pt x="860621" y="1607663"/>
                  </a:lnTo>
                  <a:lnTo>
                    <a:pt x="860621" y="1602580"/>
                  </a:lnTo>
                  <a:lnTo>
                    <a:pt x="860304" y="1598133"/>
                  </a:lnTo>
                  <a:lnTo>
                    <a:pt x="859351" y="1593686"/>
                  </a:lnTo>
                  <a:lnTo>
                    <a:pt x="858080" y="1589239"/>
                  </a:lnTo>
                  <a:lnTo>
                    <a:pt x="856810" y="1584792"/>
                  </a:lnTo>
                  <a:lnTo>
                    <a:pt x="855221" y="1580344"/>
                  </a:lnTo>
                  <a:lnTo>
                    <a:pt x="853315" y="1576533"/>
                  </a:lnTo>
                  <a:lnTo>
                    <a:pt x="851092" y="1572403"/>
                  </a:lnTo>
                  <a:lnTo>
                    <a:pt x="846009" y="1564462"/>
                  </a:lnTo>
                  <a:lnTo>
                    <a:pt x="840292" y="1556520"/>
                  </a:lnTo>
                  <a:lnTo>
                    <a:pt x="834256" y="1549214"/>
                  </a:lnTo>
                  <a:lnTo>
                    <a:pt x="822186" y="1534284"/>
                  </a:lnTo>
                  <a:lnTo>
                    <a:pt x="816786" y="1527296"/>
                  </a:lnTo>
                  <a:lnTo>
                    <a:pt x="811386" y="1519990"/>
                  </a:lnTo>
                  <a:lnTo>
                    <a:pt x="808844" y="1516495"/>
                  </a:lnTo>
                  <a:lnTo>
                    <a:pt x="806939" y="1512683"/>
                  </a:lnTo>
                  <a:lnTo>
                    <a:pt x="805033" y="1508872"/>
                  </a:lnTo>
                  <a:lnTo>
                    <a:pt x="803444" y="1505377"/>
                  </a:lnTo>
                  <a:lnTo>
                    <a:pt x="802174" y="1501565"/>
                  </a:lnTo>
                  <a:lnTo>
                    <a:pt x="800903" y="1497436"/>
                  </a:lnTo>
                  <a:lnTo>
                    <a:pt x="800268" y="1493624"/>
                  </a:lnTo>
                  <a:lnTo>
                    <a:pt x="799950" y="1489812"/>
                  </a:lnTo>
                  <a:lnTo>
                    <a:pt x="799950" y="1481553"/>
                  </a:lnTo>
                  <a:lnTo>
                    <a:pt x="800903" y="1473929"/>
                  </a:lnTo>
                  <a:lnTo>
                    <a:pt x="802491" y="1466623"/>
                  </a:lnTo>
                  <a:lnTo>
                    <a:pt x="804397" y="1459635"/>
                  </a:lnTo>
                  <a:lnTo>
                    <a:pt x="806939" y="1452964"/>
                  </a:lnTo>
                  <a:lnTo>
                    <a:pt x="809797" y="1446928"/>
                  </a:lnTo>
                  <a:lnTo>
                    <a:pt x="813292" y="1440893"/>
                  </a:lnTo>
                  <a:lnTo>
                    <a:pt x="817421" y="1435175"/>
                  </a:lnTo>
                  <a:lnTo>
                    <a:pt x="821550" y="1429775"/>
                  </a:lnTo>
                  <a:lnTo>
                    <a:pt x="825998" y="1424692"/>
                  </a:lnTo>
                  <a:lnTo>
                    <a:pt x="830762" y="1419610"/>
                  </a:lnTo>
                  <a:lnTo>
                    <a:pt x="835527" y="1414845"/>
                  </a:lnTo>
                  <a:lnTo>
                    <a:pt x="840927" y="1410080"/>
                  </a:lnTo>
                  <a:lnTo>
                    <a:pt x="846327" y="1405315"/>
                  </a:lnTo>
                  <a:lnTo>
                    <a:pt x="857127" y="1396739"/>
                  </a:lnTo>
                  <a:lnTo>
                    <a:pt x="868245" y="1387844"/>
                  </a:lnTo>
                  <a:lnTo>
                    <a:pt x="879045" y="1378950"/>
                  </a:lnTo>
                  <a:lnTo>
                    <a:pt x="884445" y="1374820"/>
                  </a:lnTo>
                  <a:lnTo>
                    <a:pt x="889210" y="1370055"/>
                  </a:lnTo>
                  <a:lnTo>
                    <a:pt x="893657" y="1365608"/>
                  </a:lnTo>
                  <a:lnTo>
                    <a:pt x="898422" y="1360526"/>
                  </a:lnTo>
                  <a:lnTo>
                    <a:pt x="902233" y="1355761"/>
                  </a:lnTo>
                  <a:lnTo>
                    <a:pt x="906363" y="1350996"/>
                  </a:lnTo>
                  <a:lnTo>
                    <a:pt x="909539" y="1345596"/>
                  </a:lnTo>
                  <a:lnTo>
                    <a:pt x="912398" y="1340196"/>
                  </a:lnTo>
                  <a:lnTo>
                    <a:pt x="914622" y="1334160"/>
                  </a:lnTo>
                  <a:lnTo>
                    <a:pt x="916527" y="1328442"/>
                  </a:lnTo>
                  <a:lnTo>
                    <a:pt x="918116" y="1321771"/>
                  </a:lnTo>
                  <a:lnTo>
                    <a:pt x="918433" y="1315418"/>
                  </a:lnTo>
                  <a:lnTo>
                    <a:pt x="918751" y="1309700"/>
                  </a:lnTo>
                  <a:lnTo>
                    <a:pt x="918433" y="1304300"/>
                  </a:lnTo>
                  <a:lnTo>
                    <a:pt x="918116" y="1298900"/>
                  </a:lnTo>
                  <a:lnTo>
                    <a:pt x="917163" y="1294135"/>
                  </a:lnTo>
                  <a:lnTo>
                    <a:pt x="916527" y="1289053"/>
                  </a:lnTo>
                  <a:lnTo>
                    <a:pt x="915257" y="1284606"/>
                  </a:lnTo>
                  <a:lnTo>
                    <a:pt x="913986" y="1279841"/>
                  </a:lnTo>
                  <a:lnTo>
                    <a:pt x="912716" y="1275394"/>
                  </a:lnTo>
                  <a:lnTo>
                    <a:pt x="911127" y="1271264"/>
                  </a:lnTo>
                  <a:lnTo>
                    <a:pt x="909222" y="1266817"/>
                  </a:lnTo>
                  <a:lnTo>
                    <a:pt x="907316" y="1263005"/>
                  </a:lnTo>
                  <a:lnTo>
                    <a:pt x="904775" y="1259193"/>
                  </a:lnTo>
                  <a:lnTo>
                    <a:pt x="900328" y="1251887"/>
                  </a:lnTo>
                  <a:lnTo>
                    <a:pt x="895245" y="1244581"/>
                  </a:lnTo>
                  <a:lnTo>
                    <a:pt x="889210" y="1238545"/>
                  </a:lnTo>
                  <a:lnTo>
                    <a:pt x="883492" y="1232192"/>
                  </a:lnTo>
                  <a:lnTo>
                    <a:pt x="876821" y="1226474"/>
                  </a:lnTo>
                  <a:lnTo>
                    <a:pt x="870469" y="1220756"/>
                  </a:lnTo>
                  <a:lnTo>
                    <a:pt x="863798" y="1215674"/>
                  </a:lnTo>
                  <a:lnTo>
                    <a:pt x="857127" y="1210909"/>
                  </a:lnTo>
                  <a:lnTo>
                    <a:pt x="844421" y="1201379"/>
                  </a:lnTo>
                  <a:lnTo>
                    <a:pt x="832351" y="1192167"/>
                  </a:lnTo>
                  <a:lnTo>
                    <a:pt x="826950" y="1187720"/>
                  </a:lnTo>
                  <a:lnTo>
                    <a:pt x="821550" y="1182955"/>
                  </a:lnTo>
                  <a:lnTo>
                    <a:pt x="817421" y="1178508"/>
                  </a:lnTo>
                  <a:lnTo>
                    <a:pt x="813292" y="1173743"/>
                  </a:lnTo>
                  <a:lnTo>
                    <a:pt x="810115" y="1168978"/>
                  </a:lnTo>
                  <a:lnTo>
                    <a:pt x="808844" y="1166437"/>
                  </a:lnTo>
                  <a:lnTo>
                    <a:pt x="807892" y="1163896"/>
                  </a:lnTo>
                  <a:lnTo>
                    <a:pt x="806939" y="1161355"/>
                  </a:lnTo>
                  <a:lnTo>
                    <a:pt x="806303" y="1158813"/>
                  </a:lnTo>
                  <a:lnTo>
                    <a:pt x="805986" y="1155954"/>
                  </a:lnTo>
                  <a:lnTo>
                    <a:pt x="805668" y="1153413"/>
                  </a:lnTo>
                  <a:lnTo>
                    <a:pt x="805986" y="1150237"/>
                  </a:lnTo>
                  <a:lnTo>
                    <a:pt x="806303" y="1147378"/>
                  </a:lnTo>
                  <a:lnTo>
                    <a:pt x="806939" y="1144519"/>
                  </a:lnTo>
                  <a:lnTo>
                    <a:pt x="807574" y="1141660"/>
                  </a:lnTo>
                  <a:lnTo>
                    <a:pt x="808844" y="1138166"/>
                  </a:lnTo>
                  <a:lnTo>
                    <a:pt x="810433" y="1134989"/>
                  </a:lnTo>
                  <a:lnTo>
                    <a:pt x="812021" y="1131495"/>
                  </a:lnTo>
                  <a:lnTo>
                    <a:pt x="814562" y="1128001"/>
                  </a:lnTo>
                  <a:lnTo>
                    <a:pt x="817103" y="1124189"/>
                  </a:lnTo>
                  <a:lnTo>
                    <a:pt x="819962" y="1120694"/>
                  </a:lnTo>
                  <a:lnTo>
                    <a:pt x="826633" y="1112753"/>
                  </a:lnTo>
                  <a:lnTo>
                    <a:pt x="839656" y="1098141"/>
                  </a:lnTo>
                  <a:lnTo>
                    <a:pt x="851727" y="1084164"/>
                  </a:lnTo>
                  <a:lnTo>
                    <a:pt x="862210" y="1069869"/>
                  </a:lnTo>
                  <a:lnTo>
                    <a:pt x="866974" y="1063198"/>
                  </a:lnTo>
                  <a:lnTo>
                    <a:pt x="871739" y="1056210"/>
                  </a:lnTo>
                  <a:lnTo>
                    <a:pt x="875869" y="1049539"/>
                  </a:lnTo>
                  <a:lnTo>
                    <a:pt x="879680" y="1042868"/>
                  </a:lnTo>
                  <a:lnTo>
                    <a:pt x="883810" y="1035880"/>
                  </a:lnTo>
                  <a:lnTo>
                    <a:pt x="886986" y="1029527"/>
                  </a:lnTo>
                  <a:lnTo>
                    <a:pt x="890163" y="1023174"/>
                  </a:lnTo>
                  <a:lnTo>
                    <a:pt x="893022" y="1016821"/>
                  </a:lnTo>
                  <a:lnTo>
                    <a:pt x="895880" y="1010467"/>
                  </a:lnTo>
                  <a:lnTo>
                    <a:pt x="898422" y="1004114"/>
                  </a:lnTo>
                  <a:lnTo>
                    <a:pt x="900328" y="997761"/>
                  </a:lnTo>
                  <a:lnTo>
                    <a:pt x="902233" y="992043"/>
                  </a:lnTo>
                  <a:lnTo>
                    <a:pt x="903822" y="985690"/>
                  </a:lnTo>
                  <a:lnTo>
                    <a:pt x="905092" y="979972"/>
                  </a:lnTo>
                  <a:lnTo>
                    <a:pt x="906681" y="973937"/>
                  </a:lnTo>
                  <a:lnTo>
                    <a:pt x="907634" y="968219"/>
                  </a:lnTo>
                  <a:lnTo>
                    <a:pt x="908269" y="962184"/>
                  </a:lnTo>
                  <a:lnTo>
                    <a:pt x="908586" y="956466"/>
                  </a:lnTo>
                  <a:lnTo>
                    <a:pt x="908904" y="950748"/>
                  </a:lnTo>
                  <a:lnTo>
                    <a:pt x="908904" y="945348"/>
                  </a:lnTo>
                  <a:lnTo>
                    <a:pt x="908904" y="939630"/>
                  </a:lnTo>
                  <a:lnTo>
                    <a:pt x="908586" y="934230"/>
                  </a:lnTo>
                  <a:lnTo>
                    <a:pt x="907951" y="928512"/>
                  </a:lnTo>
                  <a:lnTo>
                    <a:pt x="906998" y="923429"/>
                  </a:lnTo>
                  <a:lnTo>
                    <a:pt x="905728" y="917712"/>
                  </a:lnTo>
                  <a:lnTo>
                    <a:pt x="904775" y="912629"/>
                  </a:lnTo>
                  <a:lnTo>
                    <a:pt x="901916" y="902146"/>
                  </a:lnTo>
                  <a:lnTo>
                    <a:pt x="898422" y="891981"/>
                  </a:lnTo>
                  <a:lnTo>
                    <a:pt x="893657" y="882134"/>
                  </a:lnTo>
                  <a:lnTo>
                    <a:pt x="888892" y="872287"/>
                  </a:lnTo>
                  <a:lnTo>
                    <a:pt x="883492" y="863074"/>
                  </a:lnTo>
                  <a:lnTo>
                    <a:pt x="877139" y="853862"/>
                  </a:lnTo>
                  <a:lnTo>
                    <a:pt x="870151" y="844650"/>
                  </a:lnTo>
                  <a:lnTo>
                    <a:pt x="862845" y="835756"/>
                  </a:lnTo>
                  <a:lnTo>
                    <a:pt x="854904" y="826862"/>
                  </a:lnTo>
                  <a:lnTo>
                    <a:pt x="846645" y="818602"/>
                  </a:lnTo>
                  <a:lnTo>
                    <a:pt x="838068" y="810026"/>
                  </a:lnTo>
                  <a:lnTo>
                    <a:pt x="828856" y="801767"/>
                  </a:lnTo>
                  <a:lnTo>
                    <a:pt x="819327" y="794143"/>
                  </a:lnTo>
                  <a:lnTo>
                    <a:pt x="809480" y="786201"/>
                  </a:lnTo>
                  <a:lnTo>
                    <a:pt x="799315" y="778260"/>
                  </a:lnTo>
                  <a:lnTo>
                    <a:pt x="788833" y="770954"/>
                  </a:lnTo>
                  <a:lnTo>
                    <a:pt x="778032" y="763648"/>
                  </a:lnTo>
                  <a:lnTo>
                    <a:pt x="767550" y="756024"/>
                  </a:lnTo>
                  <a:lnTo>
                    <a:pt x="756432" y="749353"/>
                  </a:lnTo>
                  <a:lnTo>
                    <a:pt x="745315" y="742047"/>
                  </a:lnTo>
                  <a:lnTo>
                    <a:pt x="722444" y="728705"/>
                  </a:lnTo>
                  <a:lnTo>
                    <a:pt x="699573" y="715682"/>
                  </a:lnTo>
                  <a:lnTo>
                    <a:pt x="677020" y="703293"/>
                  </a:lnTo>
                  <a:lnTo>
                    <a:pt x="654467" y="690904"/>
                  </a:lnTo>
                  <a:lnTo>
                    <a:pt x="611266" y="667715"/>
                  </a:lnTo>
                  <a:lnTo>
                    <a:pt x="591254" y="656597"/>
                  </a:lnTo>
                  <a:lnTo>
                    <a:pt x="572831" y="645479"/>
                  </a:lnTo>
                  <a:lnTo>
                    <a:pt x="563937" y="640079"/>
                  </a:lnTo>
                  <a:lnTo>
                    <a:pt x="555678" y="634997"/>
                  </a:lnTo>
                  <a:lnTo>
                    <a:pt x="548054" y="629279"/>
                  </a:lnTo>
                  <a:lnTo>
                    <a:pt x="540430" y="624196"/>
                  </a:lnTo>
                  <a:lnTo>
                    <a:pt x="533760" y="618796"/>
                  </a:lnTo>
                  <a:lnTo>
                    <a:pt x="527724" y="613714"/>
                  </a:lnTo>
                  <a:lnTo>
                    <a:pt x="521689" y="608949"/>
                  </a:lnTo>
                  <a:lnTo>
                    <a:pt x="516924" y="603549"/>
                  </a:lnTo>
                  <a:lnTo>
                    <a:pt x="512477" y="598466"/>
                  </a:lnTo>
                  <a:lnTo>
                    <a:pt x="508983" y="593066"/>
                  </a:lnTo>
                  <a:lnTo>
                    <a:pt x="506124" y="588301"/>
                  </a:lnTo>
                  <a:lnTo>
                    <a:pt x="503901" y="582901"/>
                  </a:lnTo>
                  <a:lnTo>
                    <a:pt x="495642" y="557806"/>
                  </a:lnTo>
                  <a:lnTo>
                    <a:pt x="487701" y="533346"/>
                  </a:lnTo>
                  <a:lnTo>
                    <a:pt x="481030" y="509522"/>
                  </a:lnTo>
                  <a:lnTo>
                    <a:pt x="474359" y="486333"/>
                  </a:lnTo>
                  <a:lnTo>
                    <a:pt x="468959" y="464097"/>
                  </a:lnTo>
                  <a:lnTo>
                    <a:pt x="463559" y="442496"/>
                  </a:lnTo>
                  <a:lnTo>
                    <a:pt x="459430" y="421531"/>
                  </a:lnTo>
                  <a:lnTo>
                    <a:pt x="455618" y="401519"/>
                  </a:lnTo>
                  <a:lnTo>
                    <a:pt x="452441" y="381824"/>
                  </a:lnTo>
                  <a:lnTo>
                    <a:pt x="449583" y="362764"/>
                  </a:lnTo>
                  <a:lnTo>
                    <a:pt x="447677" y="344658"/>
                  </a:lnTo>
                  <a:lnTo>
                    <a:pt x="446088" y="326869"/>
                  </a:lnTo>
                  <a:lnTo>
                    <a:pt x="445136" y="310033"/>
                  </a:lnTo>
                  <a:lnTo>
                    <a:pt x="444500" y="293197"/>
                  </a:lnTo>
                  <a:lnTo>
                    <a:pt x="444500" y="277632"/>
                  </a:lnTo>
                  <a:lnTo>
                    <a:pt x="444818" y="262385"/>
                  </a:lnTo>
                  <a:lnTo>
                    <a:pt x="445771" y="247455"/>
                  </a:lnTo>
                  <a:lnTo>
                    <a:pt x="447041" y="233478"/>
                  </a:lnTo>
                  <a:lnTo>
                    <a:pt x="448630" y="220136"/>
                  </a:lnTo>
                  <a:lnTo>
                    <a:pt x="450536" y="207112"/>
                  </a:lnTo>
                  <a:lnTo>
                    <a:pt x="452759" y="194724"/>
                  </a:lnTo>
                  <a:lnTo>
                    <a:pt x="455618" y="182970"/>
                  </a:lnTo>
                  <a:lnTo>
                    <a:pt x="458794" y="171535"/>
                  </a:lnTo>
                  <a:lnTo>
                    <a:pt x="461971" y="160417"/>
                  </a:lnTo>
                  <a:lnTo>
                    <a:pt x="465465" y="149934"/>
                  </a:lnTo>
                  <a:lnTo>
                    <a:pt x="469595" y="140087"/>
                  </a:lnTo>
                  <a:lnTo>
                    <a:pt x="473724" y="130557"/>
                  </a:lnTo>
                  <a:lnTo>
                    <a:pt x="477853" y="121663"/>
                  </a:lnTo>
                  <a:lnTo>
                    <a:pt x="482618" y="113086"/>
                  </a:lnTo>
                  <a:lnTo>
                    <a:pt x="487383" y="104827"/>
                  </a:lnTo>
                  <a:lnTo>
                    <a:pt x="492465" y="97203"/>
                  </a:lnTo>
                  <a:lnTo>
                    <a:pt x="497548" y="89897"/>
                  </a:lnTo>
                  <a:lnTo>
                    <a:pt x="502948" y="82908"/>
                  </a:lnTo>
                  <a:lnTo>
                    <a:pt x="508030" y="76555"/>
                  </a:lnTo>
                  <a:lnTo>
                    <a:pt x="513748" y="70202"/>
                  </a:lnTo>
                  <a:lnTo>
                    <a:pt x="519148" y="64802"/>
                  </a:lnTo>
                  <a:lnTo>
                    <a:pt x="524866" y="59084"/>
                  </a:lnTo>
                  <a:lnTo>
                    <a:pt x="530266" y="54319"/>
                  </a:lnTo>
                  <a:lnTo>
                    <a:pt x="536301" y="49237"/>
                  </a:lnTo>
                  <a:lnTo>
                    <a:pt x="541701" y="45107"/>
                  </a:lnTo>
                  <a:lnTo>
                    <a:pt x="547736" y="40978"/>
                  </a:lnTo>
                  <a:lnTo>
                    <a:pt x="553136" y="37166"/>
                  </a:lnTo>
                  <a:lnTo>
                    <a:pt x="558536" y="33672"/>
                  </a:lnTo>
                  <a:lnTo>
                    <a:pt x="564254" y="30495"/>
                  </a:lnTo>
                  <a:lnTo>
                    <a:pt x="575054" y="24459"/>
                  </a:lnTo>
                  <a:lnTo>
                    <a:pt x="585537" y="20012"/>
                  </a:lnTo>
                  <a:lnTo>
                    <a:pt x="595066" y="15883"/>
                  </a:lnTo>
                  <a:lnTo>
                    <a:pt x="603643" y="13024"/>
                  </a:lnTo>
                  <a:lnTo>
                    <a:pt x="611584" y="10800"/>
                  </a:lnTo>
                  <a:lnTo>
                    <a:pt x="618572" y="9212"/>
                  </a:lnTo>
                  <a:lnTo>
                    <a:pt x="623972" y="7941"/>
                  </a:lnTo>
                  <a:lnTo>
                    <a:pt x="628102" y="7306"/>
                  </a:lnTo>
                  <a:lnTo>
                    <a:pt x="631596" y="6988"/>
                  </a:lnTo>
                  <a:lnTo>
                    <a:pt x="634455" y="6353"/>
                  </a:lnTo>
                  <a:lnTo>
                    <a:pt x="642396" y="4447"/>
                  </a:lnTo>
                  <a:lnTo>
                    <a:pt x="654467" y="2223"/>
                  </a:lnTo>
                  <a:lnTo>
                    <a:pt x="661455" y="1588"/>
                  </a:lnTo>
                  <a:lnTo>
                    <a:pt x="670032" y="635"/>
                  </a:lnTo>
                  <a:lnTo>
                    <a:pt x="67892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11644" y="851335"/>
            <a:ext cx="1408053" cy="1337082"/>
            <a:chOff x="3911644" y="627534"/>
            <a:chExt cx="1408053" cy="1337082"/>
          </a:xfrm>
        </p:grpSpPr>
        <p:sp>
          <p:nvSpPr>
            <p:cNvPr id="37" name="Freeform 6"/>
            <p:cNvSpPr/>
            <p:nvPr/>
          </p:nvSpPr>
          <p:spPr bwMode="auto">
            <a:xfrm>
              <a:off x="3911644" y="627534"/>
              <a:ext cx="1408053" cy="1337082"/>
            </a:xfrm>
            <a:custGeom>
              <a:avLst/>
              <a:gdLst>
                <a:gd name="T0" fmla="*/ 112 w 600"/>
                <a:gd name="T1" fmla="*/ 559 h 570"/>
                <a:gd name="T2" fmla="*/ 117 w 600"/>
                <a:gd name="T3" fmla="*/ 400 h 570"/>
                <a:gd name="T4" fmla="*/ 15 w 600"/>
                <a:gd name="T5" fmla="*/ 254 h 570"/>
                <a:gd name="T6" fmla="*/ 0 w 600"/>
                <a:gd name="T7" fmla="*/ 235 h 570"/>
                <a:gd name="T8" fmla="*/ 6 w 600"/>
                <a:gd name="T9" fmla="*/ 214 h 570"/>
                <a:gd name="T10" fmla="*/ 8 w 600"/>
                <a:gd name="T11" fmla="*/ 209 h 570"/>
                <a:gd name="T12" fmla="*/ 10 w 600"/>
                <a:gd name="T13" fmla="*/ 205 h 570"/>
                <a:gd name="T14" fmla="*/ 14 w 600"/>
                <a:gd name="T15" fmla="*/ 201 h 570"/>
                <a:gd name="T16" fmla="*/ 18 w 600"/>
                <a:gd name="T17" fmla="*/ 197 h 570"/>
                <a:gd name="T18" fmla="*/ 22 w 600"/>
                <a:gd name="T19" fmla="*/ 194 h 570"/>
                <a:gd name="T20" fmla="*/ 27 w 600"/>
                <a:gd name="T21" fmla="*/ 192 h 570"/>
                <a:gd name="T22" fmla="*/ 34 w 600"/>
                <a:gd name="T23" fmla="*/ 189 h 570"/>
                <a:gd name="T24" fmla="*/ 202 w 600"/>
                <a:gd name="T25" fmla="*/ 132 h 570"/>
                <a:gd name="T26" fmla="*/ 302 w 600"/>
                <a:gd name="T27" fmla="*/ 0 h 570"/>
                <a:gd name="T28" fmla="*/ 402 w 600"/>
                <a:gd name="T29" fmla="*/ 132 h 570"/>
                <a:gd name="T30" fmla="*/ 570 w 600"/>
                <a:gd name="T31" fmla="*/ 189 h 570"/>
                <a:gd name="T32" fmla="*/ 576 w 600"/>
                <a:gd name="T33" fmla="*/ 191 h 570"/>
                <a:gd name="T34" fmla="*/ 580 w 600"/>
                <a:gd name="T35" fmla="*/ 193 h 570"/>
                <a:gd name="T36" fmla="*/ 584 w 600"/>
                <a:gd name="T37" fmla="*/ 196 h 570"/>
                <a:gd name="T38" fmla="*/ 589 w 600"/>
                <a:gd name="T39" fmla="*/ 200 h 570"/>
                <a:gd name="T40" fmla="*/ 592 w 600"/>
                <a:gd name="T41" fmla="*/ 203 h 570"/>
                <a:gd name="T42" fmla="*/ 595 w 600"/>
                <a:gd name="T43" fmla="*/ 207 h 570"/>
                <a:gd name="T44" fmla="*/ 597 w 600"/>
                <a:gd name="T45" fmla="*/ 212 h 570"/>
                <a:gd name="T46" fmla="*/ 599 w 600"/>
                <a:gd name="T47" fmla="*/ 218 h 570"/>
                <a:gd name="T48" fmla="*/ 600 w 600"/>
                <a:gd name="T49" fmla="*/ 223 h 570"/>
                <a:gd name="T50" fmla="*/ 600 w 600"/>
                <a:gd name="T51" fmla="*/ 227 h 570"/>
                <a:gd name="T52" fmla="*/ 599 w 600"/>
                <a:gd name="T53" fmla="*/ 233 h 570"/>
                <a:gd name="T54" fmla="*/ 598 w 600"/>
                <a:gd name="T55" fmla="*/ 238 h 570"/>
                <a:gd name="T56" fmla="*/ 594 w 600"/>
                <a:gd name="T57" fmla="*/ 248 h 570"/>
                <a:gd name="T58" fmla="*/ 589 w 600"/>
                <a:gd name="T59" fmla="*/ 254 h 570"/>
                <a:gd name="T60" fmla="*/ 487 w 600"/>
                <a:gd name="T61" fmla="*/ 400 h 570"/>
                <a:gd name="T62" fmla="*/ 491 w 600"/>
                <a:gd name="T63" fmla="*/ 559 h 570"/>
                <a:gd name="T64" fmla="*/ 465 w 600"/>
                <a:gd name="T65" fmla="*/ 570 h 570"/>
                <a:gd name="T66" fmla="*/ 387 w 600"/>
                <a:gd name="T67" fmla="*/ 539 h 570"/>
                <a:gd name="T68" fmla="*/ 302 w 600"/>
                <a:gd name="T69" fmla="*/ 509 h 570"/>
                <a:gd name="T70" fmla="*/ 217 w 600"/>
                <a:gd name="T71" fmla="*/ 539 h 570"/>
                <a:gd name="T72" fmla="*/ 139 w 600"/>
                <a:gd name="T7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0" h="570">
                  <a:moveTo>
                    <a:pt x="139" y="570"/>
                  </a:moveTo>
                  <a:cubicBezTo>
                    <a:pt x="128" y="570"/>
                    <a:pt x="119" y="566"/>
                    <a:pt x="112" y="559"/>
                  </a:cubicBezTo>
                  <a:cubicBezTo>
                    <a:pt x="107" y="553"/>
                    <a:pt x="102" y="543"/>
                    <a:pt x="103" y="528"/>
                  </a:cubicBezTo>
                  <a:cubicBezTo>
                    <a:pt x="107" y="485"/>
                    <a:pt x="111" y="442"/>
                    <a:pt x="117" y="400"/>
                  </a:cubicBezTo>
                  <a:cubicBezTo>
                    <a:pt x="118" y="386"/>
                    <a:pt x="111" y="363"/>
                    <a:pt x="101" y="352"/>
                  </a:cubicBezTo>
                  <a:cubicBezTo>
                    <a:pt x="72" y="322"/>
                    <a:pt x="44" y="289"/>
                    <a:pt x="15" y="254"/>
                  </a:cubicBezTo>
                  <a:cubicBezTo>
                    <a:pt x="11" y="248"/>
                    <a:pt x="8" y="242"/>
                    <a:pt x="6" y="23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5" y="216"/>
                    <a:pt x="5" y="216"/>
                    <a:pt x="5" y="216"/>
                  </a:cubicBezTo>
                  <a:cubicBezTo>
                    <a:pt x="5" y="215"/>
                    <a:pt x="6" y="215"/>
                    <a:pt x="6" y="214"/>
                  </a:cubicBezTo>
                  <a:cubicBezTo>
                    <a:pt x="6" y="213"/>
                    <a:pt x="6" y="212"/>
                    <a:pt x="7" y="211"/>
                  </a:cubicBezTo>
                  <a:cubicBezTo>
                    <a:pt x="7" y="211"/>
                    <a:pt x="7" y="210"/>
                    <a:pt x="8" y="209"/>
                  </a:cubicBezTo>
                  <a:cubicBezTo>
                    <a:pt x="8" y="208"/>
                    <a:pt x="9" y="207"/>
                    <a:pt x="9" y="207"/>
                  </a:cubicBezTo>
                  <a:cubicBezTo>
                    <a:pt x="10" y="206"/>
                    <a:pt x="10" y="205"/>
                    <a:pt x="10" y="205"/>
                  </a:cubicBezTo>
                  <a:cubicBezTo>
                    <a:pt x="11" y="204"/>
                    <a:pt x="12" y="203"/>
                    <a:pt x="12" y="202"/>
                  </a:cubicBezTo>
                  <a:cubicBezTo>
                    <a:pt x="13" y="202"/>
                    <a:pt x="13" y="201"/>
                    <a:pt x="14" y="201"/>
                  </a:cubicBezTo>
                  <a:cubicBezTo>
                    <a:pt x="15" y="200"/>
                    <a:pt x="15" y="199"/>
                    <a:pt x="16" y="199"/>
                  </a:cubicBezTo>
                  <a:cubicBezTo>
                    <a:pt x="17" y="198"/>
                    <a:pt x="17" y="198"/>
                    <a:pt x="18" y="197"/>
                  </a:cubicBezTo>
                  <a:cubicBezTo>
                    <a:pt x="19" y="197"/>
                    <a:pt x="19" y="196"/>
                    <a:pt x="20" y="195"/>
                  </a:cubicBezTo>
                  <a:cubicBezTo>
                    <a:pt x="21" y="195"/>
                    <a:pt x="21" y="195"/>
                    <a:pt x="22" y="194"/>
                  </a:cubicBezTo>
                  <a:cubicBezTo>
                    <a:pt x="23" y="194"/>
                    <a:pt x="24" y="193"/>
                    <a:pt x="25" y="193"/>
                  </a:cubicBezTo>
                  <a:cubicBezTo>
                    <a:pt x="25" y="193"/>
                    <a:pt x="26" y="192"/>
                    <a:pt x="27" y="192"/>
                  </a:cubicBezTo>
                  <a:cubicBezTo>
                    <a:pt x="28" y="191"/>
                    <a:pt x="28" y="191"/>
                    <a:pt x="29" y="191"/>
                  </a:cubicBezTo>
                  <a:cubicBezTo>
                    <a:pt x="31" y="190"/>
                    <a:pt x="32" y="190"/>
                    <a:pt x="34" y="189"/>
                  </a:cubicBezTo>
                  <a:cubicBezTo>
                    <a:pt x="69" y="180"/>
                    <a:pt x="112" y="171"/>
                    <a:pt x="161" y="163"/>
                  </a:cubicBezTo>
                  <a:cubicBezTo>
                    <a:pt x="175" y="160"/>
                    <a:pt x="195" y="145"/>
                    <a:pt x="202" y="132"/>
                  </a:cubicBezTo>
                  <a:cubicBezTo>
                    <a:pt x="225" y="90"/>
                    <a:pt x="248" y="51"/>
                    <a:pt x="268" y="19"/>
                  </a:cubicBezTo>
                  <a:cubicBezTo>
                    <a:pt x="277" y="7"/>
                    <a:pt x="289" y="0"/>
                    <a:pt x="302" y="0"/>
                  </a:cubicBezTo>
                  <a:cubicBezTo>
                    <a:pt x="315" y="0"/>
                    <a:pt x="327" y="7"/>
                    <a:pt x="335" y="19"/>
                  </a:cubicBezTo>
                  <a:cubicBezTo>
                    <a:pt x="356" y="51"/>
                    <a:pt x="379" y="90"/>
                    <a:pt x="402" y="132"/>
                  </a:cubicBezTo>
                  <a:cubicBezTo>
                    <a:pt x="409" y="145"/>
                    <a:pt x="429" y="160"/>
                    <a:pt x="443" y="163"/>
                  </a:cubicBezTo>
                  <a:cubicBezTo>
                    <a:pt x="492" y="171"/>
                    <a:pt x="535" y="180"/>
                    <a:pt x="570" y="189"/>
                  </a:cubicBezTo>
                  <a:cubicBezTo>
                    <a:pt x="571" y="190"/>
                    <a:pt x="573" y="190"/>
                    <a:pt x="574" y="191"/>
                  </a:cubicBezTo>
                  <a:cubicBezTo>
                    <a:pt x="575" y="191"/>
                    <a:pt x="575" y="191"/>
                    <a:pt x="576" y="191"/>
                  </a:cubicBezTo>
                  <a:cubicBezTo>
                    <a:pt x="577" y="192"/>
                    <a:pt x="578" y="192"/>
                    <a:pt x="579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4"/>
                    <a:pt x="582" y="194"/>
                    <a:pt x="583" y="195"/>
                  </a:cubicBezTo>
                  <a:cubicBezTo>
                    <a:pt x="583" y="195"/>
                    <a:pt x="584" y="195"/>
                    <a:pt x="584" y="196"/>
                  </a:cubicBezTo>
                  <a:cubicBezTo>
                    <a:pt x="585" y="197"/>
                    <a:pt x="587" y="198"/>
                    <a:pt x="588" y="199"/>
                  </a:cubicBezTo>
                  <a:cubicBezTo>
                    <a:pt x="588" y="199"/>
                    <a:pt x="588" y="199"/>
                    <a:pt x="589" y="200"/>
                  </a:cubicBezTo>
                  <a:cubicBezTo>
                    <a:pt x="590" y="200"/>
                    <a:pt x="590" y="201"/>
                    <a:pt x="591" y="202"/>
                  </a:cubicBezTo>
                  <a:cubicBezTo>
                    <a:pt x="592" y="202"/>
                    <a:pt x="592" y="203"/>
                    <a:pt x="592" y="203"/>
                  </a:cubicBezTo>
                  <a:cubicBezTo>
                    <a:pt x="593" y="204"/>
                    <a:pt x="594" y="205"/>
                    <a:pt x="594" y="206"/>
                  </a:cubicBezTo>
                  <a:cubicBezTo>
                    <a:pt x="594" y="206"/>
                    <a:pt x="595" y="207"/>
                    <a:pt x="595" y="207"/>
                  </a:cubicBezTo>
                  <a:cubicBezTo>
                    <a:pt x="596" y="208"/>
                    <a:pt x="596" y="209"/>
                    <a:pt x="597" y="210"/>
                  </a:cubicBezTo>
                  <a:cubicBezTo>
                    <a:pt x="597" y="211"/>
                    <a:pt x="597" y="211"/>
                    <a:pt x="597" y="212"/>
                  </a:cubicBezTo>
                  <a:cubicBezTo>
                    <a:pt x="598" y="213"/>
                    <a:pt x="598" y="215"/>
                    <a:pt x="599" y="216"/>
                  </a:cubicBezTo>
                  <a:cubicBezTo>
                    <a:pt x="599" y="217"/>
                    <a:pt x="599" y="217"/>
                    <a:pt x="599" y="218"/>
                  </a:cubicBezTo>
                  <a:cubicBezTo>
                    <a:pt x="599" y="219"/>
                    <a:pt x="599" y="220"/>
                    <a:pt x="600" y="221"/>
                  </a:cubicBezTo>
                  <a:cubicBezTo>
                    <a:pt x="600" y="222"/>
                    <a:pt x="600" y="222"/>
                    <a:pt x="600" y="223"/>
                  </a:cubicBezTo>
                  <a:cubicBezTo>
                    <a:pt x="600" y="224"/>
                    <a:pt x="600" y="225"/>
                    <a:pt x="600" y="226"/>
                  </a:cubicBezTo>
                  <a:cubicBezTo>
                    <a:pt x="600" y="226"/>
                    <a:pt x="600" y="227"/>
                    <a:pt x="600" y="227"/>
                  </a:cubicBezTo>
                  <a:cubicBezTo>
                    <a:pt x="600" y="229"/>
                    <a:pt x="599" y="230"/>
                    <a:pt x="599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5"/>
                    <a:pt x="598" y="236"/>
                  </a:cubicBezTo>
                  <a:cubicBezTo>
                    <a:pt x="598" y="237"/>
                    <a:pt x="598" y="237"/>
                    <a:pt x="598" y="238"/>
                  </a:cubicBezTo>
                  <a:cubicBezTo>
                    <a:pt x="598" y="238"/>
                    <a:pt x="597" y="239"/>
                    <a:pt x="597" y="239"/>
                  </a:cubicBezTo>
                  <a:cubicBezTo>
                    <a:pt x="594" y="248"/>
                    <a:pt x="594" y="248"/>
                    <a:pt x="594" y="248"/>
                  </a:cubicBezTo>
                  <a:cubicBezTo>
                    <a:pt x="593" y="248"/>
                    <a:pt x="593" y="248"/>
                    <a:pt x="593" y="248"/>
                  </a:cubicBezTo>
                  <a:cubicBezTo>
                    <a:pt x="591" y="250"/>
                    <a:pt x="590" y="252"/>
                    <a:pt x="589" y="254"/>
                  </a:cubicBezTo>
                  <a:cubicBezTo>
                    <a:pt x="560" y="289"/>
                    <a:pt x="532" y="322"/>
                    <a:pt x="503" y="352"/>
                  </a:cubicBezTo>
                  <a:cubicBezTo>
                    <a:pt x="493" y="363"/>
                    <a:pt x="485" y="386"/>
                    <a:pt x="487" y="400"/>
                  </a:cubicBezTo>
                  <a:cubicBezTo>
                    <a:pt x="492" y="442"/>
                    <a:pt x="497" y="485"/>
                    <a:pt x="501" y="528"/>
                  </a:cubicBezTo>
                  <a:cubicBezTo>
                    <a:pt x="502" y="543"/>
                    <a:pt x="496" y="553"/>
                    <a:pt x="491" y="559"/>
                  </a:cubicBezTo>
                  <a:cubicBezTo>
                    <a:pt x="485" y="566"/>
                    <a:pt x="475" y="570"/>
                    <a:pt x="465" y="570"/>
                  </a:cubicBezTo>
                  <a:cubicBezTo>
                    <a:pt x="465" y="570"/>
                    <a:pt x="465" y="570"/>
                    <a:pt x="465" y="570"/>
                  </a:cubicBezTo>
                  <a:cubicBezTo>
                    <a:pt x="458" y="570"/>
                    <a:pt x="451" y="568"/>
                    <a:pt x="444" y="565"/>
                  </a:cubicBezTo>
                  <a:cubicBezTo>
                    <a:pt x="425" y="556"/>
                    <a:pt x="406" y="548"/>
                    <a:pt x="387" y="539"/>
                  </a:cubicBezTo>
                  <a:cubicBezTo>
                    <a:pt x="367" y="531"/>
                    <a:pt x="347" y="522"/>
                    <a:pt x="327" y="513"/>
                  </a:cubicBezTo>
                  <a:cubicBezTo>
                    <a:pt x="321" y="510"/>
                    <a:pt x="312" y="509"/>
                    <a:pt x="302" y="509"/>
                  </a:cubicBezTo>
                  <a:cubicBezTo>
                    <a:pt x="292" y="509"/>
                    <a:pt x="283" y="510"/>
                    <a:pt x="277" y="513"/>
                  </a:cubicBezTo>
                  <a:cubicBezTo>
                    <a:pt x="256" y="522"/>
                    <a:pt x="236" y="531"/>
                    <a:pt x="217" y="539"/>
                  </a:cubicBezTo>
                  <a:cubicBezTo>
                    <a:pt x="197" y="548"/>
                    <a:pt x="179" y="556"/>
                    <a:pt x="160" y="565"/>
                  </a:cubicBezTo>
                  <a:cubicBezTo>
                    <a:pt x="153" y="568"/>
                    <a:pt x="146" y="570"/>
                    <a:pt x="139" y="570"/>
                  </a:cubicBezTo>
                  <a:close/>
                </a:path>
              </a:pathLst>
            </a:custGeom>
            <a:solidFill>
              <a:srgbClr val="01ACBE"/>
            </a:solidFill>
            <a:ln w="57150">
              <a:noFill/>
            </a:ln>
            <a:effectLst/>
          </p:spPr>
          <p:txBody>
            <a:bodyPr lIns="180000" tIns="288000" anchor="ctr" anchorCtr="1"/>
            <a:lstStyle/>
            <a:p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4017094" y="695103"/>
              <a:ext cx="1243987" cy="1181286"/>
            </a:xfrm>
            <a:custGeom>
              <a:avLst/>
              <a:gdLst>
                <a:gd name="T0" fmla="*/ 112 w 600"/>
                <a:gd name="T1" fmla="*/ 559 h 570"/>
                <a:gd name="T2" fmla="*/ 117 w 600"/>
                <a:gd name="T3" fmla="*/ 400 h 570"/>
                <a:gd name="T4" fmla="*/ 15 w 600"/>
                <a:gd name="T5" fmla="*/ 254 h 570"/>
                <a:gd name="T6" fmla="*/ 0 w 600"/>
                <a:gd name="T7" fmla="*/ 235 h 570"/>
                <a:gd name="T8" fmla="*/ 6 w 600"/>
                <a:gd name="T9" fmla="*/ 214 h 570"/>
                <a:gd name="T10" fmla="*/ 8 w 600"/>
                <a:gd name="T11" fmla="*/ 209 h 570"/>
                <a:gd name="T12" fmla="*/ 10 w 600"/>
                <a:gd name="T13" fmla="*/ 205 h 570"/>
                <a:gd name="T14" fmla="*/ 14 w 600"/>
                <a:gd name="T15" fmla="*/ 201 h 570"/>
                <a:gd name="T16" fmla="*/ 18 w 600"/>
                <a:gd name="T17" fmla="*/ 197 h 570"/>
                <a:gd name="T18" fmla="*/ 22 w 600"/>
                <a:gd name="T19" fmla="*/ 194 h 570"/>
                <a:gd name="T20" fmla="*/ 27 w 600"/>
                <a:gd name="T21" fmla="*/ 192 h 570"/>
                <a:gd name="T22" fmla="*/ 34 w 600"/>
                <a:gd name="T23" fmla="*/ 189 h 570"/>
                <a:gd name="T24" fmla="*/ 202 w 600"/>
                <a:gd name="T25" fmla="*/ 132 h 570"/>
                <a:gd name="T26" fmla="*/ 302 w 600"/>
                <a:gd name="T27" fmla="*/ 0 h 570"/>
                <a:gd name="T28" fmla="*/ 402 w 600"/>
                <a:gd name="T29" fmla="*/ 132 h 570"/>
                <a:gd name="T30" fmla="*/ 570 w 600"/>
                <a:gd name="T31" fmla="*/ 189 h 570"/>
                <a:gd name="T32" fmla="*/ 576 w 600"/>
                <a:gd name="T33" fmla="*/ 191 h 570"/>
                <a:gd name="T34" fmla="*/ 580 w 600"/>
                <a:gd name="T35" fmla="*/ 193 h 570"/>
                <a:gd name="T36" fmla="*/ 584 w 600"/>
                <a:gd name="T37" fmla="*/ 196 h 570"/>
                <a:gd name="T38" fmla="*/ 589 w 600"/>
                <a:gd name="T39" fmla="*/ 200 h 570"/>
                <a:gd name="T40" fmla="*/ 592 w 600"/>
                <a:gd name="T41" fmla="*/ 203 h 570"/>
                <a:gd name="T42" fmla="*/ 595 w 600"/>
                <a:gd name="T43" fmla="*/ 207 h 570"/>
                <a:gd name="T44" fmla="*/ 597 w 600"/>
                <a:gd name="T45" fmla="*/ 212 h 570"/>
                <a:gd name="T46" fmla="*/ 599 w 600"/>
                <a:gd name="T47" fmla="*/ 218 h 570"/>
                <a:gd name="T48" fmla="*/ 600 w 600"/>
                <a:gd name="T49" fmla="*/ 223 h 570"/>
                <a:gd name="T50" fmla="*/ 600 w 600"/>
                <a:gd name="T51" fmla="*/ 227 h 570"/>
                <a:gd name="T52" fmla="*/ 599 w 600"/>
                <a:gd name="T53" fmla="*/ 233 h 570"/>
                <a:gd name="T54" fmla="*/ 598 w 600"/>
                <a:gd name="T55" fmla="*/ 238 h 570"/>
                <a:gd name="T56" fmla="*/ 594 w 600"/>
                <a:gd name="T57" fmla="*/ 248 h 570"/>
                <a:gd name="T58" fmla="*/ 589 w 600"/>
                <a:gd name="T59" fmla="*/ 254 h 570"/>
                <a:gd name="T60" fmla="*/ 487 w 600"/>
                <a:gd name="T61" fmla="*/ 400 h 570"/>
                <a:gd name="T62" fmla="*/ 491 w 600"/>
                <a:gd name="T63" fmla="*/ 559 h 570"/>
                <a:gd name="T64" fmla="*/ 465 w 600"/>
                <a:gd name="T65" fmla="*/ 570 h 570"/>
                <a:gd name="T66" fmla="*/ 387 w 600"/>
                <a:gd name="T67" fmla="*/ 539 h 570"/>
                <a:gd name="T68" fmla="*/ 302 w 600"/>
                <a:gd name="T69" fmla="*/ 509 h 570"/>
                <a:gd name="T70" fmla="*/ 217 w 600"/>
                <a:gd name="T71" fmla="*/ 539 h 570"/>
                <a:gd name="T72" fmla="*/ 139 w 600"/>
                <a:gd name="T7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0" h="570">
                  <a:moveTo>
                    <a:pt x="139" y="570"/>
                  </a:moveTo>
                  <a:cubicBezTo>
                    <a:pt x="128" y="570"/>
                    <a:pt x="119" y="566"/>
                    <a:pt x="112" y="559"/>
                  </a:cubicBezTo>
                  <a:cubicBezTo>
                    <a:pt x="107" y="553"/>
                    <a:pt x="102" y="543"/>
                    <a:pt x="103" y="528"/>
                  </a:cubicBezTo>
                  <a:cubicBezTo>
                    <a:pt x="107" y="485"/>
                    <a:pt x="111" y="442"/>
                    <a:pt x="117" y="400"/>
                  </a:cubicBezTo>
                  <a:cubicBezTo>
                    <a:pt x="118" y="386"/>
                    <a:pt x="111" y="363"/>
                    <a:pt x="101" y="352"/>
                  </a:cubicBezTo>
                  <a:cubicBezTo>
                    <a:pt x="72" y="322"/>
                    <a:pt x="44" y="289"/>
                    <a:pt x="15" y="254"/>
                  </a:cubicBezTo>
                  <a:cubicBezTo>
                    <a:pt x="11" y="248"/>
                    <a:pt x="8" y="242"/>
                    <a:pt x="6" y="23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5" y="216"/>
                    <a:pt x="5" y="216"/>
                    <a:pt x="5" y="216"/>
                  </a:cubicBezTo>
                  <a:cubicBezTo>
                    <a:pt x="5" y="215"/>
                    <a:pt x="6" y="215"/>
                    <a:pt x="6" y="214"/>
                  </a:cubicBezTo>
                  <a:cubicBezTo>
                    <a:pt x="6" y="213"/>
                    <a:pt x="6" y="212"/>
                    <a:pt x="7" y="211"/>
                  </a:cubicBezTo>
                  <a:cubicBezTo>
                    <a:pt x="7" y="211"/>
                    <a:pt x="7" y="210"/>
                    <a:pt x="8" y="209"/>
                  </a:cubicBezTo>
                  <a:cubicBezTo>
                    <a:pt x="8" y="208"/>
                    <a:pt x="9" y="207"/>
                    <a:pt x="9" y="207"/>
                  </a:cubicBezTo>
                  <a:cubicBezTo>
                    <a:pt x="10" y="206"/>
                    <a:pt x="10" y="205"/>
                    <a:pt x="10" y="205"/>
                  </a:cubicBezTo>
                  <a:cubicBezTo>
                    <a:pt x="11" y="204"/>
                    <a:pt x="12" y="203"/>
                    <a:pt x="12" y="202"/>
                  </a:cubicBezTo>
                  <a:cubicBezTo>
                    <a:pt x="13" y="202"/>
                    <a:pt x="13" y="201"/>
                    <a:pt x="14" y="201"/>
                  </a:cubicBezTo>
                  <a:cubicBezTo>
                    <a:pt x="15" y="200"/>
                    <a:pt x="15" y="199"/>
                    <a:pt x="16" y="199"/>
                  </a:cubicBezTo>
                  <a:cubicBezTo>
                    <a:pt x="17" y="198"/>
                    <a:pt x="17" y="198"/>
                    <a:pt x="18" y="197"/>
                  </a:cubicBezTo>
                  <a:cubicBezTo>
                    <a:pt x="19" y="197"/>
                    <a:pt x="19" y="196"/>
                    <a:pt x="20" y="195"/>
                  </a:cubicBezTo>
                  <a:cubicBezTo>
                    <a:pt x="21" y="195"/>
                    <a:pt x="21" y="195"/>
                    <a:pt x="22" y="194"/>
                  </a:cubicBezTo>
                  <a:cubicBezTo>
                    <a:pt x="23" y="194"/>
                    <a:pt x="24" y="193"/>
                    <a:pt x="25" y="193"/>
                  </a:cubicBezTo>
                  <a:cubicBezTo>
                    <a:pt x="25" y="193"/>
                    <a:pt x="26" y="192"/>
                    <a:pt x="27" y="192"/>
                  </a:cubicBezTo>
                  <a:cubicBezTo>
                    <a:pt x="28" y="191"/>
                    <a:pt x="28" y="191"/>
                    <a:pt x="29" y="191"/>
                  </a:cubicBezTo>
                  <a:cubicBezTo>
                    <a:pt x="31" y="190"/>
                    <a:pt x="32" y="190"/>
                    <a:pt x="34" y="189"/>
                  </a:cubicBezTo>
                  <a:cubicBezTo>
                    <a:pt x="69" y="180"/>
                    <a:pt x="112" y="171"/>
                    <a:pt x="161" y="163"/>
                  </a:cubicBezTo>
                  <a:cubicBezTo>
                    <a:pt x="175" y="160"/>
                    <a:pt x="195" y="145"/>
                    <a:pt x="202" y="132"/>
                  </a:cubicBezTo>
                  <a:cubicBezTo>
                    <a:pt x="225" y="90"/>
                    <a:pt x="248" y="51"/>
                    <a:pt x="268" y="19"/>
                  </a:cubicBezTo>
                  <a:cubicBezTo>
                    <a:pt x="277" y="7"/>
                    <a:pt x="289" y="0"/>
                    <a:pt x="302" y="0"/>
                  </a:cubicBezTo>
                  <a:cubicBezTo>
                    <a:pt x="315" y="0"/>
                    <a:pt x="327" y="7"/>
                    <a:pt x="335" y="19"/>
                  </a:cubicBezTo>
                  <a:cubicBezTo>
                    <a:pt x="356" y="51"/>
                    <a:pt x="379" y="90"/>
                    <a:pt x="402" y="132"/>
                  </a:cubicBezTo>
                  <a:cubicBezTo>
                    <a:pt x="409" y="145"/>
                    <a:pt x="429" y="160"/>
                    <a:pt x="443" y="163"/>
                  </a:cubicBezTo>
                  <a:cubicBezTo>
                    <a:pt x="492" y="171"/>
                    <a:pt x="535" y="180"/>
                    <a:pt x="570" y="189"/>
                  </a:cubicBezTo>
                  <a:cubicBezTo>
                    <a:pt x="571" y="190"/>
                    <a:pt x="573" y="190"/>
                    <a:pt x="574" y="191"/>
                  </a:cubicBezTo>
                  <a:cubicBezTo>
                    <a:pt x="575" y="191"/>
                    <a:pt x="575" y="191"/>
                    <a:pt x="576" y="191"/>
                  </a:cubicBezTo>
                  <a:cubicBezTo>
                    <a:pt x="577" y="192"/>
                    <a:pt x="578" y="192"/>
                    <a:pt x="579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4"/>
                    <a:pt x="582" y="194"/>
                    <a:pt x="583" y="195"/>
                  </a:cubicBezTo>
                  <a:cubicBezTo>
                    <a:pt x="583" y="195"/>
                    <a:pt x="584" y="195"/>
                    <a:pt x="584" y="196"/>
                  </a:cubicBezTo>
                  <a:cubicBezTo>
                    <a:pt x="585" y="197"/>
                    <a:pt x="587" y="198"/>
                    <a:pt x="588" y="199"/>
                  </a:cubicBezTo>
                  <a:cubicBezTo>
                    <a:pt x="588" y="199"/>
                    <a:pt x="588" y="199"/>
                    <a:pt x="589" y="200"/>
                  </a:cubicBezTo>
                  <a:cubicBezTo>
                    <a:pt x="590" y="200"/>
                    <a:pt x="590" y="201"/>
                    <a:pt x="591" y="202"/>
                  </a:cubicBezTo>
                  <a:cubicBezTo>
                    <a:pt x="592" y="202"/>
                    <a:pt x="592" y="203"/>
                    <a:pt x="592" y="203"/>
                  </a:cubicBezTo>
                  <a:cubicBezTo>
                    <a:pt x="593" y="204"/>
                    <a:pt x="594" y="205"/>
                    <a:pt x="594" y="206"/>
                  </a:cubicBezTo>
                  <a:cubicBezTo>
                    <a:pt x="594" y="206"/>
                    <a:pt x="595" y="207"/>
                    <a:pt x="595" y="207"/>
                  </a:cubicBezTo>
                  <a:cubicBezTo>
                    <a:pt x="596" y="208"/>
                    <a:pt x="596" y="209"/>
                    <a:pt x="597" y="210"/>
                  </a:cubicBezTo>
                  <a:cubicBezTo>
                    <a:pt x="597" y="211"/>
                    <a:pt x="597" y="211"/>
                    <a:pt x="597" y="212"/>
                  </a:cubicBezTo>
                  <a:cubicBezTo>
                    <a:pt x="598" y="213"/>
                    <a:pt x="598" y="215"/>
                    <a:pt x="599" y="216"/>
                  </a:cubicBezTo>
                  <a:cubicBezTo>
                    <a:pt x="599" y="217"/>
                    <a:pt x="599" y="217"/>
                    <a:pt x="599" y="218"/>
                  </a:cubicBezTo>
                  <a:cubicBezTo>
                    <a:pt x="599" y="219"/>
                    <a:pt x="599" y="220"/>
                    <a:pt x="600" y="221"/>
                  </a:cubicBezTo>
                  <a:cubicBezTo>
                    <a:pt x="600" y="222"/>
                    <a:pt x="600" y="222"/>
                    <a:pt x="600" y="223"/>
                  </a:cubicBezTo>
                  <a:cubicBezTo>
                    <a:pt x="600" y="224"/>
                    <a:pt x="600" y="225"/>
                    <a:pt x="600" y="226"/>
                  </a:cubicBezTo>
                  <a:cubicBezTo>
                    <a:pt x="600" y="226"/>
                    <a:pt x="600" y="227"/>
                    <a:pt x="600" y="227"/>
                  </a:cubicBezTo>
                  <a:cubicBezTo>
                    <a:pt x="600" y="229"/>
                    <a:pt x="599" y="230"/>
                    <a:pt x="599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5"/>
                    <a:pt x="598" y="236"/>
                  </a:cubicBezTo>
                  <a:cubicBezTo>
                    <a:pt x="598" y="237"/>
                    <a:pt x="598" y="237"/>
                    <a:pt x="598" y="238"/>
                  </a:cubicBezTo>
                  <a:cubicBezTo>
                    <a:pt x="598" y="238"/>
                    <a:pt x="597" y="239"/>
                    <a:pt x="597" y="239"/>
                  </a:cubicBezTo>
                  <a:cubicBezTo>
                    <a:pt x="594" y="248"/>
                    <a:pt x="594" y="248"/>
                    <a:pt x="594" y="248"/>
                  </a:cubicBezTo>
                  <a:cubicBezTo>
                    <a:pt x="593" y="248"/>
                    <a:pt x="593" y="248"/>
                    <a:pt x="593" y="248"/>
                  </a:cubicBezTo>
                  <a:cubicBezTo>
                    <a:pt x="591" y="250"/>
                    <a:pt x="590" y="252"/>
                    <a:pt x="589" y="254"/>
                  </a:cubicBezTo>
                  <a:cubicBezTo>
                    <a:pt x="560" y="289"/>
                    <a:pt x="532" y="322"/>
                    <a:pt x="503" y="352"/>
                  </a:cubicBezTo>
                  <a:cubicBezTo>
                    <a:pt x="493" y="363"/>
                    <a:pt x="485" y="386"/>
                    <a:pt x="487" y="400"/>
                  </a:cubicBezTo>
                  <a:cubicBezTo>
                    <a:pt x="492" y="442"/>
                    <a:pt x="497" y="485"/>
                    <a:pt x="501" y="528"/>
                  </a:cubicBezTo>
                  <a:cubicBezTo>
                    <a:pt x="502" y="543"/>
                    <a:pt x="496" y="553"/>
                    <a:pt x="491" y="559"/>
                  </a:cubicBezTo>
                  <a:cubicBezTo>
                    <a:pt x="485" y="566"/>
                    <a:pt x="475" y="570"/>
                    <a:pt x="465" y="570"/>
                  </a:cubicBezTo>
                  <a:cubicBezTo>
                    <a:pt x="465" y="570"/>
                    <a:pt x="465" y="570"/>
                    <a:pt x="465" y="570"/>
                  </a:cubicBezTo>
                  <a:cubicBezTo>
                    <a:pt x="458" y="570"/>
                    <a:pt x="451" y="568"/>
                    <a:pt x="444" y="565"/>
                  </a:cubicBezTo>
                  <a:cubicBezTo>
                    <a:pt x="425" y="556"/>
                    <a:pt x="406" y="548"/>
                    <a:pt x="387" y="539"/>
                  </a:cubicBezTo>
                  <a:cubicBezTo>
                    <a:pt x="367" y="531"/>
                    <a:pt x="347" y="522"/>
                    <a:pt x="327" y="513"/>
                  </a:cubicBezTo>
                  <a:cubicBezTo>
                    <a:pt x="321" y="510"/>
                    <a:pt x="312" y="509"/>
                    <a:pt x="302" y="509"/>
                  </a:cubicBezTo>
                  <a:cubicBezTo>
                    <a:pt x="292" y="509"/>
                    <a:pt x="283" y="510"/>
                    <a:pt x="277" y="513"/>
                  </a:cubicBezTo>
                  <a:cubicBezTo>
                    <a:pt x="256" y="522"/>
                    <a:pt x="236" y="531"/>
                    <a:pt x="217" y="539"/>
                  </a:cubicBezTo>
                  <a:cubicBezTo>
                    <a:pt x="197" y="548"/>
                    <a:pt x="179" y="556"/>
                    <a:pt x="160" y="565"/>
                  </a:cubicBezTo>
                  <a:cubicBezTo>
                    <a:pt x="153" y="568"/>
                    <a:pt x="146" y="570"/>
                    <a:pt x="139" y="57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190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187681" y="1419622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团队合作</a:t>
              </a:r>
            </a:p>
          </p:txBody>
        </p:sp>
        <p:sp>
          <p:nvSpPr>
            <p:cNvPr id="40" name="KSO_Shape"/>
            <p:cNvSpPr/>
            <p:nvPr/>
          </p:nvSpPr>
          <p:spPr bwMode="auto">
            <a:xfrm>
              <a:off x="4451344" y="981131"/>
              <a:ext cx="358420" cy="367610"/>
            </a:xfrm>
            <a:custGeom>
              <a:avLst/>
              <a:gdLst>
                <a:gd name="T0" fmla="*/ 890843 w 2244726"/>
                <a:gd name="T1" fmla="*/ 1343638 h 2301875"/>
                <a:gd name="T2" fmla="*/ 582243 w 2244726"/>
                <a:gd name="T3" fmla="*/ 1684503 h 2301875"/>
                <a:gd name="T4" fmla="*/ 266420 w 2244726"/>
                <a:gd name="T5" fmla="*/ 1607929 h 2301875"/>
                <a:gd name="T6" fmla="*/ 376947 w 2244726"/>
                <a:gd name="T7" fmla="*/ 1566141 h 2301875"/>
                <a:gd name="T8" fmla="*/ 243658 w 2244726"/>
                <a:gd name="T9" fmla="*/ 1490223 h 2301875"/>
                <a:gd name="T10" fmla="*/ 384607 w 2244726"/>
                <a:gd name="T11" fmla="*/ 1460687 h 2301875"/>
                <a:gd name="T12" fmla="*/ 227024 w 2244726"/>
                <a:gd name="T13" fmla="*/ 1383457 h 2301875"/>
                <a:gd name="T14" fmla="*/ 397082 w 2244726"/>
                <a:gd name="T15" fmla="*/ 1350201 h 2301875"/>
                <a:gd name="T16" fmla="*/ 251755 w 2244726"/>
                <a:gd name="T17" fmla="*/ 1274283 h 2301875"/>
                <a:gd name="T18" fmla="*/ 656000 w 2244726"/>
                <a:gd name="T19" fmla="*/ 1234465 h 2301875"/>
                <a:gd name="T20" fmla="*/ 1321349 w 2244726"/>
                <a:gd name="T21" fmla="*/ 1692195 h 2301875"/>
                <a:gd name="T22" fmla="*/ 1075550 w 2244726"/>
                <a:gd name="T23" fmla="*/ 1882035 h 2301875"/>
                <a:gd name="T24" fmla="*/ 1106001 w 2244726"/>
                <a:gd name="T25" fmla="*/ 1773775 h 2301875"/>
                <a:gd name="T26" fmla="*/ 969519 w 2244726"/>
                <a:gd name="T27" fmla="*/ 1850104 h 2301875"/>
                <a:gd name="T28" fmla="*/ 1039622 w 2244726"/>
                <a:gd name="T29" fmla="*/ 1702038 h 2301875"/>
                <a:gd name="T30" fmla="*/ 873784 w 2244726"/>
                <a:gd name="T31" fmla="*/ 1787990 h 2301875"/>
                <a:gd name="T32" fmla="*/ 951993 w 2244726"/>
                <a:gd name="T33" fmla="*/ 1625052 h 2301875"/>
                <a:gd name="T34" fmla="*/ 802148 w 2244726"/>
                <a:gd name="T35" fmla="*/ 1682354 h 2301875"/>
                <a:gd name="T36" fmla="*/ 933591 w 2244726"/>
                <a:gd name="T37" fmla="*/ 1332199 h 2301875"/>
                <a:gd name="T38" fmla="*/ 1249275 w 2244726"/>
                <a:gd name="T39" fmla="*/ 1228313 h 2301875"/>
                <a:gd name="T40" fmla="*/ 1724877 w 2244726"/>
                <a:gd name="T41" fmla="*/ 932024 h 2301875"/>
                <a:gd name="T42" fmla="*/ 1842045 w 2244726"/>
                <a:gd name="T43" fmla="*/ 1316358 h 2301875"/>
                <a:gd name="T44" fmla="*/ 1754881 w 2244726"/>
                <a:gd name="T45" fmla="*/ 1222516 h 2301875"/>
                <a:gd name="T46" fmla="*/ 1758823 w 2244726"/>
                <a:gd name="T47" fmla="*/ 1392699 h 2301875"/>
                <a:gd name="T48" fmla="*/ 1650416 w 2244726"/>
                <a:gd name="T49" fmla="*/ 1257953 h 2301875"/>
                <a:gd name="T50" fmla="*/ 1657643 w 2244726"/>
                <a:gd name="T51" fmla="*/ 1448916 h 2301875"/>
                <a:gd name="T52" fmla="*/ 1540475 w 2244726"/>
                <a:gd name="T53" fmla="*/ 1290108 h 2301875"/>
                <a:gd name="T54" fmla="*/ 1549892 w 2244726"/>
                <a:gd name="T55" fmla="*/ 1469260 h 2301875"/>
                <a:gd name="T56" fmla="*/ 1341619 w 2244726"/>
                <a:gd name="T57" fmla="*/ 1108551 h 2301875"/>
                <a:gd name="T58" fmla="*/ 1256863 w 2244726"/>
                <a:gd name="T59" fmla="*/ 1044896 h 2301875"/>
                <a:gd name="T60" fmla="*/ 1289277 w 2244726"/>
                <a:gd name="T61" fmla="*/ 691405 h 2301875"/>
                <a:gd name="T62" fmla="*/ 335601 w 2244726"/>
                <a:gd name="T63" fmla="*/ 555986 h 2301875"/>
                <a:gd name="T64" fmla="*/ 618477 w 2244726"/>
                <a:gd name="T65" fmla="*/ 826745 h 2301875"/>
                <a:gd name="T66" fmla="*/ 577567 w 2244726"/>
                <a:gd name="T67" fmla="*/ 1140912 h 2301875"/>
                <a:gd name="T68" fmla="*/ 114201 w 2244726"/>
                <a:gd name="T69" fmla="*/ 1008054 h 2301875"/>
                <a:gd name="T70" fmla="*/ 30629 w 2244726"/>
                <a:gd name="T71" fmla="*/ 716688 h 2301875"/>
                <a:gd name="T72" fmla="*/ 121420 w 2244726"/>
                <a:gd name="T73" fmla="*/ 790790 h 2301875"/>
                <a:gd name="T74" fmla="*/ 117263 w 2244726"/>
                <a:gd name="T75" fmla="*/ 635350 h 2301875"/>
                <a:gd name="T76" fmla="*/ 215931 w 2244726"/>
                <a:gd name="T77" fmla="*/ 741242 h 2301875"/>
                <a:gd name="T78" fmla="*/ 200835 w 2244726"/>
                <a:gd name="T79" fmla="*/ 566071 h 2301875"/>
                <a:gd name="T80" fmla="*/ 317661 w 2244726"/>
                <a:gd name="T81" fmla="*/ 696957 h 2301875"/>
                <a:gd name="T82" fmla="*/ 1441204 w 2244726"/>
                <a:gd name="T83" fmla="*/ 169047 h 2301875"/>
                <a:gd name="T84" fmla="*/ 1580508 w 2244726"/>
                <a:gd name="T85" fmla="*/ 236297 h 2301875"/>
                <a:gd name="T86" fmla="*/ 1490190 w 2244726"/>
                <a:gd name="T87" fmla="*/ 276166 h 2301875"/>
                <a:gd name="T88" fmla="*/ 1608938 w 2244726"/>
                <a:gd name="T89" fmla="*/ 348454 h 2301875"/>
                <a:gd name="T90" fmla="*/ 1485816 w 2244726"/>
                <a:gd name="T91" fmla="*/ 380217 h 2301875"/>
                <a:gd name="T92" fmla="*/ 1625339 w 2244726"/>
                <a:gd name="T93" fmla="*/ 457764 h 2301875"/>
                <a:gd name="T94" fmla="*/ 1580946 w 2244726"/>
                <a:gd name="T95" fmla="*/ 492593 h 2301875"/>
                <a:gd name="T96" fmla="*/ 1608719 w 2244726"/>
                <a:gd name="T97" fmla="*/ 566415 h 2301875"/>
                <a:gd name="T98" fmla="*/ 1215953 w 2244726"/>
                <a:gd name="T99" fmla="*/ 611979 h 2301875"/>
                <a:gd name="T100" fmla="*/ 997264 w 2244726"/>
                <a:gd name="T101" fmla="*/ 526328 h 2301875"/>
                <a:gd name="T102" fmla="*/ 1015416 w 2244726"/>
                <a:gd name="T103" fmla="*/ 209573 h 2301875"/>
                <a:gd name="T104" fmla="*/ 636721 w 2244726"/>
                <a:gd name="T105" fmla="*/ 24074 h 2301875"/>
                <a:gd name="T106" fmla="*/ 632776 w 2244726"/>
                <a:gd name="T107" fmla="*/ 129121 h 2301875"/>
                <a:gd name="T108" fmla="*/ 750474 w 2244726"/>
                <a:gd name="T109" fmla="*/ 33703 h 2301875"/>
                <a:gd name="T110" fmla="*/ 718255 w 2244726"/>
                <a:gd name="T111" fmla="*/ 182083 h 2301875"/>
                <a:gd name="T112" fmla="*/ 852171 w 2244726"/>
                <a:gd name="T113" fmla="*/ 55369 h 2301875"/>
                <a:gd name="T114" fmla="*/ 810089 w 2244726"/>
                <a:gd name="T115" fmla="*/ 240516 h 2301875"/>
                <a:gd name="T116" fmla="*/ 939403 w 2244726"/>
                <a:gd name="T117" fmla="*/ 118398 h 2301875"/>
                <a:gd name="T118" fmla="*/ 811624 w 2244726"/>
                <a:gd name="T119" fmla="*/ 521956 h 2301875"/>
                <a:gd name="T120" fmla="*/ 755734 w 2244726"/>
                <a:gd name="T121" fmla="*/ 643417 h 2301875"/>
                <a:gd name="T122" fmla="*/ 389053 w 2244726"/>
                <a:gd name="T123" fmla="*/ 485845 h 2301875"/>
                <a:gd name="T124" fmla="*/ 607571 w 2244726"/>
                <a:gd name="T125" fmla="*/ 438 h 23018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44726" h="2301875">
                  <a:moveTo>
                    <a:pt x="749692" y="1400175"/>
                  </a:moveTo>
                  <a:lnTo>
                    <a:pt x="765298" y="1400175"/>
                  </a:lnTo>
                  <a:lnTo>
                    <a:pt x="775350" y="1400175"/>
                  </a:lnTo>
                  <a:lnTo>
                    <a:pt x="784872" y="1400439"/>
                  </a:lnTo>
                  <a:lnTo>
                    <a:pt x="793601" y="1401233"/>
                  </a:lnTo>
                  <a:lnTo>
                    <a:pt x="801801" y="1401761"/>
                  </a:lnTo>
                  <a:lnTo>
                    <a:pt x="809471" y="1402290"/>
                  </a:lnTo>
                  <a:lnTo>
                    <a:pt x="816349" y="1403083"/>
                  </a:lnTo>
                  <a:lnTo>
                    <a:pt x="828516" y="1404934"/>
                  </a:lnTo>
                  <a:lnTo>
                    <a:pt x="838038" y="1407049"/>
                  </a:lnTo>
                  <a:lnTo>
                    <a:pt x="845445" y="1408899"/>
                  </a:lnTo>
                  <a:lnTo>
                    <a:pt x="850206" y="1410750"/>
                  </a:lnTo>
                  <a:lnTo>
                    <a:pt x="851793" y="1411278"/>
                  </a:lnTo>
                  <a:lnTo>
                    <a:pt x="852586" y="1412071"/>
                  </a:lnTo>
                  <a:lnTo>
                    <a:pt x="866076" y="1421853"/>
                  </a:lnTo>
                  <a:lnTo>
                    <a:pt x="878773" y="1431634"/>
                  </a:lnTo>
                  <a:lnTo>
                    <a:pt x="891205" y="1441416"/>
                  </a:lnTo>
                  <a:lnTo>
                    <a:pt x="902843" y="1451462"/>
                  </a:lnTo>
                  <a:lnTo>
                    <a:pt x="914217" y="1461243"/>
                  </a:lnTo>
                  <a:lnTo>
                    <a:pt x="925062" y="1471025"/>
                  </a:lnTo>
                  <a:lnTo>
                    <a:pt x="935378" y="1480542"/>
                  </a:lnTo>
                  <a:lnTo>
                    <a:pt x="945694" y="1490059"/>
                  </a:lnTo>
                  <a:lnTo>
                    <a:pt x="955216" y="1499311"/>
                  </a:lnTo>
                  <a:lnTo>
                    <a:pt x="964474" y="1508564"/>
                  </a:lnTo>
                  <a:lnTo>
                    <a:pt x="982196" y="1526805"/>
                  </a:lnTo>
                  <a:lnTo>
                    <a:pt x="998331" y="1544253"/>
                  </a:lnTo>
                  <a:lnTo>
                    <a:pt x="1013408" y="1560908"/>
                  </a:lnTo>
                  <a:lnTo>
                    <a:pt x="1036156" y="1585230"/>
                  </a:lnTo>
                  <a:lnTo>
                    <a:pt x="1047001" y="1596069"/>
                  </a:lnTo>
                  <a:lnTo>
                    <a:pt x="1057052" y="1606379"/>
                  </a:lnTo>
                  <a:lnTo>
                    <a:pt x="1067103" y="1615632"/>
                  </a:lnTo>
                  <a:lnTo>
                    <a:pt x="1071865" y="1619597"/>
                  </a:lnTo>
                  <a:lnTo>
                    <a:pt x="1076626" y="1623562"/>
                  </a:lnTo>
                  <a:lnTo>
                    <a:pt x="1081651" y="1627264"/>
                  </a:lnTo>
                  <a:lnTo>
                    <a:pt x="1086413" y="1630700"/>
                  </a:lnTo>
                  <a:lnTo>
                    <a:pt x="1091438" y="1633873"/>
                  </a:lnTo>
                  <a:lnTo>
                    <a:pt x="1096199" y="1636516"/>
                  </a:lnTo>
                  <a:lnTo>
                    <a:pt x="1098845" y="1637838"/>
                  </a:lnTo>
                  <a:lnTo>
                    <a:pt x="1102019" y="1639424"/>
                  </a:lnTo>
                  <a:lnTo>
                    <a:pt x="1110218" y="1641804"/>
                  </a:lnTo>
                  <a:lnTo>
                    <a:pt x="1112335" y="1642861"/>
                  </a:lnTo>
                  <a:lnTo>
                    <a:pt x="1115244" y="1643654"/>
                  </a:lnTo>
                  <a:lnTo>
                    <a:pt x="1122650" y="1645240"/>
                  </a:lnTo>
                  <a:lnTo>
                    <a:pt x="1131115" y="1646826"/>
                  </a:lnTo>
                  <a:lnTo>
                    <a:pt x="1140637" y="1648677"/>
                  </a:lnTo>
                  <a:lnTo>
                    <a:pt x="1151482" y="1650263"/>
                  </a:lnTo>
                  <a:lnTo>
                    <a:pt x="1162856" y="1652114"/>
                  </a:lnTo>
                  <a:lnTo>
                    <a:pt x="1175288" y="1653436"/>
                  </a:lnTo>
                  <a:lnTo>
                    <a:pt x="1203326" y="1656079"/>
                  </a:lnTo>
                  <a:lnTo>
                    <a:pt x="1110483" y="1785089"/>
                  </a:lnTo>
                  <a:lnTo>
                    <a:pt x="1076890" y="1831088"/>
                  </a:lnTo>
                  <a:lnTo>
                    <a:pt x="1061549" y="1852237"/>
                  </a:lnTo>
                  <a:lnTo>
                    <a:pt x="958919" y="1983362"/>
                  </a:lnTo>
                  <a:lnTo>
                    <a:pt x="955216" y="1987327"/>
                  </a:lnTo>
                  <a:lnTo>
                    <a:pt x="951513" y="1992086"/>
                  </a:lnTo>
                  <a:lnTo>
                    <a:pt x="907340" y="2000017"/>
                  </a:lnTo>
                  <a:lnTo>
                    <a:pt x="866605" y="2007683"/>
                  </a:lnTo>
                  <a:lnTo>
                    <a:pt x="831955" y="2014821"/>
                  </a:lnTo>
                  <a:lnTo>
                    <a:pt x="817671" y="2017993"/>
                  </a:lnTo>
                  <a:lnTo>
                    <a:pt x="805504" y="2020637"/>
                  </a:lnTo>
                  <a:lnTo>
                    <a:pt x="792543" y="2023809"/>
                  </a:lnTo>
                  <a:lnTo>
                    <a:pt x="777466" y="2026717"/>
                  </a:lnTo>
                  <a:lnTo>
                    <a:pt x="760273" y="2029097"/>
                  </a:lnTo>
                  <a:lnTo>
                    <a:pt x="742021" y="2031740"/>
                  </a:lnTo>
                  <a:lnTo>
                    <a:pt x="722977" y="2033591"/>
                  </a:lnTo>
                  <a:lnTo>
                    <a:pt x="703668" y="2035441"/>
                  </a:lnTo>
                  <a:lnTo>
                    <a:pt x="683829" y="2036499"/>
                  </a:lnTo>
                  <a:lnTo>
                    <a:pt x="674307" y="2036763"/>
                  </a:lnTo>
                  <a:lnTo>
                    <a:pt x="665049" y="2036763"/>
                  </a:lnTo>
                  <a:lnTo>
                    <a:pt x="649972" y="2036499"/>
                  </a:lnTo>
                  <a:lnTo>
                    <a:pt x="643095" y="2036234"/>
                  </a:lnTo>
                  <a:lnTo>
                    <a:pt x="636747" y="2035706"/>
                  </a:lnTo>
                  <a:lnTo>
                    <a:pt x="503699" y="2017993"/>
                  </a:lnTo>
                  <a:lnTo>
                    <a:pt x="354251" y="1997637"/>
                  </a:lnTo>
                  <a:lnTo>
                    <a:pt x="348696" y="1996844"/>
                  </a:lnTo>
                  <a:lnTo>
                    <a:pt x="343406" y="1995258"/>
                  </a:lnTo>
                  <a:lnTo>
                    <a:pt x="338380" y="1993143"/>
                  </a:lnTo>
                  <a:lnTo>
                    <a:pt x="333619" y="1990764"/>
                  </a:lnTo>
                  <a:lnTo>
                    <a:pt x="331238" y="1989178"/>
                  </a:lnTo>
                  <a:lnTo>
                    <a:pt x="329122" y="1987591"/>
                  </a:lnTo>
                  <a:lnTo>
                    <a:pt x="326742" y="1986005"/>
                  </a:lnTo>
                  <a:lnTo>
                    <a:pt x="324890" y="1983890"/>
                  </a:lnTo>
                  <a:lnTo>
                    <a:pt x="323039" y="1982040"/>
                  </a:lnTo>
                  <a:lnTo>
                    <a:pt x="321452" y="1979925"/>
                  </a:lnTo>
                  <a:lnTo>
                    <a:pt x="320129" y="1978074"/>
                  </a:lnTo>
                  <a:lnTo>
                    <a:pt x="318542" y="1975695"/>
                  </a:lnTo>
                  <a:lnTo>
                    <a:pt x="316690" y="1971730"/>
                  </a:lnTo>
                  <a:lnTo>
                    <a:pt x="316161" y="1969350"/>
                  </a:lnTo>
                  <a:lnTo>
                    <a:pt x="315632" y="1967235"/>
                  </a:lnTo>
                  <a:lnTo>
                    <a:pt x="315368" y="1964856"/>
                  </a:lnTo>
                  <a:lnTo>
                    <a:pt x="315103" y="1963006"/>
                  </a:lnTo>
                  <a:lnTo>
                    <a:pt x="315103" y="1960626"/>
                  </a:lnTo>
                  <a:lnTo>
                    <a:pt x="315368" y="1958511"/>
                  </a:lnTo>
                  <a:lnTo>
                    <a:pt x="315632" y="1955339"/>
                  </a:lnTo>
                  <a:lnTo>
                    <a:pt x="316426" y="1952431"/>
                  </a:lnTo>
                  <a:lnTo>
                    <a:pt x="317484" y="1949787"/>
                  </a:lnTo>
                  <a:lnTo>
                    <a:pt x="319336" y="1946879"/>
                  </a:lnTo>
                  <a:lnTo>
                    <a:pt x="320394" y="1945029"/>
                  </a:lnTo>
                  <a:lnTo>
                    <a:pt x="321981" y="1942914"/>
                  </a:lnTo>
                  <a:lnTo>
                    <a:pt x="323832" y="1941328"/>
                  </a:lnTo>
                  <a:lnTo>
                    <a:pt x="325419" y="1939477"/>
                  </a:lnTo>
                  <a:lnTo>
                    <a:pt x="327271" y="1937891"/>
                  </a:lnTo>
                  <a:lnTo>
                    <a:pt x="329651" y="1936305"/>
                  </a:lnTo>
                  <a:lnTo>
                    <a:pt x="334148" y="1933661"/>
                  </a:lnTo>
                  <a:lnTo>
                    <a:pt x="339174" y="1931546"/>
                  </a:lnTo>
                  <a:lnTo>
                    <a:pt x="344464" y="1929960"/>
                  </a:lnTo>
                  <a:lnTo>
                    <a:pt x="350019" y="1928903"/>
                  </a:lnTo>
                  <a:lnTo>
                    <a:pt x="356102" y="1928638"/>
                  </a:lnTo>
                  <a:lnTo>
                    <a:pt x="359012" y="1928903"/>
                  </a:lnTo>
                  <a:lnTo>
                    <a:pt x="362186" y="1929167"/>
                  </a:lnTo>
                  <a:lnTo>
                    <a:pt x="364038" y="1929167"/>
                  </a:lnTo>
                  <a:lnTo>
                    <a:pt x="444977" y="1930489"/>
                  </a:lnTo>
                  <a:lnTo>
                    <a:pt x="446300" y="1929960"/>
                  </a:lnTo>
                  <a:lnTo>
                    <a:pt x="449210" y="1928903"/>
                  </a:lnTo>
                  <a:lnTo>
                    <a:pt x="451855" y="1927316"/>
                  </a:lnTo>
                  <a:lnTo>
                    <a:pt x="454500" y="1924937"/>
                  </a:lnTo>
                  <a:lnTo>
                    <a:pt x="455822" y="1923615"/>
                  </a:lnTo>
                  <a:lnTo>
                    <a:pt x="457145" y="1922294"/>
                  </a:lnTo>
                  <a:lnTo>
                    <a:pt x="458467" y="1920179"/>
                  </a:lnTo>
                  <a:lnTo>
                    <a:pt x="459525" y="1918328"/>
                  </a:lnTo>
                  <a:lnTo>
                    <a:pt x="460319" y="1915949"/>
                  </a:lnTo>
                  <a:lnTo>
                    <a:pt x="461377" y="1913570"/>
                  </a:lnTo>
                  <a:lnTo>
                    <a:pt x="461906" y="1910662"/>
                  </a:lnTo>
                  <a:lnTo>
                    <a:pt x="461906" y="1908018"/>
                  </a:lnTo>
                  <a:lnTo>
                    <a:pt x="461906" y="1905374"/>
                  </a:lnTo>
                  <a:lnTo>
                    <a:pt x="461642" y="1903259"/>
                  </a:lnTo>
                  <a:lnTo>
                    <a:pt x="460848" y="1900880"/>
                  </a:lnTo>
                  <a:lnTo>
                    <a:pt x="460055" y="1899030"/>
                  </a:lnTo>
                  <a:lnTo>
                    <a:pt x="459261" y="1896915"/>
                  </a:lnTo>
                  <a:lnTo>
                    <a:pt x="458203" y="1895328"/>
                  </a:lnTo>
                  <a:lnTo>
                    <a:pt x="457145" y="1894007"/>
                  </a:lnTo>
                  <a:lnTo>
                    <a:pt x="455558" y="1892420"/>
                  </a:lnTo>
                  <a:lnTo>
                    <a:pt x="452913" y="1890306"/>
                  </a:lnTo>
                  <a:lnTo>
                    <a:pt x="450003" y="1888191"/>
                  </a:lnTo>
                  <a:lnTo>
                    <a:pt x="447623" y="1887133"/>
                  </a:lnTo>
                  <a:lnTo>
                    <a:pt x="444977" y="1886340"/>
                  </a:lnTo>
                  <a:lnTo>
                    <a:pt x="317748" y="1880524"/>
                  </a:lnTo>
                  <a:lnTo>
                    <a:pt x="313781" y="1879731"/>
                  </a:lnTo>
                  <a:lnTo>
                    <a:pt x="308755" y="1878674"/>
                  </a:lnTo>
                  <a:lnTo>
                    <a:pt x="303200" y="1877352"/>
                  </a:lnTo>
                  <a:lnTo>
                    <a:pt x="300026" y="1876294"/>
                  </a:lnTo>
                  <a:lnTo>
                    <a:pt x="297117" y="1874708"/>
                  </a:lnTo>
                  <a:lnTo>
                    <a:pt x="293943" y="1873386"/>
                  </a:lnTo>
                  <a:lnTo>
                    <a:pt x="290769" y="1871800"/>
                  </a:lnTo>
                  <a:lnTo>
                    <a:pt x="288123" y="1869421"/>
                  </a:lnTo>
                  <a:lnTo>
                    <a:pt x="284949" y="1867306"/>
                  </a:lnTo>
                  <a:lnTo>
                    <a:pt x="282304" y="1864662"/>
                  </a:lnTo>
                  <a:lnTo>
                    <a:pt x="279924" y="1861490"/>
                  </a:lnTo>
                  <a:lnTo>
                    <a:pt x="277543" y="1858318"/>
                  </a:lnTo>
                  <a:lnTo>
                    <a:pt x="275691" y="1854616"/>
                  </a:lnTo>
                  <a:lnTo>
                    <a:pt x="273840" y="1849858"/>
                  </a:lnTo>
                  <a:lnTo>
                    <a:pt x="272253" y="1844835"/>
                  </a:lnTo>
                  <a:lnTo>
                    <a:pt x="271459" y="1839812"/>
                  </a:lnTo>
                  <a:lnTo>
                    <a:pt x="271459" y="1834789"/>
                  </a:lnTo>
                  <a:lnTo>
                    <a:pt x="271988" y="1830031"/>
                  </a:lnTo>
                  <a:lnTo>
                    <a:pt x="273046" y="1825008"/>
                  </a:lnTo>
                  <a:lnTo>
                    <a:pt x="275162" y="1820249"/>
                  </a:lnTo>
                  <a:lnTo>
                    <a:pt x="277279" y="1816284"/>
                  </a:lnTo>
                  <a:lnTo>
                    <a:pt x="279395" y="1813376"/>
                  </a:lnTo>
                  <a:lnTo>
                    <a:pt x="281246" y="1810732"/>
                  </a:lnTo>
                  <a:lnTo>
                    <a:pt x="283627" y="1808617"/>
                  </a:lnTo>
                  <a:lnTo>
                    <a:pt x="286007" y="1806238"/>
                  </a:lnTo>
                  <a:lnTo>
                    <a:pt x="288652" y="1804387"/>
                  </a:lnTo>
                  <a:lnTo>
                    <a:pt x="291298" y="1802537"/>
                  </a:lnTo>
                  <a:lnTo>
                    <a:pt x="294472" y="1800686"/>
                  </a:lnTo>
                  <a:lnTo>
                    <a:pt x="297646" y="1799364"/>
                  </a:lnTo>
                  <a:lnTo>
                    <a:pt x="301084" y="1798043"/>
                  </a:lnTo>
                  <a:lnTo>
                    <a:pt x="304258" y="1796721"/>
                  </a:lnTo>
                  <a:lnTo>
                    <a:pt x="307962" y="1795928"/>
                  </a:lnTo>
                  <a:lnTo>
                    <a:pt x="311665" y="1795135"/>
                  </a:lnTo>
                  <a:lnTo>
                    <a:pt x="315632" y="1794341"/>
                  </a:lnTo>
                  <a:lnTo>
                    <a:pt x="319865" y="1794077"/>
                  </a:lnTo>
                  <a:lnTo>
                    <a:pt x="324097" y="1793813"/>
                  </a:lnTo>
                  <a:lnTo>
                    <a:pt x="328064" y="1793548"/>
                  </a:lnTo>
                  <a:lnTo>
                    <a:pt x="333884" y="1793813"/>
                  </a:lnTo>
                  <a:lnTo>
                    <a:pt x="339703" y="1794077"/>
                  </a:lnTo>
                  <a:lnTo>
                    <a:pt x="452913" y="1799629"/>
                  </a:lnTo>
                  <a:lnTo>
                    <a:pt x="456616" y="1799364"/>
                  </a:lnTo>
                  <a:lnTo>
                    <a:pt x="460055" y="1798836"/>
                  </a:lnTo>
                  <a:lnTo>
                    <a:pt x="463493" y="1797514"/>
                  </a:lnTo>
                  <a:lnTo>
                    <a:pt x="466667" y="1795928"/>
                  </a:lnTo>
                  <a:lnTo>
                    <a:pt x="467990" y="1794870"/>
                  </a:lnTo>
                  <a:lnTo>
                    <a:pt x="469312" y="1793813"/>
                  </a:lnTo>
                  <a:lnTo>
                    <a:pt x="470635" y="1792227"/>
                  </a:lnTo>
                  <a:lnTo>
                    <a:pt x="471693" y="1790640"/>
                  </a:lnTo>
                  <a:lnTo>
                    <a:pt x="472486" y="1789054"/>
                  </a:lnTo>
                  <a:lnTo>
                    <a:pt x="473280" y="1787204"/>
                  </a:lnTo>
                  <a:lnTo>
                    <a:pt x="473544" y="1785089"/>
                  </a:lnTo>
                  <a:lnTo>
                    <a:pt x="473809" y="1782709"/>
                  </a:lnTo>
                  <a:lnTo>
                    <a:pt x="474074" y="1780330"/>
                  </a:lnTo>
                  <a:lnTo>
                    <a:pt x="473809" y="1777951"/>
                  </a:lnTo>
                  <a:lnTo>
                    <a:pt x="473280" y="1775836"/>
                  </a:lnTo>
                  <a:lnTo>
                    <a:pt x="472486" y="1773721"/>
                  </a:lnTo>
                  <a:lnTo>
                    <a:pt x="471693" y="1772135"/>
                  </a:lnTo>
                  <a:lnTo>
                    <a:pt x="470635" y="1770284"/>
                  </a:lnTo>
                  <a:lnTo>
                    <a:pt x="469048" y="1768698"/>
                  </a:lnTo>
                  <a:lnTo>
                    <a:pt x="467725" y="1767641"/>
                  </a:lnTo>
                  <a:lnTo>
                    <a:pt x="464816" y="1764997"/>
                  </a:lnTo>
                  <a:lnTo>
                    <a:pt x="461906" y="1763411"/>
                  </a:lnTo>
                  <a:lnTo>
                    <a:pt x="458732" y="1762353"/>
                  </a:lnTo>
                  <a:lnTo>
                    <a:pt x="455822" y="1761560"/>
                  </a:lnTo>
                  <a:lnTo>
                    <a:pt x="304788" y="1750457"/>
                  </a:lnTo>
                  <a:lnTo>
                    <a:pt x="300291" y="1749664"/>
                  </a:lnTo>
                  <a:lnTo>
                    <a:pt x="296588" y="1748607"/>
                  </a:lnTo>
                  <a:lnTo>
                    <a:pt x="292620" y="1747285"/>
                  </a:lnTo>
                  <a:lnTo>
                    <a:pt x="288917" y="1745699"/>
                  </a:lnTo>
                  <a:lnTo>
                    <a:pt x="285478" y="1744377"/>
                  </a:lnTo>
                  <a:lnTo>
                    <a:pt x="282304" y="1742526"/>
                  </a:lnTo>
                  <a:lnTo>
                    <a:pt x="279659" y="1740676"/>
                  </a:lnTo>
                  <a:lnTo>
                    <a:pt x="277014" y="1738825"/>
                  </a:lnTo>
                  <a:lnTo>
                    <a:pt x="274633" y="1736446"/>
                  </a:lnTo>
                  <a:lnTo>
                    <a:pt x="272517" y="1734595"/>
                  </a:lnTo>
                  <a:lnTo>
                    <a:pt x="270666" y="1732216"/>
                  </a:lnTo>
                  <a:lnTo>
                    <a:pt x="268550" y="1730101"/>
                  </a:lnTo>
                  <a:lnTo>
                    <a:pt x="265905" y="1725343"/>
                  </a:lnTo>
                  <a:lnTo>
                    <a:pt x="263524" y="1720848"/>
                  </a:lnTo>
                  <a:lnTo>
                    <a:pt x="261672" y="1716090"/>
                  </a:lnTo>
                  <a:lnTo>
                    <a:pt x="260614" y="1711860"/>
                  </a:lnTo>
                  <a:lnTo>
                    <a:pt x="259821" y="1707895"/>
                  </a:lnTo>
                  <a:lnTo>
                    <a:pt x="259027" y="1704193"/>
                  </a:lnTo>
                  <a:lnTo>
                    <a:pt x="258763" y="1698906"/>
                  </a:lnTo>
                  <a:lnTo>
                    <a:pt x="258763" y="1696527"/>
                  </a:lnTo>
                  <a:lnTo>
                    <a:pt x="259821" y="1693355"/>
                  </a:lnTo>
                  <a:lnTo>
                    <a:pt x="260614" y="1689653"/>
                  </a:lnTo>
                  <a:lnTo>
                    <a:pt x="261937" y="1686217"/>
                  </a:lnTo>
                  <a:lnTo>
                    <a:pt x="263524" y="1682780"/>
                  </a:lnTo>
                  <a:lnTo>
                    <a:pt x="265111" y="1680929"/>
                  </a:lnTo>
                  <a:lnTo>
                    <a:pt x="266698" y="1678815"/>
                  </a:lnTo>
                  <a:lnTo>
                    <a:pt x="268285" y="1676964"/>
                  </a:lnTo>
                  <a:lnTo>
                    <a:pt x="270137" y="1675113"/>
                  </a:lnTo>
                  <a:lnTo>
                    <a:pt x="274369" y="1671677"/>
                  </a:lnTo>
                  <a:lnTo>
                    <a:pt x="279130" y="1668504"/>
                  </a:lnTo>
                  <a:lnTo>
                    <a:pt x="284156" y="1666125"/>
                  </a:lnTo>
                  <a:lnTo>
                    <a:pt x="289446" y="1664010"/>
                  </a:lnTo>
                  <a:lnTo>
                    <a:pt x="295001" y="1662688"/>
                  </a:lnTo>
                  <a:lnTo>
                    <a:pt x="301349" y="1661631"/>
                  </a:lnTo>
                  <a:lnTo>
                    <a:pt x="302407" y="1662160"/>
                  </a:lnTo>
                  <a:lnTo>
                    <a:pt x="303729" y="1662424"/>
                  </a:lnTo>
                  <a:lnTo>
                    <a:pt x="469577" y="1669297"/>
                  </a:lnTo>
                  <a:lnTo>
                    <a:pt x="473809" y="1669033"/>
                  </a:lnTo>
                  <a:lnTo>
                    <a:pt x="477777" y="1668240"/>
                  </a:lnTo>
                  <a:lnTo>
                    <a:pt x="479893" y="1667711"/>
                  </a:lnTo>
                  <a:lnTo>
                    <a:pt x="481744" y="1666918"/>
                  </a:lnTo>
                  <a:lnTo>
                    <a:pt x="483331" y="1666125"/>
                  </a:lnTo>
                  <a:lnTo>
                    <a:pt x="485183" y="1664803"/>
                  </a:lnTo>
                  <a:lnTo>
                    <a:pt x="486505" y="1663746"/>
                  </a:lnTo>
                  <a:lnTo>
                    <a:pt x="487828" y="1662424"/>
                  </a:lnTo>
                  <a:lnTo>
                    <a:pt x="489415" y="1660573"/>
                  </a:lnTo>
                  <a:lnTo>
                    <a:pt x="490473" y="1658987"/>
                  </a:lnTo>
                  <a:lnTo>
                    <a:pt x="491267" y="1657137"/>
                  </a:lnTo>
                  <a:lnTo>
                    <a:pt x="491796" y="1654757"/>
                  </a:lnTo>
                  <a:lnTo>
                    <a:pt x="492325" y="1652642"/>
                  </a:lnTo>
                  <a:lnTo>
                    <a:pt x="492854" y="1649999"/>
                  </a:lnTo>
                  <a:lnTo>
                    <a:pt x="493118" y="1647620"/>
                  </a:lnTo>
                  <a:lnTo>
                    <a:pt x="492854" y="1645240"/>
                  </a:lnTo>
                  <a:lnTo>
                    <a:pt x="492060" y="1643390"/>
                  </a:lnTo>
                  <a:lnTo>
                    <a:pt x="491531" y="1641275"/>
                  </a:lnTo>
                  <a:lnTo>
                    <a:pt x="490738" y="1639689"/>
                  </a:lnTo>
                  <a:lnTo>
                    <a:pt x="489944" y="1638367"/>
                  </a:lnTo>
                  <a:lnTo>
                    <a:pt x="488886" y="1636781"/>
                  </a:lnTo>
                  <a:lnTo>
                    <a:pt x="487563" y="1635723"/>
                  </a:lnTo>
                  <a:lnTo>
                    <a:pt x="485183" y="1633873"/>
                  </a:lnTo>
                  <a:lnTo>
                    <a:pt x="482538" y="1632286"/>
                  </a:lnTo>
                  <a:lnTo>
                    <a:pt x="479893" y="1631493"/>
                  </a:lnTo>
                  <a:lnTo>
                    <a:pt x="477512" y="1630965"/>
                  </a:lnTo>
                  <a:lnTo>
                    <a:pt x="344464" y="1623034"/>
                  </a:lnTo>
                  <a:lnTo>
                    <a:pt x="339174" y="1622769"/>
                  </a:lnTo>
                  <a:lnTo>
                    <a:pt x="334148" y="1622505"/>
                  </a:lnTo>
                  <a:lnTo>
                    <a:pt x="329387" y="1622769"/>
                  </a:lnTo>
                  <a:lnTo>
                    <a:pt x="325155" y="1621712"/>
                  </a:lnTo>
                  <a:lnTo>
                    <a:pt x="321187" y="1620390"/>
                  </a:lnTo>
                  <a:lnTo>
                    <a:pt x="317219" y="1618540"/>
                  </a:lnTo>
                  <a:lnTo>
                    <a:pt x="313516" y="1616689"/>
                  </a:lnTo>
                  <a:lnTo>
                    <a:pt x="310607" y="1614574"/>
                  </a:lnTo>
                  <a:lnTo>
                    <a:pt x="307433" y="1612459"/>
                  </a:lnTo>
                  <a:lnTo>
                    <a:pt x="304788" y="1609816"/>
                  </a:lnTo>
                  <a:lnTo>
                    <a:pt x="302407" y="1607436"/>
                  </a:lnTo>
                  <a:lnTo>
                    <a:pt x="300026" y="1604793"/>
                  </a:lnTo>
                  <a:lnTo>
                    <a:pt x="297910" y="1602149"/>
                  </a:lnTo>
                  <a:lnTo>
                    <a:pt x="296059" y="1598977"/>
                  </a:lnTo>
                  <a:lnTo>
                    <a:pt x="294472" y="1595804"/>
                  </a:lnTo>
                  <a:lnTo>
                    <a:pt x="293149" y="1592896"/>
                  </a:lnTo>
                  <a:lnTo>
                    <a:pt x="291827" y="1589724"/>
                  </a:lnTo>
                  <a:lnTo>
                    <a:pt x="290769" y="1586287"/>
                  </a:lnTo>
                  <a:lnTo>
                    <a:pt x="289975" y="1582850"/>
                  </a:lnTo>
                  <a:lnTo>
                    <a:pt x="289446" y="1579678"/>
                  </a:lnTo>
                  <a:lnTo>
                    <a:pt x="289446" y="1575977"/>
                  </a:lnTo>
                  <a:lnTo>
                    <a:pt x="289446" y="1572540"/>
                  </a:lnTo>
                  <a:lnTo>
                    <a:pt x="289710" y="1568839"/>
                  </a:lnTo>
                  <a:lnTo>
                    <a:pt x="290504" y="1563816"/>
                  </a:lnTo>
                  <a:lnTo>
                    <a:pt x="292091" y="1558793"/>
                  </a:lnTo>
                  <a:lnTo>
                    <a:pt x="293943" y="1554299"/>
                  </a:lnTo>
                  <a:lnTo>
                    <a:pt x="296059" y="1549805"/>
                  </a:lnTo>
                  <a:lnTo>
                    <a:pt x="298175" y="1547161"/>
                  </a:lnTo>
                  <a:lnTo>
                    <a:pt x="300026" y="1544518"/>
                  </a:lnTo>
                  <a:lnTo>
                    <a:pt x="302142" y="1541874"/>
                  </a:lnTo>
                  <a:lnTo>
                    <a:pt x="304258" y="1539759"/>
                  </a:lnTo>
                  <a:lnTo>
                    <a:pt x="306904" y="1537380"/>
                  </a:lnTo>
                  <a:lnTo>
                    <a:pt x="309284" y="1535529"/>
                  </a:lnTo>
                  <a:lnTo>
                    <a:pt x="311929" y="1533943"/>
                  </a:lnTo>
                  <a:lnTo>
                    <a:pt x="314839" y="1532093"/>
                  </a:lnTo>
                  <a:lnTo>
                    <a:pt x="317748" y="1530506"/>
                  </a:lnTo>
                  <a:lnTo>
                    <a:pt x="320658" y="1529449"/>
                  </a:lnTo>
                  <a:lnTo>
                    <a:pt x="323832" y="1528127"/>
                  </a:lnTo>
                  <a:lnTo>
                    <a:pt x="326742" y="1527334"/>
                  </a:lnTo>
                  <a:lnTo>
                    <a:pt x="330180" y="1526541"/>
                  </a:lnTo>
                  <a:lnTo>
                    <a:pt x="333355" y="1526012"/>
                  </a:lnTo>
                  <a:lnTo>
                    <a:pt x="336529" y="1525748"/>
                  </a:lnTo>
                  <a:lnTo>
                    <a:pt x="339967" y="1525748"/>
                  </a:lnTo>
                  <a:lnTo>
                    <a:pt x="343141" y="1525748"/>
                  </a:lnTo>
                  <a:lnTo>
                    <a:pt x="346051" y="1526012"/>
                  </a:lnTo>
                  <a:lnTo>
                    <a:pt x="348167" y="1526012"/>
                  </a:lnTo>
                  <a:lnTo>
                    <a:pt x="515337" y="1528127"/>
                  </a:lnTo>
                  <a:lnTo>
                    <a:pt x="564536" y="1527334"/>
                  </a:lnTo>
                  <a:lnTo>
                    <a:pt x="651824" y="1525748"/>
                  </a:lnTo>
                  <a:lnTo>
                    <a:pt x="774027" y="1522840"/>
                  </a:lnTo>
                  <a:lnTo>
                    <a:pt x="775350" y="1522575"/>
                  </a:lnTo>
                  <a:lnTo>
                    <a:pt x="776672" y="1521782"/>
                  </a:lnTo>
                  <a:lnTo>
                    <a:pt x="778259" y="1520725"/>
                  </a:lnTo>
                  <a:lnTo>
                    <a:pt x="780111" y="1519139"/>
                  </a:lnTo>
                  <a:lnTo>
                    <a:pt x="784607" y="1516231"/>
                  </a:lnTo>
                  <a:lnTo>
                    <a:pt x="786724" y="1514380"/>
                  </a:lnTo>
                  <a:lnTo>
                    <a:pt x="788575" y="1512530"/>
                  </a:lnTo>
                  <a:lnTo>
                    <a:pt x="790162" y="1510415"/>
                  </a:lnTo>
                  <a:lnTo>
                    <a:pt x="791485" y="1508035"/>
                  </a:lnTo>
                  <a:lnTo>
                    <a:pt x="792543" y="1505127"/>
                  </a:lnTo>
                  <a:lnTo>
                    <a:pt x="793072" y="1502484"/>
                  </a:lnTo>
                  <a:lnTo>
                    <a:pt x="793336" y="1499311"/>
                  </a:lnTo>
                  <a:lnTo>
                    <a:pt x="793336" y="1495610"/>
                  </a:lnTo>
                  <a:lnTo>
                    <a:pt x="792807" y="1491645"/>
                  </a:lnTo>
                  <a:lnTo>
                    <a:pt x="791749" y="1487151"/>
                  </a:lnTo>
                  <a:lnTo>
                    <a:pt x="789898" y="1482392"/>
                  </a:lnTo>
                  <a:lnTo>
                    <a:pt x="787517" y="1476841"/>
                  </a:lnTo>
                  <a:lnTo>
                    <a:pt x="784343" y="1471025"/>
                  </a:lnTo>
                  <a:lnTo>
                    <a:pt x="780904" y="1464944"/>
                  </a:lnTo>
                  <a:lnTo>
                    <a:pt x="749692" y="1400175"/>
                  </a:lnTo>
                  <a:close/>
                  <a:moveTo>
                    <a:pt x="1613858" y="1397000"/>
                  </a:moveTo>
                  <a:lnTo>
                    <a:pt x="1631862" y="1435056"/>
                  </a:lnTo>
                  <a:lnTo>
                    <a:pt x="1653042" y="1479982"/>
                  </a:lnTo>
                  <a:lnTo>
                    <a:pt x="1698051" y="1577764"/>
                  </a:lnTo>
                  <a:lnTo>
                    <a:pt x="1739089" y="1667617"/>
                  </a:lnTo>
                  <a:lnTo>
                    <a:pt x="1754975" y="1702501"/>
                  </a:lnTo>
                  <a:lnTo>
                    <a:pt x="1765300" y="1726286"/>
                  </a:lnTo>
                  <a:lnTo>
                    <a:pt x="1760535" y="1734743"/>
                  </a:lnTo>
                  <a:lnTo>
                    <a:pt x="1754710" y="1744785"/>
                  </a:lnTo>
                  <a:lnTo>
                    <a:pt x="1741207" y="1769362"/>
                  </a:lnTo>
                  <a:lnTo>
                    <a:pt x="1726116" y="1798697"/>
                  </a:lnTo>
                  <a:lnTo>
                    <a:pt x="1709701" y="1830146"/>
                  </a:lnTo>
                  <a:lnTo>
                    <a:pt x="1693815" y="1862123"/>
                  </a:lnTo>
                  <a:lnTo>
                    <a:pt x="1678724" y="1892514"/>
                  </a:lnTo>
                  <a:lnTo>
                    <a:pt x="1665751" y="1919735"/>
                  </a:lnTo>
                  <a:lnTo>
                    <a:pt x="1655955" y="1941934"/>
                  </a:lnTo>
                  <a:lnTo>
                    <a:pt x="1652248" y="1949862"/>
                  </a:lnTo>
                  <a:lnTo>
                    <a:pt x="1648541" y="1958319"/>
                  </a:lnTo>
                  <a:lnTo>
                    <a:pt x="1644041" y="1967304"/>
                  </a:lnTo>
                  <a:lnTo>
                    <a:pt x="1638745" y="1976554"/>
                  </a:lnTo>
                  <a:lnTo>
                    <a:pt x="1633450" y="1986067"/>
                  </a:lnTo>
                  <a:lnTo>
                    <a:pt x="1627890" y="1995846"/>
                  </a:lnTo>
                  <a:lnTo>
                    <a:pt x="1622066" y="2005624"/>
                  </a:lnTo>
                  <a:lnTo>
                    <a:pt x="1615976" y="2015666"/>
                  </a:lnTo>
                  <a:lnTo>
                    <a:pt x="1609622" y="2025444"/>
                  </a:lnTo>
                  <a:lnTo>
                    <a:pt x="1603532" y="2035487"/>
                  </a:lnTo>
                  <a:lnTo>
                    <a:pt x="1596913" y="2044736"/>
                  </a:lnTo>
                  <a:lnTo>
                    <a:pt x="1590559" y="2053986"/>
                  </a:lnTo>
                  <a:lnTo>
                    <a:pt x="1583940" y="2062707"/>
                  </a:lnTo>
                  <a:lnTo>
                    <a:pt x="1577586" y="2070635"/>
                  </a:lnTo>
                  <a:lnTo>
                    <a:pt x="1571497" y="2078299"/>
                  </a:lnTo>
                  <a:lnTo>
                    <a:pt x="1565142" y="2084906"/>
                  </a:lnTo>
                  <a:lnTo>
                    <a:pt x="1470623" y="2180045"/>
                  </a:lnTo>
                  <a:lnTo>
                    <a:pt x="1363925" y="2286547"/>
                  </a:lnTo>
                  <a:lnTo>
                    <a:pt x="1359689" y="2290247"/>
                  </a:lnTo>
                  <a:lnTo>
                    <a:pt x="1355188" y="2293683"/>
                  </a:lnTo>
                  <a:lnTo>
                    <a:pt x="1350422" y="2296590"/>
                  </a:lnTo>
                  <a:lnTo>
                    <a:pt x="1345657" y="2298704"/>
                  </a:lnTo>
                  <a:lnTo>
                    <a:pt x="1341950" y="2300290"/>
                  </a:lnTo>
                  <a:lnTo>
                    <a:pt x="1337979" y="2301082"/>
                  </a:lnTo>
                  <a:lnTo>
                    <a:pt x="1334007" y="2301875"/>
                  </a:lnTo>
                  <a:lnTo>
                    <a:pt x="1330036" y="2301875"/>
                  </a:lnTo>
                  <a:lnTo>
                    <a:pt x="1327388" y="2301875"/>
                  </a:lnTo>
                  <a:lnTo>
                    <a:pt x="1325005" y="2301611"/>
                  </a:lnTo>
                  <a:lnTo>
                    <a:pt x="1322358" y="2301082"/>
                  </a:lnTo>
                  <a:lnTo>
                    <a:pt x="1320240" y="2300554"/>
                  </a:lnTo>
                  <a:lnTo>
                    <a:pt x="1318122" y="2300025"/>
                  </a:lnTo>
                  <a:lnTo>
                    <a:pt x="1316004" y="2298704"/>
                  </a:lnTo>
                  <a:lnTo>
                    <a:pt x="1313885" y="2297911"/>
                  </a:lnTo>
                  <a:lnTo>
                    <a:pt x="1312297" y="2296590"/>
                  </a:lnTo>
                  <a:lnTo>
                    <a:pt x="1310444" y="2295533"/>
                  </a:lnTo>
                  <a:lnTo>
                    <a:pt x="1308590" y="2293683"/>
                  </a:lnTo>
                  <a:lnTo>
                    <a:pt x="1306737" y="2291568"/>
                  </a:lnTo>
                  <a:lnTo>
                    <a:pt x="1304884" y="2289190"/>
                  </a:lnTo>
                  <a:lnTo>
                    <a:pt x="1303295" y="2286812"/>
                  </a:lnTo>
                  <a:lnTo>
                    <a:pt x="1302236" y="2283905"/>
                  </a:lnTo>
                  <a:lnTo>
                    <a:pt x="1301442" y="2281790"/>
                  </a:lnTo>
                  <a:lnTo>
                    <a:pt x="1300912" y="2279412"/>
                  </a:lnTo>
                  <a:lnTo>
                    <a:pt x="1300118" y="2277033"/>
                  </a:lnTo>
                  <a:lnTo>
                    <a:pt x="1299853" y="2274126"/>
                  </a:lnTo>
                  <a:lnTo>
                    <a:pt x="1299853" y="2271219"/>
                  </a:lnTo>
                  <a:lnTo>
                    <a:pt x="1299853" y="2268577"/>
                  </a:lnTo>
                  <a:lnTo>
                    <a:pt x="1300383" y="2265670"/>
                  </a:lnTo>
                  <a:lnTo>
                    <a:pt x="1300912" y="2262498"/>
                  </a:lnTo>
                  <a:lnTo>
                    <a:pt x="1301707" y="2259856"/>
                  </a:lnTo>
                  <a:lnTo>
                    <a:pt x="1302766" y="2256684"/>
                  </a:lnTo>
                  <a:lnTo>
                    <a:pt x="1303825" y="2253513"/>
                  </a:lnTo>
                  <a:lnTo>
                    <a:pt x="1305413" y="2250606"/>
                  </a:lnTo>
                  <a:lnTo>
                    <a:pt x="1307266" y="2247435"/>
                  </a:lnTo>
                  <a:lnTo>
                    <a:pt x="1309120" y="2244263"/>
                  </a:lnTo>
                  <a:lnTo>
                    <a:pt x="1311503" y="2241621"/>
                  </a:lnTo>
                  <a:lnTo>
                    <a:pt x="1313885" y="2238714"/>
                  </a:lnTo>
                  <a:lnTo>
                    <a:pt x="1315474" y="2237392"/>
                  </a:lnTo>
                  <a:lnTo>
                    <a:pt x="1365249" y="2173702"/>
                  </a:lnTo>
                  <a:lnTo>
                    <a:pt x="1366043" y="2172381"/>
                  </a:lnTo>
                  <a:lnTo>
                    <a:pt x="1366573" y="2169474"/>
                  </a:lnTo>
                  <a:lnTo>
                    <a:pt x="1366837" y="2166567"/>
                  </a:lnTo>
                  <a:lnTo>
                    <a:pt x="1366837" y="2163131"/>
                  </a:lnTo>
                  <a:lnTo>
                    <a:pt x="1366573" y="2161017"/>
                  </a:lnTo>
                  <a:lnTo>
                    <a:pt x="1366043" y="2159167"/>
                  </a:lnTo>
                  <a:lnTo>
                    <a:pt x="1365513" y="2156789"/>
                  </a:lnTo>
                  <a:lnTo>
                    <a:pt x="1364190" y="2154939"/>
                  </a:lnTo>
                  <a:lnTo>
                    <a:pt x="1363131" y="2152560"/>
                  </a:lnTo>
                  <a:lnTo>
                    <a:pt x="1361807" y="2150710"/>
                  </a:lnTo>
                  <a:lnTo>
                    <a:pt x="1359689" y="2148332"/>
                  </a:lnTo>
                  <a:lnTo>
                    <a:pt x="1357571" y="2146482"/>
                  </a:lnTo>
                  <a:lnTo>
                    <a:pt x="1354394" y="2144368"/>
                  </a:lnTo>
                  <a:lnTo>
                    <a:pt x="1351481" y="2143046"/>
                  </a:lnTo>
                  <a:lnTo>
                    <a:pt x="1348039" y="2142254"/>
                  </a:lnTo>
                  <a:lnTo>
                    <a:pt x="1344597" y="2141989"/>
                  </a:lnTo>
                  <a:lnTo>
                    <a:pt x="1341420" y="2142254"/>
                  </a:lnTo>
                  <a:lnTo>
                    <a:pt x="1339038" y="2142782"/>
                  </a:lnTo>
                  <a:lnTo>
                    <a:pt x="1336655" y="2143311"/>
                  </a:lnTo>
                  <a:lnTo>
                    <a:pt x="1334537" y="2144103"/>
                  </a:lnTo>
                  <a:lnTo>
                    <a:pt x="1331360" y="2145953"/>
                  </a:lnTo>
                  <a:lnTo>
                    <a:pt x="1330036" y="2147010"/>
                  </a:lnTo>
                  <a:lnTo>
                    <a:pt x="1248225" y="2244528"/>
                  </a:lnTo>
                  <a:lnTo>
                    <a:pt x="1246107" y="2246906"/>
                  </a:lnTo>
                  <a:lnTo>
                    <a:pt x="1242930" y="2249813"/>
                  </a:lnTo>
                  <a:lnTo>
                    <a:pt x="1238959" y="2252720"/>
                  </a:lnTo>
                  <a:lnTo>
                    <a:pt x="1234458" y="2255891"/>
                  </a:lnTo>
                  <a:lnTo>
                    <a:pt x="1229163" y="2258798"/>
                  </a:lnTo>
                  <a:lnTo>
                    <a:pt x="1226250" y="2260120"/>
                  </a:lnTo>
                  <a:lnTo>
                    <a:pt x="1223338" y="2261177"/>
                  </a:lnTo>
                  <a:lnTo>
                    <a:pt x="1220161" y="2261970"/>
                  </a:lnTo>
                  <a:lnTo>
                    <a:pt x="1216984" y="2262763"/>
                  </a:lnTo>
                  <a:lnTo>
                    <a:pt x="1213542" y="2263027"/>
                  </a:lnTo>
                  <a:lnTo>
                    <a:pt x="1210365" y="2263555"/>
                  </a:lnTo>
                  <a:lnTo>
                    <a:pt x="1206128" y="2263027"/>
                  </a:lnTo>
                  <a:lnTo>
                    <a:pt x="1202157" y="2262498"/>
                  </a:lnTo>
                  <a:lnTo>
                    <a:pt x="1199245" y="2261705"/>
                  </a:lnTo>
                  <a:lnTo>
                    <a:pt x="1196862" y="2260913"/>
                  </a:lnTo>
                  <a:lnTo>
                    <a:pt x="1194214" y="2260120"/>
                  </a:lnTo>
                  <a:lnTo>
                    <a:pt x="1191831" y="2259063"/>
                  </a:lnTo>
                  <a:lnTo>
                    <a:pt x="1189449" y="2257477"/>
                  </a:lnTo>
                  <a:lnTo>
                    <a:pt x="1187331" y="2256156"/>
                  </a:lnTo>
                  <a:lnTo>
                    <a:pt x="1184948" y="2254834"/>
                  </a:lnTo>
                  <a:lnTo>
                    <a:pt x="1183094" y="2252984"/>
                  </a:lnTo>
                  <a:lnTo>
                    <a:pt x="1180976" y="2251135"/>
                  </a:lnTo>
                  <a:lnTo>
                    <a:pt x="1179388" y="2249285"/>
                  </a:lnTo>
                  <a:lnTo>
                    <a:pt x="1177799" y="2247170"/>
                  </a:lnTo>
                  <a:lnTo>
                    <a:pt x="1176211" y="2245320"/>
                  </a:lnTo>
                  <a:lnTo>
                    <a:pt x="1174887" y="2242942"/>
                  </a:lnTo>
                  <a:lnTo>
                    <a:pt x="1173828" y="2240828"/>
                  </a:lnTo>
                  <a:lnTo>
                    <a:pt x="1172769" y="2238185"/>
                  </a:lnTo>
                  <a:lnTo>
                    <a:pt x="1171710" y="2235542"/>
                  </a:lnTo>
                  <a:lnTo>
                    <a:pt x="1170915" y="2232371"/>
                  </a:lnTo>
                  <a:lnTo>
                    <a:pt x="1170386" y="2228671"/>
                  </a:lnTo>
                  <a:lnTo>
                    <a:pt x="1170121" y="2224971"/>
                  </a:lnTo>
                  <a:lnTo>
                    <a:pt x="1170121" y="2221272"/>
                  </a:lnTo>
                  <a:lnTo>
                    <a:pt x="1170386" y="2217307"/>
                  </a:lnTo>
                  <a:lnTo>
                    <a:pt x="1170915" y="2213872"/>
                  </a:lnTo>
                  <a:lnTo>
                    <a:pt x="1171710" y="2209908"/>
                  </a:lnTo>
                  <a:lnTo>
                    <a:pt x="1173298" y="2205944"/>
                  </a:lnTo>
                  <a:lnTo>
                    <a:pt x="1174622" y="2201979"/>
                  </a:lnTo>
                  <a:lnTo>
                    <a:pt x="1176211" y="2198015"/>
                  </a:lnTo>
                  <a:lnTo>
                    <a:pt x="1178329" y="2194051"/>
                  </a:lnTo>
                  <a:lnTo>
                    <a:pt x="1180712" y="2190351"/>
                  </a:lnTo>
                  <a:lnTo>
                    <a:pt x="1183359" y="2186387"/>
                  </a:lnTo>
                  <a:lnTo>
                    <a:pt x="1186007" y="2182423"/>
                  </a:lnTo>
                  <a:lnTo>
                    <a:pt x="1189449" y="2178723"/>
                  </a:lnTo>
                  <a:lnTo>
                    <a:pt x="1192891" y="2174759"/>
                  </a:lnTo>
                  <a:lnTo>
                    <a:pt x="1265699" y="2088342"/>
                  </a:lnTo>
                  <a:lnTo>
                    <a:pt x="1267288" y="2086227"/>
                  </a:lnTo>
                  <a:lnTo>
                    <a:pt x="1269141" y="2083320"/>
                  </a:lnTo>
                  <a:lnTo>
                    <a:pt x="1270465" y="2079885"/>
                  </a:lnTo>
                  <a:lnTo>
                    <a:pt x="1270994" y="2078299"/>
                  </a:lnTo>
                  <a:lnTo>
                    <a:pt x="1271259" y="2076449"/>
                  </a:lnTo>
                  <a:lnTo>
                    <a:pt x="1271259" y="2074599"/>
                  </a:lnTo>
                  <a:lnTo>
                    <a:pt x="1271259" y="2072749"/>
                  </a:lnTo>
                  <a:lnTo>
                    <a:pt x="1270994" y="2070635"/>
                  </a:lnTo>
                  <a:lnTo>
                    <a:pt x="1270465" y="2068785"/>
                  </a:lnTo>
                  <a:lnTo>
                    <a:pt x="1269671" y="2066671"/>
                  </a:lnTo>
                  <a:lnTo>
                    <a:pt x="1268347" y="2064821"/>
                  </a:lnTo>
                  <a:lnTo>
                    <a:pt x="1267023" y="2063235"/>
                  </a:lnTo>
                  <a:lnTo>
                    <a:pt x="1265435" y="2061121"/>
                  </a:lnTo>
                  <a:lnTo>
                    <a:pt x="1262522" y="2059271"/>
                  </a:lnTo>
                  <a:lnTo>
                    <a:pt x="1259610" y="2057421"/>
                  </a:lnTo>
                  <a:lnTo>
                    <a:pt x="1256433" y="2056629"/>
                  </a:lnTo>
                  <a:lnTo>
                    <a:pt x="1252991" y="2056364"/>
                  </a:lnTo>
                  <a:lnTo>
                    <a:pt x="1249814" y="2056629"/>
                  </a:lnTo>
                  <a:lnTo>
                    <a:pt x="1247166" y="2057421"/>
                  </a:lnTo>
                  <a:lnTo>
                    <a:pt x="1244254" y="2058479"/>
                  </a:lnTo>
                  <a:lnTo>
                    <a:pt x="1242136" y="2059536"/>
                  </a:lnTo>
                  <a:lnTo>
                    <a:pt x="1238694" y="2061650"/>
                  </a:lnTo>
                  <a:lnTo>
                    <a:pt x="1237370" y="2062971"/>
                  </a:lnTo>
                  <a:lnTo>
                    <a:pt x="1137026" y="2176081"/>
                  </a:lnTo>
                  <a:lnTo>
                    <a:pt x="1132790" y="2179780"/>
                  </a:lnTo>
                  <a:lnTo>
                    <a:pt x="1128289" y="2183216"/>
                  </a:lnTo>
                  <a:lnTo>
                    <a:pt x="1123788" y="2185859"/>
                  </a:lnTo>
                  <a:lnTo>
                    <a:pt x="1119023" y="2188237"/>
                  </a:lnTo>
                  <a:lnTo>
                    <a:pt x="1114257" y="2189823"/>
                  </a:lnTo>
                  <a:lnTo>
                    <a:pt x="1109491" y="2191409"/>
                  </a:lnTo>
                  <a:lnTo>
                    <a:pt x="1104726" y="2191937"/>
                  </a:lnTo>
                  <a:lnTo>
                    <a:pt x="1099695" y="2192201"/>
                  </a:lnTo>
                  <a:lnTo>
                    <a:pt x="1096518" y="2192201"/>
                  </a:lnTo>
                  <a:lnTo>
                    <a:pt x="1093341" y="2191937"/>
                  </a:lnTo>
                  <a:lnTo>
                    <a:pt x="1090693" y="2191409"/>
                  </a:lnTo>
                  <a:lnTo>
                    <a:pt x="1087781" y="2190880"/>
                  </a:lnTo>
                  <a:lnTo>
                    <a:pt x="1082486" y="2189030"/>
                  </a:lnTo>
                  <a:lnTo>
                    <a:pt x="1077985" y="2187444"/>
                  </a:lnTo>
                  <a:lnTo>
                    <a:pt x="1073749" y="2185066"/>
                  </a:lnTo>
                  <a:lnTo>
                    <a:pt x="1070307" y="2183216"/>
                  </a:lnTo>
                  <a:lnTo>
                    <a:pt x="1067924" y="2181630"/>
                  </a:lnTo>
                  <a:lnTo>
                    <a:pt x="1066071" y="2180045"/>
                  </a:lnTo>
                  <a:lnTo>
                    <a:pt x="1063953" y="2177402"/>
                  </a:lnTo>
                  <a:lnTo>
                    <a:pt x="1061570" y="2174495"/>
                  </a:lnTo>
                  <a:lnTo>
                    <a:pt x="1059717" y="2171324"/>
                  </a:lnTo>
                  <a:lnTo>
                    <a:pt x="1058393" y="2167888"/>
                  </a:lnTo>
                  <a:lnTo>
                    <a:pt x="1057334" y="2165510"/>
                  </a:lnTo>
                  <a:lnTo>
                    <a:pt x="1056540" y="2163131"/>
                  </a:lnTo>
                  <a:lnTo>
                    <a:pt x="1056010" y="2160488"/>
                  </a:lnTo>
                  <a:lnTo>
                    <a:pt x="1055745" y="2157846"/>
                  </a:lnTo>
                  <a:lnTo>
                    <a:pt x="1055481" y="2152560"/>
                  </a:lnTo>
                  <a:lnTo>
                    <a:pt x="1056010" y="2147010"/>
                  </a:lnTo>
                  <a:lnTo>
                    <a:pt x="1057069" y="2141725"/>
                  </a:lnTo>
                  <a:lnTo>
                    <a:pt x="1058922" y="2136175"/>
                  </a:lnTo>
                  <a:lnTo>
                    <a:pt x="1061040" y="2130361"/>
                  </a:lnTo>
                  <a:lnTo>
                    <a:pt x="1063953" y="2125076"/>
                  </a:lnTo>
                  <a:lnTo>
                    <a:pt x="1065012" y="2124547"/>
                  </a:lnTo>
                  <a:lnTo>
                    <a:pt x="1065806" y="2123490"/>
                  </a:lnTo>
                  <a:lnTo>
                    <a:pt x="1171975" y="1996110"/>
                  </a:lnTo>
                  <a:lnTo>
                    <a:pt x="1173298" y="1994788"/>
                  </a:lnTo>
                  <a:lnTo>
                    <a:pt x="1174357" y="1993203"/>
                  </a:lnTo>
                  <a:lnTo>
                    <a:pt x="1175416" y="1991353"/>
                  </a:lnTo>
                  <a:lnTo>
                    <a:pt x="1176475" y="1988710"/>
                  </a:lnTo>
                  <a:lnTo>
                    <a:pt x="1177534" y="1986067"/>
                  </a:lnTo>
                  <a:lnTo>
                    <a:pt x="1178064" y="1982896"/>
                  </a:lnTo>
                  <a:lnTo>
                    <a:pt x="1178329" y="1979461"/>
                  </a:lnTo>
                  <a:lnTo>
                    <a:pt x="1178064" y="1977875"/>
                  </a:lnTo>
                  <a:lnTo>
                    <a:pt x="1177534" y="1976025"/>
                  </a:lnTo>
                  <a:lnTo>
                    <a:pt x="1176740" y="1973911"/>
                  </a:lnTo>
                  <a:lnTo>
                    <a:pt x="1175946" y="1972325"/>
                  </a:lnTo>
                  <a:lnTo>
                    <a:pt x="1175152" y="1970475"/>
                  </a:lnTo>
                  <a:lnTo>
                    <a:pt x="1173828" y="1968890"/>
                  </a:lnTo>
                  <a:lnTo>
                    <a:pt x="1172239" y="1967304"/>
                  </a:lnTo>
                  <a:lnTo>
                    <a:pt x="1170915" y="1965718"/>
                  </a:lnTo>
                  <a:lnTo>
                    <a:pt x="1168268" y="1963868"/>
                  </a:lnTo>
                  <a:lnTo>
                    <a:pt x="1165356" y="1962283"/>
                  </a:lnTo>
                  <a:lnTo>
                    <a:pt x="1162178" y="1961226"/>
                  </a:lnTo>
                  <a:lnTo>
                    <a:pt x="1159266" y="1960961"/>
                  </a:lnTo>
                  <a:lnTo>
                    <a:pt x="1156619" y="1961226"/>
                  </a:lnTo>
                  <a:lnTo>
                    <a:pt x="1153971" y="1961754"/>
                  </a:lnTo>
                  <a:lnTo>
                    <a:pt x="1152118" y="1962811"/>
                  </a:lnTo>
                  <a:lnTo>
                    <a:pt x="1150529" y="1963604"/>
                  </a:lnTo>
                  <a:lnTo>
                    <a:pt x="1147617" y="1965190"/>
                  </a:lnTo>
                  <a:lnTo>
                    <a:pt x="1146558" y="1966247"/>
                  </a:lnTo>
                  <a:lnTo>
                    <a:pt x="1059187" y="2067992"/>
                  </a:lnTo>
                  <a:lnTo>
                    <a:pt x="1054686" y="2073278"/>
                  </a:lnTo>
                  <a:lnTo>
                    <a:pt x="1050185" y="2079092"/>
                  </a:lnTo>
                  <a:lnTo>
                    <a:pt x="1046743" y="2081999"/>
                  </a:lnTo>
                  <a:lnTo>
                    <a:pt x="1043037" y="2084113"/>
                  </a:lnTo>
                  <a:lnTo>
                    <a:pt x="1039065" y="2086492"/>
                  </a:lnTo>
                  <a:lnTo>
                    <a:pt x="1035624" y="2088077"/>
                  </a:lnTo>
                  <a:lnTo>
                    <a:pt x="1031123" y="2089927"/>
                  </a:lnTo>
                  <a:lnTo>
                    <a:pt x="1026357" y="2090720"/>
                  </a:lnTo>
                  <a:lnTo>
                    <a:pt x="1021327" y="2091513"/>
                  </a:lnTo>
                  <a:lnTo>
                    <a:pt x="1016561" y="2091777"/>
                  </a:lnTo>
                  <a:lnTo>
                    <a:pt x="1012060" y="2091513"/>
                  </a:lnTo>
                  <a:lnTo>
                    <a:pt x="1007294" y="2090720"/>
                  </a:lnTo>
                  <a:lnTo>
                    <a:pt x="1002793" y="2089927"/>
                  </a:lnTo>
                  <a:lnTo>
                    <a:pt x="998293" y="2088077"/>
                  </a:lnTo>
                  <a:lnTo>
                    <a:pt x="994586" y="2086227"/>
                  </a:lnTo>
                  <a:lnTo>
                    <a:pt x="990350" y="2083849"/>
                  </a:lnTo>
                  <a:lnTo>
                    <a:pt x="986643" y="2081470"/>
                  </a:lnTo>
                  <a:lnTo>
                    <a:pt x="983201" y="2078299"/>
                  </a:lnTo>
                  <a:lnTo>
                    <a:pt x="979495" y="2074335"/>
                  </a:lnTo>
                  <a:lnTo>
                    <a:pt x="976582" y="2070371"/>
                  </a:lnTo>
                  <a:lnTo>
                    <a:pt x="973935" y="2065878"/>
                  </a:lnTo>
                  <a:lnTo>
                    <a:pt x="971817" y="2061121"/>
                  </a:lnTo>
                  <a:lnTo>
                    <a:pt x="970493" y="2057950"/>
                  </a:lnTo>
                  <a:lnTo>
                    <a:pt x="969699" y="2054250"/>
                  </a:lnTo>
                  <a:lnTo>
                    <a:pt x="968904" y="2050815"/>
                  </a:lnTo>
                  <a:lnTo>
                    <a:pt x="968640" y="2047115"/>
                  </a:lnTo>
                  <a:lnTo>
                    <a:pt x="968375" y="2043415"/>
                  </a:lnTo>
                  <a:lnTo>
                    <a:pt x="968640" y="2039979"/>
                  </a:lnTo>
                  <a:lnTo>
                    <a:pt x="968904" y="2036544"/>
                  </a:lnTo>
                  <a:lnTo>
                    <a:pt x="969434" y="2032844"/>
                  </a:lnTo>
                  <a:lnTo>
                    <a:pt x="970228" y="2029144"/>
                  </a:lnTo>
                  <a:lnTo>
                    <a:pt x="971552" y="2025709"/>
                  </a:lnTo>
                  <a:lnTo>
                    <a:pt x="972876" y="2022537"/>
                  </a:lnTo>
                  <a:lnTo>
                    <a:pt x="974464" y="2019102"/>
                  </a:lnTo>
                  <a:lnTo>
                    <a:pt x="976318" y="2015930"/>
                  </a:lnTo>
                  <a:lnTo>
                    <a:pt x="978436" y="2013023"/>
                  </a:lnTo>
                  <a:lnTo>
                    <a:pt x="980818" y="2010116"/>
                  </a:lnTo>
                  <a:lnTo>
                    <a:pt x="983201" y="2007209"/>
                  </a:lnTo>
                  <a:lnTo>
                    <a:pt x="984260" y="2005888"/>
                  </a:lnTo>
                  <a:lnTo>
                    <a:pt x="1087781" y="1874015"/>
                  </a:lnTo>
                  <a:lnTo>
                    <a:pt x="1093606" y="1866351"/>
                  </a:lnTo>
                  <a:lnTo>
                    <a:pt x="1107903" y="1846266"/>
                  </a:lnTo>
                  <a:lnTo>
                    <a:pt x="1153441" y="1783369"/>
                  </a:lnTo>
                  <a:lnTo>
                    <a:pt x="1245048" y="1656517"/>
                  </a:lnTo>
                  <a:lnTo>
                    <a:pt x="1246107" y="1654932"/>
                  </a:lnTo>
                  <a:lnTo>
                    <a:pt x="1246107" y="1653610"/>
                  </a:lnTo>
                  <a:lnTo>
                    <a:pt x="1246372" y="1649118"/>
                  </a:lnTo>
                  <a:lnTo>
                    <a:pt x="1246637" y="1643832"/>
                  </a:lnTo>
                  <a:lnTo>
                    <a:pt x="1246372" y="1641189"/>
                  </a:lnTo>
                  <a:lnTo>
                    <a:pt x="1246107" y="1638547"/>
                  </a:lnTo>
                  <a:lnTo>
                    <a:pt x="1245048" y="1635904"/>
                  </a:lnTo>
                  <a:lnTo>
                    <a:pt x="1243989" y="1633526"/>
                  </a:lnTo>
                  <a:lnTo>
                    <a:pt x="1242665" y="1631147"/>
                  </a:lnTo>
                  <a:lnTo>
                    <a:pt x="1240547" y="1628504"/>
                  </a:lnTo>
                  <a:lnTo>
                    <a:pt x="1238429" y="1626390"/>
                  </a:lnTo>
                  <a:lnTo>
                    <a:pt x="1235252" y="1624540"/>
                  </a:lnTo>
                  <a:lnTo>
                    <a:pt x="1231810" y="1622426"/>
                  </a:lnTo>
                  <a:lnTo>
                    <a:pt x="1227839" y="1620840"/>
                  </a:lnTo>
                  <a:lnTo>
                    <a:pt x="1222544" y="1618990"/>
                  </a:lnTo>
                  <a:lnTo>
                    <a:pt x="1216984" y="1617669"/>
                  </a:lnTo>
                  <a:lnTo>
                    <a:pt x="1210629" y="1616612"/>
                  </a:lnTo>
                  <a:lnTo>
                    <a:pt x="1203216" y="1615819"/>
                  </a:lnTo>
                  <a:lnTo>
                    <a:pt x="1128289" y="1609741"/>
                  </a:lnTo>
                  <a:lnTo>
                    <a:pt x="1135703" y="1599698"/>
                  </a:lnTo>
                  <a:lnTo>
                    <a:pt x="1142851" y="1590449"/>
                  </a:lnTo>
                  <a:lnTo>
                    <a:pt x="1150000" y="1581992"/>
                  </a:lnTo>
                  <a:lnTo>
                    <a:pt x="1156089" y="1574592"/>
                  </a:lnTo>
                  <a:lnTo>
                    <a:pt x="1162178" y="1567721"/>
                  </a:lnTo>
                  <a:lnTo>
                    <a:pt x="1167738" y="1561907"/>
                  </a:lnTo>
                  <a:lnTo>
                    <a:pt x="1173298" y="1556622"/>
                  </a:lnTo>
                  <a:lnTo>
                    <a:pt x="1178064" y="1551865"/>
                  </a:lnTo>
                  <a:lnTo>
                    <a:pt x="1182300" y="1547901"/>
                  </a:lnTo>
                  <a:lnTo>
                    <a:pt x="1186007" y="1544465"/>
                  </a:lnTo>
                  <a:lnTo>
                    <a:pt x="1192626" y="1539708"/>
                  </a:lnTo>
                  <a:lnTo>
                    <a:pt x="1197127" y="1536537"/>
                  </a:lnTo>
                  <a:lnTo>
                    <a:pt x="1199509" y="1535480"/>
                  </a:lnTo>
                  <a:lnTo>
                    <a:pt x="1215660" y="1530987"/>
                  </a:lnTo>
                  <a:lnTo>
                    <a:pt x="1231016" y="1526759"/>
                  </a:lnTo>
                  <a:lnTo>
                    <a:pt x="1246637" y="1523059"/>
                  </a:lnTo>
                  <a:lnTo>
                    <a:pt x="1261463" y="1519623"/>
                  </a:lnTo>
                  <a:lnTo>
                    <a:pt x="1276025" y="1516452"/>
                  </a:lnTo>
                  <a:lnTo>
                    <a:pt x="1290322" y="1513809"/>
                  </a:lnTo>
                  <a:lnTo>
                    <a:pt x="1304354" y="1511431"/>
                  </a:lnTo>
                  <a:lnTo>
                    <a:pt x="1317857" y="1509052"/>
                  </a:lnTo>
                  <a:lnTo>
                    <a:pt x="1331360" y="1507202"/>
                  </a:lnTo>
                  <a:lnTo>
                    <a:pt x="1344333" y="1505353"/>
                  </a:lnTo>
                  <a:lnTo>
                    <a:pt x="1369485" y="1502445"/>
                  </a:lnTo>
                  <a:lnTo>
                    <a:pt x="1393313" y="1499803"/>
                  </a:lnTo>
                  <a:lnTo>
                    <a:pt x="1415553" y="1497953"/>
                  </a:lnTo>
                  <a:lnTo>
                    <a:pt x="1448913" y="1494517"/>
                  </a:lnTo>
                  <a:lnTo>
                    <a:pt x="1464004" y="1492932"/>
                  </a:lnTo>
                  <a:lnTo>
                    <a:pt x="1478301" y="1490817"/>
                  </a:lnTo>
                  <a:lnTo>
                    <a:pt x="1491539" y="1488439"/>
                  </a:lnTo>
                  <a:lnTo>
                    <a:pt x="1498158" y="1487118"/>
                  </a:lnTo>
                  <a:lnTo>
                    <a:pt x="1503983" y="1485532"/>
                  </a:lnTo>
                  <a:lnTo>
                    <a:pt x="1509808" y="1484211"/>
                  </a:lnTo>
                  <a:lnTo>
                    <a:pt x="1515368" y="1482096"/>
                  </a:lnTo>
                  <a:lnTo>
                    <a:pt x="1520928" y="1480246"/>
                  </a:lnTo>
                  <a:lnTo>
                    <a:pt x="1526223" y="1478397"/>
                  </a:lnTo>
                  <a:lnTo>
                    <a:pt x="1529135" y="1476547"/>
                  </a:lnTo>
                  <a:lnTo>
                    <a:pt x="1532842" y="1474697"/>
                  </a:lnTo>
                  <a:lnTo>
                    <a:pt x="1536813" y="1472054"/>
                  </a:lnTo>
                  <a:lnTo>
                    <a:pt x="1540784" y="1468883"/>
                  </a:lnTo>
                  <a:lnTo>
                    <a:pt x="1545285" y="1465711"/>
                  </a:lnTo>
                  <a:lnTo>
                    <a:pt x="1550051" y="1462012"/>
                  </a:lnTo>
                  <a:lnTo>
                    <a:pt x="1560112" y="1452762"/>
                  </a:lnTo>
                  <a:lnTo>
                    <a:pt x="1571761" y="1441927"/>
                  </a:lnTo>
                  <a:lnTo>
                    <a:pt x="1584470" y="1428977"/>
                  </a:lnTo>
                  <a:lnTo>
                    <a:pt x="1598502" y="1413914"/>
                  </a:lnTo>
                  <a:lnTo>
                    <a:pt x="1613858" y="1397000"/>
                  </a:lnTo>
                  <a:close/>
                  <a:moveTo>
                    <a:pt x="1871001" y="730250"/>
                  </a:moveTo>
                  <a:lnTo>
                    <a:pt x="1889793" y="780470"/>
                  </a:lnTo>
                  <a:lnTo>
                    <a:pt x="1908585" y="830162"/>
                  </a:lnTo>
                  <a:lnTo>
                    <a:pt x="1924201" y="873245"/>
                  </a:lnTo>
                  <a:lnTo>
                    <a:pt x="1930024" y="890426"/>
                  </a:lnTo>
                  <a:lnTo>
                    <a:pt x="1934259" y="903377"/>
                  </a:lnTo>
                  <a:lnTo>
                    <a:pt x="1935053" y="905492"/>
                  </a:lnTo>
                  <a:lnTo>
                    <a:pt x="1936641" y="908135"/>
                  </a:lnTo>
                  <a:lnTo>
                    <a:pt x="1940876" y="915536"/>
                  </a:lnTo>
                  <a:lnTo>
                    <a:pt x="1946699" y="925844"/>
                  </a:lnTo>
                  <a:lnTo>
                    <a:pt x="1954374" y="937738"/>
                  </a:lnTo>
                  <a:lnTo>
                    <a:pt x="1973167" y="967077"/>
                  </a:lnTo>
                  <a:lnTo>
                    <a:pt x="1995135" y="1000381"/>
                  </a:lnTo>
                  <a:lnTo>
                    <a:pt x="2018956" y="1035271"/>
                  </a:lnTo>
                  <a:lnTo>
                    <a:pt x="2042248" y="1068310"/>
                  </a:lnTo>
                  <a:lnTo>
                    <a:pt x="2062892" y="1097385"/>
                  </a:lnTo>
                  <a:lnTo>
                    <a:pt x="2071627" y="1109544"/>
                  </a:lnTo>
                  <a:lnTo>
                    <a:pt x="2079302" y="1119323"/>
                  </a:lnTo>
                  <a:lnTo>
                    <a:pt x="2084596" y="1126196"/>
                  </a:lnTo>
                  <a:lnTo>
                    <a:pt x="2089890" y="1133861"/>
                  </a:lnTo>
                  <a:lnTo>
                    <a:pt x="2095448" y="1142055"/>
                  </a:lnTo>
                  <a:lnTo>
                    <a:pt x="2101535" y="1150777"/>
                  </a:lnTo>
                  <a:lnTo>
                    <a:pt x="2107358" y="1160028"/>
                  </a:lnTo>
                  <a:lnTo>
                    <a:pt x="2113181" y="1169808"/>
                  </a:lnTo>
                  <a:lnTo>
                    <a:pt x="2119269" y="1179587"/>
                  </a:lnTo>
                  <a:lnTo>
                    <a:pt x="2125092" y="1189631"/>
                  </a:lnTo>
                  <a:lnTo>
                    <a:pt x="2130650" y="1200204"/>
                  </a:lnTo>
                  <a:lnTo>
                    <a:pt x="2135944" y="1210248"/>
                  </a:lnTo>
                  <a:lnTo>
                    <a:pt x="2141237" y="1220292"/>
                  </a:lnTo>
                  <a:lnTo>
                    <a:pt x="2146001" y="1230336"/>
                  </a:lnTo>
                  <a:lnTo>
                    <a:pt x="2151030" y="1240116"/>
                  </a:lnTo>
                  <a:lnTo>
                    <a:pt x="2154736" y="1249895"/>
                  </a:lnTo>
                  <a:lnTo>
                    <a:pt x="2158441" y="1258882"/>
                  </a:lnTo>
                  <a:lnTo>
                    <a:pt x="2161617" y="1267340"/>
                  </a:lnTo>
                  <a:lnTo>
                    <a:pt x="2199731" y="1396062"/>
                  </a:lnTo>
                  <a:lnTo>
                    <a:pt x="2242344" y="1540379"/>
                  </a:lnTo>
                  <a:lnTo>
                    <a:pt x="2243668" y="1545929"/>
                  </a:lnTo>
                  <a:lnTo>
                    <a:pt x="2244462" y="1551744"/>
                  </a:lnTo>
                  <a:lnTo>
                    <a:pt x="2244726" y="1557031"/>
                  </a:lnTo>
                  <a:lnTo>
                    <a:pt x="2244197" y="1562317"/>
                  </a:lnTo>
                  <a:lnTo>
                    <a:pt x="2243403" y="1567603"/>
                  </a:lnTo>
                  <a:lnTo>
                    <a:pt x="2242609" y="1570511"/>
                  </a:lnTo>
                  <a:lnTo>
                    <a:pt x="2241550" y="1572890"/>
                  </a:lnTo>
                  <a:lnTo>
                    <a:pt x="2240491" y="1575269"/>
                  </a:lnTo>
                  <a:lnTo>
                    <a:pt x="2239433" y="1577383"/>
                  </a:lnTo>
                  <a:lnTo>
                    <a:pt x="2238109" y="1579762"/>
                  </a:lnTo>
                  <a:lnTo>
                    <a:pt x="2236521" y="1581876"/>
                  </a:lnTo>
                  <a:lnTo>
                    <a:pt x="2233610" y="1585313"/>
                  </a:lnTo>
                  <a:lnTo>
                    <a:pt x="2231757" y="1586898"/>
                  </a:lnTo>
                  <a:lnTo>
                    <a:pt x="2230169" y="1588220"/>
                  </a:lnTo>
                  <a:lnTo>
                    <a:pt x="2228052" y="1589542"/>
                  </a:lnTo>
                  <a:lnTo>
                    <a:pt x="2226199" y="1590599"/>
                  </a:lnTo>
                  <a:lnTo>
                    <a:pt x="2224346" y="1591392"/>
                  </a:lnTo>
                  <a:lnTo>
                    <a:pt x="2222229" y="1592449"/>
                  </a:lnTo>
                  <a:lnTo>
                    <a:pt x="2217994" y="1593242"/>
                  </a:lnTo>
                  <a:lnTo>
                    <a:pt x="2213759" y="1593506"/>
                  </a:lnTo>
                  <a:lnTo>
                    <a:pt x="2210053" y="1593242"/>
                  </a:lnTo>
                  <a:lnTo>
                    <a:pt x="2207936" y="1592978"/>
                  </a:lnTo>
                  <a:lnTo>
                    <a:pt x="2205819" y="1592449"/>
                  </a:lnTo>
                  <a:lnTo>
                    <a:pt x="2203172" y="1591392"/>
                  </a:lnTo>
                  <a:lnTo>
                    <a:pt x="2200525" y="1590335"/>
                  </a:lnTo>
                  <a:lnTo>
                    <a:pt x="2198408" y="1589277"/>
                  </a:lnTo>
                  <a:lnTo>
                    <a:pt x="2195761" y="1587956"/>
                  </a:lnTo>
                  <a:lnTo>
                    <a:pt x="2193379" y="1586106"/>
                  </a:lnTo>
                  <a:lnTo>
                    <a:pt x="2190997" y="1584255"/>
                  </a:lnTo>
                  <a:lnTo>
                    <a:pt x="2188879" y="1581876"/>
                  </a:lnTo>
                  <a:lnTo>
                    <a:pt x="2186497" y="1579762"/>
                  </a:lnTo>
                  <a:lnTo>
                    <a:pt x="2184380" y="1577119"/>
                  </a:lnTo>
                  <a:lnTo>
                    <a:pt x="2182262" y="1574476"/>
                  </a:lnTo>
                  <a:lnTo>
                    <a:pt x="2180674" y="1571568"/>
                  </a:lnTo>
                  <a:lnTo>
                    <a:pt x="2179086" y="1568132"/>
                  </a:lnTo>
                  <a:lnTo>
                    <a:pt x="2177498" y="1564960"/>
                  </a:lnTo>
                  <a:lnTo>
                    <a:pt x="2176175" y="1561260"/>
                  </a:lnTo>
                  <a:lnTo>
                    <a:pt x="2175645" y="1559410"/>
                  </a:lnTo>
                  <a:lnTo>
                    <a:pt x="2143884" y="1485137"/>
                  </a:lnTo>
                  <a:lnTo>
                    <a:pt x="2142825" y="1484080"/>
                  </a:lnTo>
                  <a:lnTo>
                    <a:pt x="2141237" y="1482758"/>
                  </a:lnTo>
                  <a:lnTo>
                    <a:pt x="2139914" y="1481436"/>
                  </a:lnTo>
                  <a:lnTo>
                    <a:pt x="2138061" y="1480379"/>
                  </a:lnTo>
                  <a:lnTo>
                    <a:pt x="2135414" y="1479058"/>
                  </a:lnTo>
                  <a:lnTo>
                    <a:pt x="2132767" y="1478000"/>
                  </a:lnTo>
                  <a:lnTo>
                    <a:pt x="2129591" y="1476943"/>
                  </a:lnTo>
                  <a:lnTo>
                    <a:pt x="2125886" y="1476679"/>
                  </a:lnTo>
                  <a:lnTo>
                    <a:pt x="2123504" y="1476943"/>
                  </a:lnTo>
                  <a:lnTo>
                    <a:pt x="2120857" y="1477207"/>
                  </a:lnTo>
                  <a:lnTo>
                    <a:pt x="2118475" y="1478265"/>
                  </a:lnTo>
                  <a:lnTo>
                    <a:pt x="2116093" y="1479058"/>
                  </a:lnTo>
                  <a:lnTo>
                    <a:pt x="2113711" y="1480115"/>
                  </a:lnTo>
                  <a:lnTo>
                    <a:pt x="2111858" y="1481172"/>
                  </a:lnTo>
                  <a:lnTo>
                    <a:pt x="2110270" y="1482758"/>
                  </a:lnTo>
                  <a:lnTo>
                    <a:pt x="2108682" y="1484344"/>
                  </a:lnTo>
                  <a:lnTo>
                    <a:pt x="2107358" y="1485665"/>
                  </a:lnTo>
                  <a:lnTo>
                    <a:pt x="2106300" y="1487516"/>
                  </a:lnTo>
                  <a:lnTo>
                    <a:pt x="2105506" y="1489102"/>
                  </a:lnTo>
                  <a:lnTo>
                    <a:pt x="2104447" y="1490687"/>
                  </a:lnTo>
                  <a:lnTo>
                    <a:pt x="2103653" y="1494388"/>
                  </a:lnTo>
                  <a:lnTo>
                    <a:pt x="2103124" y="1497560"/>
                  </a:lnTo>
                  <a:lnTo>
                    <a:pt x="2103124" y="1500467"/>
                  </a:lnTo>
                  <a:lnTo>
                    <a:pt x="2103124" y="1503110"/>
                  </a:lnTo>
                  <a:lnTo>
                    <a:pt x="2149972" y="1621788"/>
                  </a:lnTo>
                  <a:lnTo>
                    <a:pt x="2151030" y="1625489"/>
                  </a:lnTo>
                  <a:lnTo>
                    <a:pt x="2152089" y="1630511"/>
                  </a:lnTo>
                  <a:lnTo>
                    <a:pt x="2152883" y="1636326"/>
                  </a:lnTo>
                  <a:lnTo>
                    <a:pt x="2153148" y="1639497"/>
                  </a:lnTo>
                  <a:lnTo>
                    <a:pt x="2153148" y="1642933"/>
                  </a:lnTo>
                  <a:lnTo>
                    <a:pt x="2153148" y="1646105"/>
                  </a:lnTo>
                  <a:lnTo>
                    <a:pt x="2152883" y="1649806"/>
                  </a:lnTo>
                  <a:lnTo>
                    <a:pt x="2152089" y="1653242"/>
                  </a:lnTo>
                  <a:lnTo>
                    <a:pt x="2151295" y="1656942"/>
                  </a:lnTo>
                  <a:lnTo>
                    <a:pt x="2149707" y="1660643"/>
                  </a:lnTo>
                  <a:lnTo>
                    <a:pt x="2148119" y="1663814"/>
                  </a:lnTo>
                  <a:lnTo>
                    <a:pt x="2146001" y="1667251"/>
                  </a:lnTo>
                  <a:lnTo>
                    <a:pt x="2143619" y="1670687"/>
                  </a:lnTo>
                  <a:lnTo>
                    <a:pt x="2140443" y="1673858"/>
                  </a:lnTo>
                  <a:lnTo>
                    <a:pt x="2136738" y="1676766"/>
                  </a:lnTo>
                  <a:lnTo>
                    <a:pt x="2133561" y="1679409"/>
                  </a:lnTo>
                  <a:lnTo>
                    <a:pt x="2129591" y="1681259"/>
                  </a:lnTo>
                  <a:lnTo>
                    <a:pt x="2125621" y="1682845"/>
                  </a:lnTo>
                  <a:lnTo>
                    <a:pt x="2121651" y="1684167"/>
                  </a:lnTo>
                  <a:lnTo>
                    <a:pt x="2117416" y="1684960"/>
                  </a:lnTo>
                  <a:lnTo>
                    <a:pt x="2112917" y="1685224"/>
                  </a:lnTo>
                  <a:lnTo>
                    <a:pt x="2108946" y="1684960"/>
                  </a:lnTo>
                  <a:lnTo>
                    <a:pt x="2105241" y="1684431"/>
                  </a:lnTo>
                  <a:lnTo>
                    <a:pt x="2101271" y="1683374"/>
                  </a:lnTo>
                  <a:lnTo>
                    <a:pt x="2097301" y="1681788"/>
                  </a:lnTo>
                  <a:lnTo>
                    <a:pt x="2093595" y="1679938"/>
                  </a:lnTo>
                  <a:lnTo>
                    <a:pt x="2089890" y="1677559"/>
                  </a:lnTo>
                  <a:lnTo>
                    <a:pt x="2086184" y="1675180"/>
                  </a:lnTo>
                  <a:lnTo>
                    <a:pt x="2083008" y="1672273"/>
                  </a:lnTo>
                  <a:lnTo>
                    <a:pt x="2079832" y="1668836"/>
                  </a:lnTo>
                  <a:lnTo>
                    <a:pt x="2076656" y="1665400"/>
                  </a:lnTo>
                  <a:lnTo>
                    <a:pt x="2074009" y="1661436"/>
                  </a:lnTo>
                  <a:lnTo>
                    <a:pt x="2071097" y="1657207"/>
                  </a:lnTo>
                  <a:lnTo>
                    <a:pt x="2068715" y="1652449"/>
                  </a:lnTo>
                  <a:lnTo>
                    <a:pt x="2066069" y="1647691"/>
                  </a:lnTo>
                  <a:lnTo>
                    <a:pt x="2064216" y="1642405"/>
                  </a:lnTo>
                  <a:lnTo>
                    <a:pt x="2062098" y="1636590"/>
                  </a:lnTo>
                  <a:lnTo>
                    <a:pt x="2021073" y="1531392"/>
                  </a:lnTo>
                  <a:lnTo>
                    <a:pt x="2020015" y="1529278"/>
                  </a:lnTo>
                  <a:lnTo>
                    <a:pt x="2018691" y="1526899"/>
                  </a:lnTo>
                  <a:lnTo>
                    <a:pt x="2016574" y="1524520"/>
                  </a:lnTo>
                  <a:lnTo>
                    <a:pt x="2014456" y="1521877"/>
                  </a:lnTo>
                  <a:lnTo>
                    <a:pt x="2012868" y="1520819"/>
                  </a:lnTo>
                  <a:lnTo>
                    <a:pt x="2011280" y="1519762"/>
                  </a:lnTo>
                  <a:lnTo>
                    <a:pt x="2009692" y="1518705"/>
                  </a:lnTo>
                  <a:lnTo>
                    <a:pt x="2007575" y="1518176"/>
                  </a:lnTo>
                  <a:lnTo>
                    <a:pt x="2005722" y="1517648"/>
                  </a:lnTo>
                  <a:lnTo>
                    <a:pt x="2003340" y="1517648"/>
                  </a:lnTo>
                  <a:lnTo>
                    <a:pt x="2000164" y="1517912"/>
                  </a:lnTo>
                  <a:lnTo>
                    <a:pt x="1996988" y="1518705"/>
                  </a:lnTo>
                  <a:lnTo>
                    <a:pt x="1994606" y="1520027"/>
                  </a:lnTo>
                  <a:lnTo>
                    <a:pt x="1992488" y="1521084"/>
                  </a:lnTo>
                  <a:lnTo>
                    <a:pt x="1990900" y="1522141"/>
                  </a:lnTo>
                  <a:lnTo>
                    <a:pt x="1989312" y="1523991"/>
                  </a:lnTo>
                  <a:lnTo>
                    <a:pt x="1987989" y="1525313"/>
                  </a:lnTo>
                  <a:lnTo>
                    <a:pt x="1986930" y="1527163"/>
                  </a:lnTo>
                  <a:lnTo>
                    <a:pt x="1985871" y="1529013"/>
                  </a:lnTo>
                  <a:lnTo>
                    <a:pt x="1985342" y="1530599"/>
                  </a:lnTo>
                  <a:lnTo>
                    <a:pt x="1984548" y="1534300"/>
                  </a:lnTo>
                  <a:lnTo>
                    <a:pt x="1984283" y="1538000"/>
                  </a:lnTo>
                  <a:lnTo>
                    <a:pt x="1984283" y="1541172"/>
                  </a:lnTo>
                  <a:lnTo>
                    <a:pt x="1984812" y="1544079"/>
                  </a:lnTo>
                  <a:lnTo>
                    <a:pt x="2036160" y="1686281"/>
                  </a:lnTo>
                  <a:lnTo>
                    <a:pt x="2037483" y="1690775"/>
                  </a:lnTo>
                  <a:lnTo>
                    <a:pt x="2038013" y="1695004"/>
                  </a:lnTo>
                  <a:lnTo>
                    <a:pt x="2038542" y="1698968"/>
                  </a:lnTo>
                  <a:lnTo>
                    <a:pt x="2038542" y="1702933"/>
                  </a:lnTo>
                  <a:lnTo>
                    <a:pt x="2038542" y="1706634"/>
                  </a:lnTo>
                  <a:lnTo>
                    <a:pt x="2038277" y="1710070"/>
                  </a:lnTo>
                  <a:lnTo>
                    <a:pt x="2037748" y="1713242"/>
                  </a:lnTo>
                  <a:lnTo>
                    <a:pt x="2036954" y="1716678"/>
                  </a:lnTo>
                  <a:lnTo>
                    <a:pt x="2035895" y="1719585"/>
                  </a:lnTo>
                  <a:lnTo>
                    <a:pt x="2034837" y="1722493"/>
                  </a:lnTo>
                  <a:lnTo>
                    <a:pt x="2033778" y="1725136"/>
                  </a:lnTo>
                  <a:lnTo>
                    <a:pt x="2032454" y="1727515"/>
                  </a:lnTo>
                  <a:lnTo>
                    <a:pt x="2029278" y="1732272"/>
                  </a:lnTo>
                  <a:lnTo>
                    <a:pt x="2025838" y="1736237"/>
                  </a:lnTo>
                  <a:lnTo>
                    <a:pt x="2022397" y="1739673"/>
                  </a:lnTo>
                  <a:lnTo>
                    <a:pt x="2019221" y="1742845"/>
                  </a:lnTo>
                  <a:lnTo>
                    <a:pt x="2015780" y="1744959"/>
                  </a:lnTo>
                  <a:lnTo>
                    <a:pt x="2012604" y="1746810"/>
                  </a:lnTo>
                  <a:lnTo>
                    <a:pt x="2007839" y="1749453"/>
                  </a:lnTo>
                  <a:lnTo>
                    <a:pt x="2005987" y="1750246"/>
                  </a:lnTo>
                  <a:lnTo>
                    <a:pt x="2003340" y="1750774"/>
                  </a:lnTo>
                  <a:lnTo>
                    <a:pt x="2000958" y="1751303"/>
                  </a:lnTo>
                  <a:lnTo>
                    <a:pt x="1998311" y="1751832"/>
                  </a:lnTo>
                  <a:lnTo>
                    <a:pt x="1995929" y="1751832"/>
                  </a:lnTo>
                  <a:lnTo>
                    <a:pt x="1991429" y="1751303"/>
                  </a:lnTo>
                  <a:lnTo>
                    <a:pt x="1988783" y="1751039"/>
                  </a:lnTo>
                  <a:lnTo>
                    <a:pt x="1986401" y="1750510"/>
                  </a:lnTo>
                  <a:lnTo>
                    <a:pt x="1984018" y="1749717"/>
                  </a:lnTo>
                  <a:lnTo>
                    <a:pt x="1981372" y="1748924"/>
                  </a:lnTo>
                  <a:lnTo>
                    <a:pt x="1976607" y="1746281"/>
                  </a:lnTo>
                  <a:lnTo>
                    <a:pt x="1971843" y="1743374"/>
                  </a:lnTo>
                  <a:lnTo>
                    <a:pt x="1967608" y="1739937"/>
                  </a:lnTo>
                  <a:lnTo>
                    <a:pt x="1963638" y="1735708"/>
                  </a:lnTo>
                  <a:lnTo>
                    <a:pt x="1959933" y="1730951"/>
                  </a:lnTo>
                  <a:lnTo>
                    <a:pt x="1956757" y="1725929"/>
                  </a:lnTo>
                  <a:lnTo>
                    <a:pt x="1956492" y="1724607"/>
                  </a:lnTo>
                  <a:lnTo>
                    <a:pt x="1956227" y="1723286"/>
                  </a:lnTo>
                  <a:lnTo>
                    <a:pt x="1895087" y="1569454"/>
                  </a:lnTo>
                  <a:lnTo>
                    <a:pt x="1893763" y="1566810"/>
                  </a:lnTo>
                  <a:lnTo>
                    <a:pt x="1892440" y="1564167"/>
                  </a:lnTo>
                  <a:lnTo>
                    <a:pt x="1890587" y="1561788"/>
                  </a:lnTo>
                  <a:lnTo>
                    <a:pt x="1887940" y="1558881"/>
                  </a:lnTo>
                  <a:lnTo>
                    <a:pt x="1886352" y="1557824"/>
                  </a:lnTo>
                  <a:lnTo>
                    <a:pt x="1884500" y="1556766"/>
                  </a:lnTo>
                  <a:lnTo>
                    <a:pt x="1882647" y="1555709"/>
                  </a:lnTo>
                  <a:lnTo>
                    <a:pt x="1880265" y="1554916"/>
                  </a:lnTo>
                  <a:lnTo>
                    <a:pt x="1878147" y="1554388"/>
                  </a:lnTo>
                  <a:lnTo>
                    <a:pt x="1875500" y="1554123"/>
                  </a:lnTo>
                  <a:lnTo>
                    <a:pt x="1873648" y="1554388"/>
                  </a:lnTo>
                  <a:lnTo>
                    <a:pt x="1872060" y="1554652"/>
                  </a:lnTo>
                  <a:lnTo>
                    <a:pt x="1867825" y="1555973"/>
                  </a:lnTo>
                  <a:lnTo>
                    <a:pt x="1865443" y="1556766"/>
                  </a:lnTo>
                  <a:lnTo>
                    <a:pt x="1863590" y="1557824"/>
                  </a:lnTo>
                  <a:lnTo>
                    <a:pt x="1861737" y="1558881"/>
                  </a:lnTo>
                  <a:lnTo>
                    <a:pt x="1860414" y="1560467"/>
                  </a:lnTo>
                  <a:lnTo>
                    <a:pt x="1859355" y="1561788"/>
                  </a:lnTo>
                  <a:lnTo>
                    <a:pt x="1858296" y="1563110"/>
                  </a:lnTo>
                  <a:lnTo>
                    <a:pt x="1857238" y="1564960"/>
                  </a:lnTo>
                  <a:lnTo>
                    <a:pt x="1856708" y="1566282"/>
                  </a:lnTo>
                  <a:lnTo>
                    <a:pt x="1856179" y="1569454"/>
                  </a:lnTo>
                  <a:lnTo>
                    <a:pt x="1855914" y="1572361"/>
                  </a:lnTo>
                  <a:lnTo>
                    <a:pt x="1856179" y="1575269"/>
                  </a:lnTo>
                  <a:lnTo>
                    <a:pt x="1856708" y="1577383"/>
                  </a:lnTo>
                  <a:lnTo>
                    <a:pt x="1904086" y="1702669"/>
                  </a:lnTo>
                  <a:lnTo>
                    <a:pt x="1906468" y="1709277"/>
                  </a:lnTo>
                  <a:lnTo>
                    <a:pt x="1909644" y="1716149"/>
                  </a:lnTo>
                  <a:lnTo>
                    <a:pt x="1910438" y="1720378"/>
                  </a:lnTo>
                  <a:lnTo>
                    <a:pt x="1910703" y="1724871"/>
                  </a:lnTo>
                  <a:lnTo>
                    <a:pt x="1910703" y="1729101"/>
                  </a:lnTo>
                  <a:lnTo>
                    <a:pt x="1910438" y="1733065"/>
                  </a:lnTo>
                  <a:lnTo>
                    <a:pt x="1909909" y="1736766"/>
                  </a:lnTo>
                  <a:lnTo>
                    <a:pt x="1909115" y="1740202"/>
                  </a:lnTo>
                  <a:lnTo>
                    <a:pt x="1907791" y="1743902"/>
                  </a:lnTo>
                  <a:lnTo>
                    <a:pt x="1906468" y="1746810"/>
                  </a:lnTo>
                  <a:lnTo>
                    <a:pt x="1905144" y="1750246"/>
                  </a:lnTo>
                  <a:lnTo>
                    <a:pt x="1903292" y="1753418"/>
                  </a:lnTo>
                  <a:lnTo>
                    <a:pt x="1901439" y="1756061"/>
                  </a:lnTo>
                  <a:lnTo>
                    <a:pt x="1899586" y="1758968"/>
                  </a:lnTo>
                  <a:lnTo>
                    <a:pt x="1897204" y="1761611"/>
                  </a:lnTo>
                  <a:lnTo>
                    <a:pt x="1894557" y="1763726"/>
                  </a:lnTo>
                  <a:lnTo>
                    <a:pt x="1891910" y="1766105"/>
                  </a:lnTo>
                  <a:lnTo>
                    <a:pt x="1888999" y="1768219"/>
                  </a:lnTo>
                  <a:lnTo>
                    <a:pt x="1886352" y="1769805"/>
                  </a:lnTo>
                  <a:lnTo>
                    <a:pt x="1883176" y="1771655"/>
                  </a:lnTo>
                  <a:lnTo>
                    <a:pt x="1880000" y="1772977"/>
                  </a:lnTo>
                  <a:lnTo>
                    <a:pt x="1876824" y="1774034"/>
                  </a:lnTo>
                  <a:lnTo>
                    <a:pt x="1873118" y="1775356"/>
                  </a:lnTo>
                  <a:lnTo>
                    <a:pt x="1869413" y="1775884"/>
                  </a:lnTo>
                  <a:lnTo>
                    <a:pt x="1865707" y="1776413"/>
                  </a:lnTo>
                  <a:lnTo>
                    <a:pt x="1862267" y="1776413"/>
                  </a:lnTo>
                  <a:lnTo>
                    <a:pt x="1859355" y="1776413"/>
                  </a:lnTo>
                  <a:lnTo>
                    <a:pt x="1856179" y="1776149"/>
                  </a:lnTo>
                  <a:lnTo>
                    <a:pt x="1852473" y="1775620"/>
                  </a:lnTo>
                  <a:lnTo>
                    <a:pt x="1849297" y="1774299"/>
                  </a:lnTo>
                  <a:lnTo>
                    <a:pt x="1845857" y="1773241"/>
                  </a:lnTo>
                  <a:lnTo>
                    <a:pt x="1842416" y="1772184"/>
                  </a:lnTo>
                  <a:lnTo>
                    <a:pt x="1838975" y="1770598"/>
                  </a:lnTo>
                  <a:lnTo>
                    <a:pt x="1836063" y="1768484"/>
                  </a:lnTo>
                  <a:lnTo>
                    <a:pt x="1832887" y="1766633"/>
                  </a:lnTo>
                  <a:lnTo>
                    <a:pt x="1829976" y="1764255"/>
                  </a:lnTo>
                  <a:lnTo>
                    <a:pt x="1827594" y="1761876"/>
                  </a:lnTo>
                  <a:lnTo>
                    <a:pt x="1824947" y="1759233"/>
                  </a:lnTo>
                  <a:lnTo>
                    <a:pt x="1822830" y="1756589"/>
                  </a:lnTo>
                  <a:lnTo>
                    <a:pt x="1820447" y="1753418"/>
                  </a:lnTo>
                  <a:lnTo>
                    <a:pt x="1818595" y="1750246"/>
                  </a:lnTo>
                  <a:lnTo>
                    <a:pt x="1816742" y="1747338"/>
                  </a:lnTo>
                  <a:lnTo>
                    <a:pt x="1815419" y="1743638"/>
                  </a:lnTo>
                  <a:lnTo>
                    <a:pt x="1814360" y="1740202"/>
                  </a:lnTo>
                  <a:lnTo>
                    <a:pt x="1813566" y="1738352"/>
                  </a:lnTo>
                  <a:lnTo>
                    <a:pt x="1747396" y="1584784"/>
                  </a:lnTo>
                  <a:lnTo>
                    <a:pt x="1743161" y="1575797"/>
                  </a:lnTo>
                  <a:lnTo>
                    <a:pt x="1733104" y="1553859"/>
                  </a:lnTo>
                  <a:lnTo>
                    <a:pt x="1700284" y="1485137"/>
                  </a:lnTo>
                  <a:lnTo>
                    <a:pt x="1633849" y="1346635"/>
                  </a:lnTo>
                  <a:lnTo>
                    <a:pt x="1633055" y="1345049"/>
                  </a:lnTo>
                  <a:lnTo>
                    <a:pt x="1631997" y="1344256"/>
                  </a:lnTo>
                  <a:lnTo>
                    <a:pt x="1629879" y="1343199"/>
                  </a:lnTo>
                  <a:lnTo>
                    <a:pt x="1626703" y="1341877"/>
                  </a:lnTo>
                  <a:lnTo>
                    <a:pt x="1622998" y="1340027"/>
                  </a:lnTo>
                  <a:lnTo>
                    <a:pt x="1621410" y="1339499"/>
                  </a:lnTo>
                  <a:lnTo>
                    <a:pt x="1619028" y="1338970"/>
                  </a:lnTo>
                  <a:lnTo>
                    <a:pt x="1617175" y="1338706"/>
                  </a:lnTo>
                  <a:lnTo>
                    <a:pt x="1614793" y="1338706"/>
                  </a:lnTo>
                  <a:lnTo>
                    <a:pt x="1612675" y="1338706"/>
                  </a:lnTo>
                  <a:lnTo>
                    <a:pt x="1610293" y="1338970"/>
                  </a:lnTo>
                  <a:lnTo>
                    <a:pt x="1608176" y="1339499"/>
                  </a:lnTo>
                  <a:lnTo>
                    <a:pt x="1605529" y="1340292"/>
                  </a:lnTo>
                  <a:lnTo>
                    <a:pt x="1603412" y="1341613"/>
                  </a:lnTo>
                  <a:lnTo>
                    <a:pt x="1601029" y="1342670"/>
                  </a:lnTo>
                  <a:lnTo>
                    <a:pt x="1598912" y="1344256"/>
                  </a:lnTo>
                  <a:lnTo>
                    <a:pt x="1596265" y="1346107"/>
                  </a:lnTo>
                  <a:lnTo>
                    <a:pt x="1591501" y="1350336"/>
                  </a:lnTo>
                  <a:lnTo>
                    <a:pt x="1586472" y="1355622"/>
                  </a:lnTo>
                  <a:lnTo>
                    <a:pt x="1581443" y="1361701"/>
                  </a:lnTo>
                  <a:lnTo>
                    <a:pt x="1576150" y="1369102"/>
                  </a:lnTo>
                  <a:lnTo>
                    <a:pt x="1534331" y="1419322"/>
                  </a:lnTo>
                  <a:lnTo>
                    <a:pt x="1528772" y="1407956"/>
                  </a:lnTo>
                  <a:lnTo>
                    <a:pt x="1524537" y="1397384"/>
                  </a:lnTo>
                  <a:lnTo>
                    <a:pt x="1520303" y="1387604"/>
                  </a:lnTo>
                  <a:lnTo>
                    <a:pt x="1516597" y="1378617"/>
                  </a:lnTo>
                  <a:lnTo>
                    <a:pt x="1513421" y="1370159"/>
                  </a:lnTo>
                  <a:lnTo>
                    <a:pt x="1511039" y="1362494"/>
                  </a:lnTo>
                  <a:lnTo>
                    <a:pt x="1508921" y="1355886"/>
                  </a:lnTo>
                  <a:lnTo>
                    <a:pt x="1507333" y="1349543"/>
                  </a:lnTo>
                  <a:lnTo>
                    <a:pt x="1505745" y="1343992"/>
                  </a:lnTo>
                  <a:lnTo>
                    <a:pt x="1504687" y="1339234"/>
                  </a:lnTo>
                  <a:lnTo>
                    <a:pt x="1503628" y="1331569"/>
                  </a:lnTo>
                  <a:lnTo>
                    <a:pt x="1503363" y="1326811"/>
                  </a:lnTo>
                  <a:lnTo>
                    <a:pt x="1503363" y="1324433"/>
                  </a:lnTo>
                  <a:lnTo>
                    <a:pt x="1507069" y="1308045"/>
                  </a:lnTo>
                  <a:lnTo>
                    <a:pt x="1511039" y="1292450"/>
                  </a:lnTo>
                  <a:lnTo>
                    <a:pt x="1514744" y="1277384"/>
                  </a:lnTo>
                  <a:lnTo>
                    <a:pt x="1518979" y="1262583"/>
                  </a:lnTo>
                  <a:lnTo>
                    <a:pt x="1523214" y="1248310"/>
                  </a:lnTo>
                  <a:lnTo>
                    <a:pt x="1527714" y="1234301"/>
                  </a:lnTo>
                  <a:lnTo>
                    <a:pt x="1532213" y="1220821"/>
                  </a:lnTo>
                  <a:lnTo>
                    <a:pt x="1536713" y="1207869"/>
                  </a:lnTo>
                  <a:lnTo>
                    <a:pt x="1541477" y="1195446"/>
                  </a:lnTo>
                  <a:lnTo>
                    <a:pt x="1546241" y="1183024"/>
                  </a:lnTo>
                  <a:lnTo>
                    <a:pt x="1555505" y="1159764"/>
                  </a:lnTo>
                  <a:lnTo>
                    <a:pt x="1564769" y="1137561"/>
                  </a:lnTo>
                  <a:lnTo>
                    <a:pt x="1573768" y="1116944"/>
                  </a:lnTo>
                  <a:lnTo>
                    <a:pt x="1586737" y="1086548"/>
                  </a:lnTo>
                  <a:lnTo>
                    <a:pt x="1592560" y="1072275"/>
                  </a:lnTo>
                  <a:lnTo>
                    <a:pt x="1597853" y="1058795"/>
                  </a:lnTo>
                  <a:lnTo>
                    <a:pt x="1601823" y="1045843"/>
                  </a:lnTo>
                  <a:lnTo>
                    <a:pt x="1603941" y="1039500"/>
                  </a:lnTo>
                  <a:lnTo>
                    <a:pt x="1605529" y="1033685"/>
                  </a:lnTo>
                  <a:lnTo>
                    <a:pt x="1606852" y="1027870"/>
                  </a:lnTo>
                  <a:lnTo>
                    <a:pt x="1608176" y="1022055"/>
                  </a:lnTo>
                  <a:lnTo>
                    <a:pt x="1608970" y="1016240"/>
                  </a:lnTo>
                  <a:lnTo>
                    <a:pt x="1609499" y="1010689"/>
                  </a:lnTo>
                  <a:lnTo>
                    <a:pt x="1609499" y="1006196"/>
                  </a:lnTo>
                  <a:lnTo>
                    <a:pt x="1609234" y="1000645"/>
                  </a:lnTo>
                  <a:lnTo>
                    <a:pt x="1608705" y="994566"/>
                  </a:lnTo>
                  <a:lnTo>
                    <a:pt x="1607646" y="987694"/>
                  </a:lnTo>
                  <a:lnTo>
                    <a:pt x="1605794" y="980558"/>
                  </a:lnTo>
                  <a:lnTo>
                    <a:pt x="1604206" y="972628"/>
                  </a:lnTo>
                  <a:lnTo>
                    <a:pt x="1601823" y="964170"/>
                  </a:lnTo>
                  <a:lnTo>
                    <a:pt x="1599706" y="955447"/>
                  </a:lnTo>
                  <a:lnTo>
                    <a:pt x="1594148" y="936681"/>
                  </a:lnTo>
                  <a:lnTo>
                    <a:pt x="1587796" y="917122"/>
                  </a:lnTo>
                  <a:lnTo>
                    <a:pt x="1580914" y="896505"/>
                  </a:lnTo>
                  <a:lnTo>
                    <a:pt x="1573238" y="875888"/>
                  </a:lnTo>
                  <a:lnTo>
                    <a:pt x="1565827" y="855272"/>
                  </a:lnTo>
                  <a:lnTo>
                    <a:pt x="1558152" y="835448"/>
                  </a:lnTo>
                  <a:lnTo>
                    <a:pt x="1543859" y="798708"/>
                  </a:lnTo>
                  <a:lnTo>
                    <a:pt x="1531684" y="768840"/>
                  </a:lnTo>
                  <a:lnTo>
                    <a:pt x="1523479" y="749810"/>
                  </a:lnTo>
                  <a:lnTo>
                    <a:pt x="1539359" y="747959"/>
                  </a:lnTo>
                  <a:lnTo>
                    <a:pt x="1564504" y="745316"/>
                  </a:lnTo>
                  <a:lnTo>
                    <a:pt x="1598383" y="741880"/>
                  </a:lnTo>
                  <a:lnTo>
                    <a:pt x="1639937" y="738973"/>
                  </a:lnTo>
                  <a:lnTo>
                    <a:pt x="1663493" y="737122"/>
                  </a:lnTo>
                  <a:lnTo>
                    <a:pt x="1688638" y="735537"/>
                  </a:lnTo>
                  <a:lnTo>
                    <a:pt x="1715635" y="734215"/>
                  </a:lnTo>
                  <a:lnTo>
                    <a:pt x="1744220" y="732893"/>
                  </a:lnTo>
                  <a:lnTo>
                    <a:pt x="1773864" y="731836"/>
                  </a:lnTo>
                  <a:lnTo>
                    <a:pt x="1805096" y="731043"/>
                  </a:lnTo>
                  <a:lnTo>
                    <a:pt x="1837387" y="730514"/>
                  </a:lnTo>
                  <a:lnTo>
                    <a:pt x="1871001" y="730250"/>
                  </a:lnTo>
                  <a:close/>
                  <a:moveTo>
                    <a:pt x="357998" y="639763"/>
                  </a:moveTo>
                  <a:lnTo>
                    <a:pt x="361699" y="639763"/>
                  </a:lnTo>
                  <a:lnTo>
                    <a:pt x="365665" y="640293"/>
                  </a:lnTo>
                  <a:lnTo>
                    <a:pt x="369103" y="640823"/>
                  </a:lnTo>
                  <a:lnTo>
                    <a:pt x="372540" y="641882"/>
                  </a:lnTo>
                  <a:lnTo>
                    <a:pt x="375977" y="643207"/>
                  </a:lnTo>
                  <a:lnTo>
                    <a:pt x="379414" y="644532"/>
                  </a:lnTo>
                  <a:lnTo>
                    <a:pt x="382587" y="646386"/>
                  </a:lnTo>
                  <a:lnTo>
                    <a:pt x="385495" y="647975"/>
                  </a:lnTo>
                  <a:lnTo>
                    <a:pt x="388668" y="650095"/>
                  </a:lnTo>
                  <a:lnTo>
                    <a:pt x="391577" y="652479"/>
                  </a:lnTo>
                  <a:lnTo>
                    <a:pt x="393956" y="654863"/>
                  </a:lnTo>
                  <a:lnTo>
                    <a:pt x="396600" y="657777"/>
                  </a:lnTo>
                  <a:lnTo>
                    <a:pt x="398715" y="660691"/>
                  </a:lnTo>
                  <a:lnTo>
                    <a:pt x="401095" y="663605"/>
                  </a:lnTo>
                  <a:lnTo>
                    <a:pt x="402946" y="666784"/>
                  </a:lnTo>
                  <a:lnTo>
                    <a:pt x="404532" y="670228"/>
                  </a:lnTo>
                  <a:lnTo>
                    <a:pt x="405590" y="671817"/>
                  </a:lnTo>
                  <a:lnTo>
                    <a:pt x="489934" y="816459"/>
                  </a:lnTo>
                  <a:lnTo>
                    <a:pt x="494957" y="824936"/>
                  </a:lnTo>
                  <a:lnTo>
                    <a:pt x="508177" y="845864"/>
                  </a:lnTo>
                  <a:lnTo>
                    <a:pt x="549952" y="911562"/>
                  </a:lnTo>
                  <a:lnTo>
                    <a:pt x="634560" y="1043488"/>
                  </a:lnTo>
                  <a:lnTo>
                    <a:pt x="635089" y="1044283"/>
                  </a:lnTo>
                  <a:lnTo>
                    <a:pt x="635882" y="1045078"/>
                  </a:lnTo>
                  <a:lnTo>
                    <a:pt x="637204" y="1045873"/>
                  </a:lnTo>
                  <a:lnTo>
                    <a:pt x="640642" y="1047727"/>
                  </a:lnTo>
                  <a:lnTo>
                    <a:pt x="644343" y="1050111"/>
                  </a:lnTo>
                  <a:lnTo>
                    <a:pt x="646194" y="1050906"/>
                  </a:lnTo>
                  <a:lnTo>
                    <a:pt x="648574" y="1051436"/>
                  </a:lnTo>
                  <a:lnTo>
                    <a:pt x="650953" y="1051966"/>
                  </a:lnTo>
                  <a:lnTo>
                    <a:pt x="653597" y="1051966"/>
                  </a:lnTo>
                  <a:lnTo>
                    <a:pt x="655448" y="1051966"/>
                  </a:lnTo>
                  <a:lnTo>
                    <a:pt x="657828" y="1051436"/>
                  </a:lnTo>
                  <a:lnTo>
                    <a:pt x="659943" y="1050906"/>
                  </a:lnTo>
                  <a:lnTo>
                    <a:pt x="662322" y="1050111"/>
                  </a:lnTo>
                  <a:lnTo>
                    <a:pt x="664173" y="1049052"/>
                  </a:lnTo>
                  <a:lnTo>
                    <a:pt x="666553" y="1047462"/>
                  </a:lnTo>
                  <a:lnTo>
                    <a:pt x="668404" y="1045873"/>
                  </a:lnTo>
                  <a:lnTo>
                    <a:pt x="670783" y="1044283"/>
                  </a:lnTo>
                  <a:lnTo>
                    <a:pt x="672898" y="1041899"/>
                  </a:lnTo>
                  <a:lnTo>
                    <a:pt x="675014" y="1039780"/>
                  </a:lnTo>
                  <a:lnTo>
                    <a:pt x="678980" y="1033952"/>
                  </a:lnTo>
                  <a:lnTo>
                    <a:pt x="683474" y="1027329"/>
                  </a:lnTo>
                  <a:lnTo>
                    <a:pt x="687705" y="1019381"/>
                  </a:lnTo>
                  <a:lnTo>
                    <a:pt x="721019" y="951829"/>
                  </a:lnTo>
                  <a:lnTo>
                    <a:pt x="727365" y="962690"/>
                  </a:lnTo>
                  <a:lnTo>
                    <a:pt x="733446" y="972757"/>
                  </a:lnTo>
                  <a:lnTo>
                    <a:pt x="738734" y="982029"/>
                  </a:lnTo>
                  <a:lnTo>
                    <a:pt x="743493" y="990771"/>
                  </a:lnTo>
                  <a:lnTo>
                    <a:pt x="747459" y="998983"/>
                  </a:lnTo>
                  <a:lnTo>
                    <a:pt x="750897" y="1006401"/>
                  </a:lnTo>
                  <a:lnTo>
                    <a:pt x="754069" y="1013288"/>
                  </a:lnTo>
                  <a:lnTo>
                    <a:pt x="756449" y="1019381"/>
                  </a:lnTo>
                  <a:lnTo>
                    <a:pt x="758564" y="1024945"/>
                  </a:lnTo>
                  <a:lnTo>
                    <a:pt x="760151" y="1029713"/>
                  </a:lnTo>
                  <a:lnTo>
                    <a:pt x="762530" y="1037660"/>
                  </a:lnTo>
                  <a:lnTo>
                    <a:pt x="763588" y="1042959"/>
                  </a:lnTo>
                  <a:lnTo>
                    <a:pt x="763588" y="1045608"/>
                  </a:lnTo>
                  <a:lnTo>
                    <a:pt x="762266" y="1062032"/>
                  </a:lnTo>
                  <a:lnTo>
                    <a:pt x="760151" y="1078192"/>
                  </a:lnTo>
                  <a:lnTo>
                    <a:pt x="758300" y="1093822"/>
                  </a:lnTo>
                  <a:lnTo>
                    <a:pt x="755656" y="1109186"/>
                  </a:lnTo>
                  <a:lnTo>
                    <a:pt x="753276" y="1123757"/>
                  </a:lnTo>
                  <a:lnTo>
                    <a:pt x="750632" y="1138062"/>
                  </a:lnTo>
                  <a:lnTo>
                    <a:pt x="747459" y="1152102"/>
                  </a:lnTo>
                  <a:lnTo>
                    <a:pt x="744815" y="1165613"/>
                  </a:lnTo>
                  <a:lnTo>
                    <a:pt x="741643" y="1178858"/>
                  </a:lnTo>
                  <a:lnTo>
                    <a:pt x="738734" y="1191574"/>
                  </a:lnTo>
                  <a:lnTo>
                    <a:pt x="732124" y="1215946"/>
                  </a:lnTo>
                  <a:lnTo>
                    <a:pt x="725779" y="1238728"/>
                  </a:lnTo>
                  <a:lnTo>
                    <a:pt x="719433" y="1260451"/>
                  </a:lnTo>
                  <a:lnTo>
                    <a:pt x="710179" y="1292505"/>
                  </a:lnTo>
                  <a:lnTo>
                    <a:pt x="706213" y="1307340"/>
                  </a:lnTo>
                  <a:lnTo>
                    <a:pt x="703040" y="1321381"/>
                  </a:lnTo>
                  <a:lnTo>
                    <a:pt x="700132" y="1334626"/>
                  </a:lnTo>
                  <a:lnTo>
                    <a:pt x="699074" y="1340984"/>
                  </a:lnTo>
                  <a:lnTo>
                    <a:pt x="698281" y="1347342"/>
                  </a:lnTo>
                  <a:lnTo>
                    <a:pt x="697752" y="1353435"/>
                  </a:lnTo>
                  <a:lnTo>
                    <a:pt x="696959" y="1358998"/>
                  </a:lnTo>
                  <a:lnTo>
                    <a:pt x="696695" y="1365091"/>
                  </a:lnTo>
                  <a:lnTo>
                    <a:pt x="696959" y="1370654"/>
                  </a:lnTo>
                  <a:lnTo>
                    <a:pt x="697223" y="1374363"/>
                  </a:lnTo>
                  <a:lnTo>
                    <a:pt x="698017" y="1378602"/>
                  </a:lnTo>
                  <a:lnTo>
                    <a:pt x="699074" y="1383105"/>
                  </a:lnTo>
                  <a:lnTo>
                    <a:pt x="700396" y="1388403"/>
                  </a:lnTo>
                  <a:lnTo>
                    <a:pt x="702247" y="1393966"/>
                  </a:lnTo>
                  <a:lnTo>
                    <a:pt x="704098" y="1399794"/>
                  </a:lnTo>
                  <a:lnTo>
                    <a:pt x="709121" y="1413570"/>
                  </a:lnTo>
                  <a:lnTo>
                    <a:pt x="715467" y="1429465"/>
                  </a:lnTo>
                  <a:lnTo>
                    <a:pt x="723399" y="1447214"/>
                  </a:lnTo>
                  <a:lnTo>
                    <a:pt x="732653" y="1466552"/>
                  </a:lnTo>
                  <a:lnTo>
                    <a:pt x="743229" y="1488010"/>
                  </a:lnTo>
                  <a:lnTo>
                    <a:pt x="595694" y="1491719"/>
                  </a:lnTo>
                  <a:lnTo>
                    <a:pt x="541492" y="1493308"/>
                  </a:lnTo>
                  <a:lnTo>
                    <a:pt x="515845" y="1493838"/>
                  </a:lnTo>
                  <a:lnTo>
                    <a:pt x="369367" y="1491719"/>
                  </a:lnTo>
                  <a:lnTo>
                    <a:pt x="354032" y="1473175"/>
                  </a:lnTo>
                  <a:lnTo>
                    <a:pt x="335524" y="1451452"/>
                  </a:lnTo>
                  <a:lnTo>
                    <a:pt x="315165" y="1427345"/>
                  </a:lnTo>
                  <a:lnTo>
                    <a:pt x="293484" y="1402973"/>
                  </a:lnTo>
                  <a:lnTo>
                    <a:pt x="271803" y="1378602"/>
                  </a:lnTo>
                  <a:lnTo>
                    <a:pt x="251445" y="1356084"/>
                  </a:lnTo>
                  <a:lnTo>
                    <a:pt x="233201" y="1335951"/>
                  </a:lnTo>
                  <a:lnTo>
                    <a:pt x="218130" y="1320321"/>
                  </a:lnTo>
                  <a:lnTo>
                    <a:pt x="211784" y="1314228"/>
                  </a:lnTo>
                  <a:lnTo>
                    <a:pt x="205703" y="1307075"/>
                  </a:lnTo>
                  <a:lnTo>
                    <a:pt x="198829" y="1299658"/>
                  </a:lnTo>
                  <a:lnTo>
                    <a:pt x="192219" y="1291711"/>
                  </a:lnTo>
                  <a:lnTo>
                    <a:pt x="185080" y="1283233"/>
                  </a:lnTo>
                  <a:lnTo>
                    <a:pt x="178206" y="1274491"/>
                  </a:lnTo>
                  <a:lnTo>
                    <a:pt x="171067" y="1265219"/>
                  </a:lnTo>
                  <a:lnTo>
                    <a:pt x="164192" y="1255947"/>
                  </a:lnTo>
                  <a:lnTo>
                    <a:pt x="157054" y="1246411"/>
                  </a:lnTo>
                  <a:lnTo>
                    <a:pt x="150444" y="1236874"/>
                  </a:lnTo>
                  <a:lnTo>
                    <a:pt x="143834" y="1227337"/>
                  </a:lnTo>
                  <a:lnTo>
                    <a:pt x="138017" y="1218065"/>
                  </a:lnTo>
                  <a:lnTo>
                    <a:pt x="132200" y="1208528"/>
                  </a:lnTo>
                  <a:lnTo>
                    <a:pt x="127176" y="1200051"/>
                  </a:lnTo>
                  <a:lnTo>
                    <a:pt x="122417" y="1191309"/>
                  </a:lnTo>
                  <a:lnTo>
                    <a:pt x="118187" y="1183097"/>
                  </a:lnTo>
                  <a:lnTo>
                    <a:pt x="64514" y="1059913"/>
                  </a:lnTo>
                  <a:lnTo>
                    <a:pt x="4759" y="921629"/>
                  </a:lnTo>
                  <a:lnTo>
                    <a:pt x="2379" y="916331"/>
                  </a:lnTo>
                  <a:lnTo>
                    <a:pt x="1057" y="910503"/>
                  </a:lnTo>
                  <a:lnTo>
                    <a:pt x="264" y="905204"/>
                  </a:lnTo>
                  <a:lnTo>
                    <a:pt x="0" y="899906"/>
                  </a:lnTo>
                  <a:lnTo>
                    <a:pt x="0" y="896992"/>
                  </a:lnTo>
                  <a:lnTo>
                    <a:pt x="264" y="894343"/>
                  </a:lnTo>
                  <a:lnTo>
                    <a:pt x="793" y="891694"/>
                  </a:lnTo>
                  <a:lnTo>
                    <a:pt x="1322" y="889045"/>
                  </a:lnTo>
                  <a:lnTo>
                    <a:pt x="1851" y="886396"/>
                  </a:lnTo>
                  <a:lnTo>
                    <a:pt x="2908" y="884276"/>
                  </a:lnTo>
                  <a:lnTo>
                    <a:pt x="3966" y="881627"/>
                  </a:lnTo>
                  <a:lnTo>
                    <a:pt x="5023" y="879508"/>
                  </a:lnTo>
                  <a:lnTo>
                    <a:pt x="6345" y="877389"/>
                  </a:lnTo>
                  <a:lnTo>
                    <a:pt x="7932" y="875799"/>
                  </a:lnTo>
                  <a:lnTo>
                    <a:pt x="9254" y="873680"/>
                  </a:lnTo>
                  <a:lnTo>
                    <a:pt x="10840" y="872356"/>
                  </a:lnTo>
                  <a:lnTo>
                    <a:pt x="12691" y="871031"/>
                  </a:lnTo>
                  <a:lnTo>
                    <a:pt x="14277" y="869442"/>
                  </a:lnTo>
                  <a:lnTo>
                    <a:pt x="16128" y="868382"/>
                  </a:lnTo>
                  <a:lnTo>
                    <a:pt x="18243" y="867322"/>
                  </a:lnTo>
                  <a:lnTo>
                    <a:pt x="20887" y="866527"/>
                  </a:lnTo>
                  <a:lnTo>
                    <a:pt x="23796" y="865733"/>
                  </a:lnTo>
                  <a:lnTo>
                    <a:pt x="26704" y="864938"/>
                  </a:lnTo>
                  <a:lnTo>
                    <a:pt x="29613" y="864938"/>
                  </a:lnTo>
                  <a:lnTo>
                    <a:pt x="32257" y="864938"/>
                  </a:lnTo>
                  <a:lnTo>
                    <a:pt x="34372" y="865203"/>
                  </a:lnTo>
                  <a:lnTo>
                    <a:pt x="37016" y="865998"/>
                  </a:lnTo>
                  <a:lnTo>
                    <a:pt x="39924" y="866527"/>
                  </a:lnTo>
                  <a:lnTo>
                    <a:pt x="42304" y="867587"/>
                  </a:lnTo>
                  <a:lnTo>
                    <a:pt x="44948" y="868647"/>
                  </a:lnTo>
                  <a:lnTo>
                    <a:pt x="47592" y="869971"/>
                  </a:lnTo>
                  <a:lnTo>
                    <a:pt x="50236" y="871561"/>
                  </a:lnTo>
                  <a:lnTo>
                    <a:pt x="52616" y="873415"/>
                  </a:lnTo>
                  <a:lnTo>
                    <a:pt x="55260" y="875534"/>
                  </a:lnTo>
                  <a:lnTo>
                    <a:pt x="57375" y="877654"/>
                  </a:lnTo>
                  <a:lnTo>
                    <a:pt x="59754" y="880303"/>
                  </a:lnTo>
                  <a:lnTo>
                    <a:pt x="61870" y="882952"/>
                  </a:lnTo>
                  <a:lnTo>
                    <a:pt x="63985" y="885866"/>
                  </a:lnTo>
                  <a:lnTo>
                    <a:pt x="65836" y="889310"/>
                  </a:lnTo>
                  <a:lnTo>
                    <a:pt x="67686" y="892489"/>
                  </a:lnTo>
                  <a:lnTo>
                    <a:pt x="68480" y="894343"/>
                  </a:lnTo>
                  <a:lnTo>
                    <a:pt x="109197" y="964280"/>
                  </a:lnTo>
                  <a:lnTo>
                    <a:pt x="110255" y="965339"/>
                  </a:lnTo>
                  <a:lnTo>
                    <a:pt x="111312" y="966399"/>
                  </a:lnTo>
                  <a:lnTo>
                    <a:pt x="114485" y="967989"/>
                  </a:lnTo>
                  <a:lnTo>
                    <a:pt x="116600" y="969048"/>
                  </a:lnTo>
                  <a:lnTo>
                    <a:pt x="119244" y="969578"/>
                  </a:lnTo>
                  <a:lnTo>
                    <a:pt x="122153" y="970108"/>
                  </a:lnTo>
                  <a:lnTo>
                    <a:pt x="125061" y="970373"/>
                  </a:lnTo>
                  <a:lnTo>
                    <a:pt x="128234" y="970108"/>
                  </a:lnTo>
                  <a:lnTo>
                    <a:pt x="131407" y="969578"/>
                  </a:lnTo>
                  <a:lnTo>
                    <a:pt x="134315" y="968518"/>
                  </a:lnTo>
                  <a:lnTo>
                    <a:pt x="137224" y="967194"/>
                  </a:lnTo>
                  <a:lnTo>
                    <a:pt x="139339" y="965604"/>
                  </a:lnTo>
                  <a:lnTo>
                    <a:pt x="141190" y="964280"/>
                  </a:lnTo>
                  <a:lnTo>
                    <a:pt x="142512" y="962690"/>
                  </a:lnTo>
                  <a:lnTo>
                    <a:pt x="143834" y="960836"/>
                  </a:lnTo>
                  <a:lnTo>
                    <a:pt x="145156" y="959246"/>
                  </a:lnTo>
                  <a:lnTo>
                    <a:pt x="145949" y="957392"/>
                  </a:lnTo>
                  <a:lnTo>
                    <a:pt x="146742" y="955538"/>
                  </a:lnTo>
                  <a:lnTo>
                    <a:pt x="147271" y="953948"/>
                  </a:lnTo>
                  <a:lnTo>
                    <a:pt x="147800" y="950240"/>
                  </a:lnTo>
                  <a:lnTo>
                    <a:pt x="147800" y="946796"/>
                  </a:lnTo>
                  <a:lnTo>
                    <a:pt x="147535" y="943882"/>
                  </a:lnTo>
                  <a:lnTo>
                    <a:pt x="147006" y="941497"/>
                  </a:lnTo>
                  <a:lnTo>
                    <a:pt x="86194" y="829440"/>
                  </a:lnTo>
                  <a:lnTo>
                    <a:pt x="84608" y="825731"/>
                  </a:lnTo>
                  <a:lnTo>
                    <a:pt x="83022" y="820963"/>
                  </a:lnTo>
                  <a:lnTo>
                    <a:pt x="81700" y="815399"/>
                  </a:lnTo>
                  <a:lnTo>
                    <a:pt x="80642" y="811956"/>
                  </a:lnTo>
                  <a:lnTo>
                    <a:pt x="80378" y="808777"/>
                  </a:lnTo>
                  <a:lnTo>
                    <a:pt x="79849" y="805068"/>
                  </a:lnTo>
                  <a:lnTo>
                    <a:pt x="79849" y="801889"/>
                  </a:lnTo>
                  <a:lnTo>
                    <a:pt x="80113" y="798180"/>
                  </a:lnTo>
                  <a:lnTo>
                    <a:pt x="80642" y="794471"/>
                  </a:lnTo>
                  <a:lnTo>
                    <a:pt x="81700" y="790763"/>
                  </a:lnTo>
                  <a:lnTo>
                    <a:pt x="82757" y="787054"/>
                  </a:lnTo>
                  <a:lnTo>
                    <a:pt x="84344" y="783610"/>
                  </a:lnTo>
                  <a:lnTo>
                    <a:pt x="86723" y="779901"/>
                  </a:lnTo>
                  <a:lnTo>
                    <a:pt x="89632" y="775663"/>
                  </a:lnTo>
                  <a:lnTo>
                    <a:pt x="93069" y="771954"/>
                  </a:lnTo>
                  <a:lnTo>
                    <a:pt x="97035" y="768775"/>
                  </a:lnTo>
                  <a:lnTo>
                    <a:pt x="101265" y="766126"/>
                  </a:lnTo>
                  <a:lnTo>
                    <a:pt x="105496" y="764007"/>
                  </a:lnTo>
                  <a:lnTo>
                    <a:pt x="109990" y="762682"/>
                  </a:lnTo>
                  <a:lnTo>
                    <a:pt x="114750" y="761622"/>
                  </a:lnTo>
                  <a:lnTo>
                    <a:pt x="119773" y="761358"/>
                  </a:lnTo>
                  <a:lnTo>
                    <a:pt x="123475" y="761622"/>
                  </a:lnTo>
                  <a:lnTo>
                    <a:pt x="127441" y="762152"/>
                  </a:lnTo>
                  <a:lnTo>
                    <a:pt x="130878" y="762947"/>
                  </a:lnTo>
                  <a:lnTo>
                    <a:pt x="134580" y="764007"/>
                  </a:lnTo>
                  <a:lnTo>
                    <a:pt x="138281" y="765861"/>
                  </a:lnTo>
                  <a:lnTo>
                    <a:pt x="141718" y="767715"/>
                  </a:lnTo>
                  <a:lnTo>
                    <a:pt x="145420" y="769835"/>
                  </a:lnTo>
                  <a:lnTo>
                    <a:pt x="148328" y="772219"/>
                  </a:lnTo>
                  <a:lnTo>
                    <a:pt x="151766" y="775398"/>
                  </a:lnTo>
                  <a:lnTo>
                    <a:pt x="154938" y="778312"/>
                  </a:lnTo>
                  <a:lnTo>
                    <a:pt x="157847" y="781756"/>
                  </a:lnTo>
                  <a:lnTo>
                    <a:pt x="161020" y="785464"/>
                  </a:lnTo>
                  <a:lnTo>
                    <a:pt x="163928" y="789703"/>
                  </a:lnTo>
                  <a:lnTo>
                    <a:pt x="166572" y="793942"/>
                  </a:lnTo>
                  <a:lnTo>
                    <a:pt x="169216" y="798710"/>
                  </a:lnTo>
                  <a:lnTo>
                    <a:pt x="171596" y="803478"/>
                  </a:lnTo>
                  <a:lnTo>
                    <a:pt x="225005" y="903350"/>
                  </a:lnTo>
                  <a:lnTo>
                    <a:pt x="226327" y="905204"/>
                  </a:lnTo>
                  <a:lnTo>
                    <a:pt x="227913" y="907059"/>
                  </a:lnTo>
                  <a:lnTo>
                    <a:pt x="229764" y="909178"/>
                  </a:lnTo>
                  <a:lnTo>
                    <a:pt x="232143" y="911033"/>
                  </a:lnTo>
                  <a:lnTo>
                    <a:pt x="235052" y="913152"/>
                  </a:lnTo>
                  <a:lnTo>
                    <a:pt x="236903" y="913682"/>
                  </a:lnTo>
                  <a:lnTo>
                    <a:pt x="238489" y="914211"/>
                  </a:lnTo>
                  <a:lnTo>
                    <a:pt x="240340" y="914741"/>
                  </a:lnTo>
                  <a:lnTo>
                    <a:pt x="242455" y="914741"/>
                  </a:lnTo>
                  <a:lnTo>
                    <a:pt x="244306" y="914741"/>
                  </a:lnTo>
                  <a:lnTo>
                    <a:pt x="246421" y="914211"/>
                  </a:lnTo>
                  <a:lnTo>
                    <a:pt x="248536" y="913682"/>
                  </a:lnTo>
                  <a:lnTo>
                    <a:pt x="250651" y="912887"/>
                  </a:lnTo>
                  <a:lnTo>
                    <a:pt x="252767" y="911562"/>
                  </a:lnTo>
                  <a:lnTo>
                    <a:pt x="254617" y="909973"/>
                  </a:lnTo>
                  <a:lnTo>
                    <a:pt x="256204" y="908648"/>
                  </a:lnTo>
                  <a:lnTo>
                    <a:pt x="257526" y="907059"/>
                  </a:lnTo>
                  <a:lnTo>
                    <a:pt x="258583" y="905204"/>
                  </a:lnTo>
                  <a:lnTo>
                    <a:pt x="259641" y="903350"/>
                  </a:lnTo>
                  <a:lnTo>
                    <a:pt x="260170" y="901231"/>
                  </a:lnTo>
                  <a:lnTo>
                    <a:pt x="260699" y="899641"/>
                  </a:lnTo>
                  <a:lnTo>
                    <a:pt x="260963" y="895668"/>
                  </a:lnTo>
                  <a:lnTo>
                    <a:pt x="260699" y="891959"/>
                  </a:lnTo>
                  <a:lnTo>
                    <a:pt x="260170" y="889045"/>
                  </a:lnTo>
                  <a:lnTo>
                    <a:pt x="259641" y="886131"/>
                  </a:lnTo>
                  <a:lnTo>
                    <a:pt x="190897" y="751026"/>
                  </a:lnTo>
                  <a:lnTo>
                    <a:pt x="189310" y="746787"/>
                  </a:lnTo>
                  <a:lnTo>
                    <a:pt x="187988" y="742814"/>
                  </a:lnTo>
                  <a:lnTo>
                    <a:pt x="187195" y="738840"/>
                  </a:lnTo>
                  <a:lnTo>
                    <a:pt x="186666" y="734866"/>
                  </a:lnTo>
                  <a:lnTo>
                    <a:pt x="186402" y="731158"/>
                  </a:lnTo>
                  <a:lnTo>
                    <a:pt x="186138" y="727449"/>
                  </a:lnTo>
                  <a:lnTo>
                    <a:pt x="186402" y="724270"/>
                  </a:lnTo>
                  <a:lnTo>
                    <a:pt x="186666" y="721091"/>
                  </a:lnTo>
                  <a:lnTo>
                    <a:pt x="187195" y="717912"/>
                  </a:lnTo>
                  <a:lnTo>
                    <a:pt x="187988" y="714998"/>
                  </a:lnTo>
                  <a:lnTo>
                    <a:pt x="188782" y="712084"/>
                  </a:lnTo>
                  <a:lnTo>
                    <a:pt x="189839" y="709170"/>
                  </a:lnTo>
                  <a:lnTo>
                    <a:pt x="192219" y="704401"/>
                  </a:lnTo>
                  <a:lnTo>
                    <a:pt x="194863" y="699898"/>
                  </a:lnTo>
                  <a:lnTo>
                    <a:pt x="198036" y="696454"/>
                  </a:lnTo>
                  <a:lnTo>
                    <a:pt x="201208" y="693010"/>
                  </a:lnTo>
                  <a:lnTo>
                    <a:pt x="204381" y="690096"/>
                  </a:lnTo>
                  <a:lnTo>
                    <a:pt x="207025" y="687977"/>
                  </a:lnTo>
                  <a:lnTo>
                    <a:pt x="211520" y="684798"/>
                  </a:lnTo>
                  <a:lnTo>
                    <a:pt x="213106" y="683738"/>
                  </a:lnTo>
                  <a:lnTo>
                    <a:pt x="216544" y="682414"/>
                  </a:lnTo>
                  <a:lnTo>
                    <a:pt x="220245" y="681354"/>
                  </a:lnTo>
                  <a:lnTo>
                    <a:pt x="223947" y="680824"/>
                  </a:lnTo>
                  <a:lnTo>
                    <a:pt x="227649" y="680559"/>
                  </a:lnTo>
                  <a:lnTo>
                    <a:pt x="230028" y="680824"/>
                  </a:lnTo>
                  <a:lnTo>
                    <a:pt x="232672" y="681089"/>
                  </a:lnTo>
                  <a:lnTo>
                    <a:pt x="235052" y="681354"/>
                  </a:lnTo>
                  <a:lnTo>
                    <a:pt x="237696" y="682149"/>
                  </a:lnTo>
                  <a:lnTo>
                    <a:pt x="242719" y="684003"/>
                  </a:lnTo>
                  <a:lnTo>
                    <a:pt x="247743" y="686388"/>
                  </a:lnTo>
                  <a:lnTo>
                    <a:pt x="252502" y="689302"/>
                  </a:lnTo>
                  <a:lnTo>
                    <a:pt x="256997" y="693010"/>
                  </a:lnTo>
                  <a:lnTo>
                    <a:pt x="261227" y="697249"/>
                  </a:lnTo>
                  <a:lnTo>
                    <a:pt x="265193" y="701752"/>
                  </a:lnTo>
                  <a:lnTo>
                    <a:pt x="265458" y="703077"/>
                  </a:lnTo>
                  <a:lnTo>
                    <a:pt x="265987" y="704136"/>
                  </a:lnTo>
                  <a:lnTo>
                    <a:pt x="266515" y="705726"/>
                  </a:lnTo>
                  <a:lnTo>
                    <a:pt x="345307" y="850103"/>
                  </a:lnTo>
                  <a:lnTo>
                    <a:pt x="346893" y="852222"/>
                  </a:lnTo>
                  <a:lnTo>
                    <a:pt x="348215" y="854341"/>
                  </a:lnTo>
                  <a:lnTo>
                    <a:pt x="350066" y="856726"/>
                  </a:lnTo>
                  <a:lnTo>
                    <a:pt x="352710" y="858845"/>
                  </a:lnTo>
                  <a:lnTo>
                    <a:pt x="354296" y="859905"/>
                  </a:lnTo>
                  <a:lnTo>
                    <a:pt x="356147" y="860699"/>
                  </a:lnTo>
                  <a:lnTo>
                    <a:pt x="357733" y="861759"/>
                  </a:lnTo>
                  <a:lnTo>
                    <a:pt x="359849" y="862289"/>
                  </a:lnTo>
                  <a:lnTo>
                    <a:pt x="361964" y="862554"/>
                  </a:lnTo>
                  <a:lnTo>
                    <a:pt x="364343" y="862819"/>
                  </a:lnTo>
                  <a:lnTo>
                    <a:pt x="366459" y="862554"/>
                  </a:lnTo>
                  <a:lnTo>
                    <a:pt x="369103" y="862024"/>
                  </a:lnTo>
                  <a:lnTo>
                    <a:pt x="371482" y="861494"/>
                  </a:lnTo>
                  <a:lnTo>
                    <a:pt x="374126" y="859905"/>
                  </a:lnTo>
                  <a:lnTo>
                    <a:pt x="375977" y="858845"/>
                  </a:lnTo>
                  <a:lnTo>
                    <a:pt x="378092" y="857520"/>
                  </a:lnTo>
                  <a:lnTo>
                    <a:pt x="379414" y="855931"/>
                  </a:lnTo>
                  <a:lnTo>
                    <a:pt x="380736" y="854606"/>
                  </a:lnTo>
                  <a:lnTo>
                    <a:pt x="381529" y="853282"/>
                  </a:lnTo>
                  <a:lnTo>
                    <a:pt x="382587" y="851427"/>
                  </a:lnTo>
                  <a:lnTo>
                    <a:pt x="383380" y="849838"/>
                  </a:lnTo>
                  <a:lnTo>
                    <a:pt x="383645" y="848514"/>
                  </a:lnTo>
                  <a:lnTo>
                    <a:pt x="383909" y="845070"/>
                  </a:lnTo>
                  <a:lnTo>
                    <a:pt x="383909" y="842156"/>
                  </a:lnTo>
                  <a:lnTo>
                    <a:pt x="383380" y="839507"/>
                  </a:lnTo>
                  <a:lnTo>
                    <a:pt x="382587" y="837122"/>
                  </a:lnTo>
                  <a:lnTo>
                    <a:pt x="320189" y="718442"/>
                  </a:lnTo>
                  <a:lnTo>
                    <a:pt x="316751" y="712349"/>
                  </a:lnTo>
                  <a:lnTo>
                    <a:pt x="312785" y="705991"/>
                  </a:lnTo>
                  <a:lnTo>
                    <a:pt x="311728" y="701752"/>
                  </a:lnTo>
                  <a:lnTo>
                    <a:pt x="310935" y="697514"/>
                  </a:lnTo>
                  <a:lnTo>
                    <a:pt x="310406" y="693275"/>
                  </a:lnTo>
                  <a:lnTo>
                    <a:pt x="310141" y="689037"/>
                  </a:lnTo>
                  <a:lnTo>
                    <a:pt x="310141" y="685328"/>
                  </a:lnTo>
                  <a:lnTo>
                    <a:pt x="310670" y="681619"/>
                  </a:lnTo>
                  <a:lnTo>
                    <a:pt x="311199" y="678175"/>
                  </a:lnTo>
                  <a:lnTo>
                    <a:pt x="311992" y="674731"/>
                  </a:lnTo>
                  <a:lnTo>
                    <a:pt x="313050" y="671288"/>
                  </a:lnTo>
                  <a:lnTo>
                    <a:pt x="314636" y="668109"/>
                  </a:lnTo>
                  <a:lnTo>
                    <a:pt x="315958" y="665195"/>
                  </a:lnTo>
                  <a:lnTo>
                    <a:pt x="317809" y="662016"/>
                  </a:lnTo>
                  <a:lnTo>
                    <a:pt x="319924" y="659102"/>
                  </a:lnTo>
                  <a:lnTo>
                    <a:pt x="321775" y="656452"/>
                  </a:lnTo>
                  <a:lnTo>
                    <a:pt x="324155" y="653803"/>
                  </a:lnTo>
                  <a:lnTo>
                    <a:pt x="326534" y="651684"/>
                  </a:lnTo>
                  <a:lnTo>
                    <a:pt x="329443" y="649300"/>
                  </a:lnTo>
                  <a:lnTo>
                    <a:pt x="332351" y="647445"/>
                  </a:lnTo>
                  <a:lnTo>
                    <a:pt x="335259" y="645326"/>
                  </a:lnTo>
                  <a:lnTo>
                    <a:pt x="338432" y="644002"/>
                  </a:lnTo>
                  <a:lnTo>
                    <a:pt x="343191" y="642147"/>
                  </a:lnTo>
                  <a:lnTo>
                    <a:pt x="348215" y="640558"/>
                  </a:lnTo>
                  <a:lnTo>
                    <a:pt x="352974" y="640028"/>
                  </a:lnTo>
                  <a:lnTo>
                    <a:pt x="357998" y="639763"/>
                  </a:lnTo>
                  <a:close/>
                  <a:moveTo>
                    <a:pt x="1589528" y="188913"/>
                  </a:moveTo>
                  <a:lnTo>
                    <a:pt x="1599307" y="189178"/>
                  </a:lnTo>
                  <a:lnTo>
                    <a:pt x="1608558" y="189442"/>
                  </a:lnTo>
                  <a:lnTo>
                    <a:pt x="1741763" y="204265"/>
                  </a:lnTo>
                  <a:lnTo>
                    <a:pt x="1891354" y="220676"/>
                  </a:lnTo>
                  <a:lnTo>
                    <a:pt x="1896905" y="221470"/>
                  </a:lnTo>
                  <a:lnTo>
                    <a:pt x="1902455" y="223059"/>
                  </a:lnTo>
                  <a:lnTo>
                    <a:pt x="1907476" y="224647"/>
                  </a:lnTo>
                  <a:lnTo>
                    <a:pt x="1912234" y="227294"/>
                  </a:lnTo>
                  <a:lnTo>
                    <a:pt x="1916991" y="230205"/>
                  </a:lnTo>
                  <a:lnTo>
                    <a:pt x="1919105" y="232058"/>
                  </a:lnTo>
                  <a:lnTo>
                    <a:pt x="1920956" y="233646"/>
                  </a:lnTo>
                  <a:lnTo>
                    <a:pt x="1923070" y="235499"/>
                  </a:lnTo>
                  <a:lnTo>
                    <a:pt x="1924656" y="237617"/>
                  </a:lnTo>
                  <a:lnTo>
                    <a:pt x="1925977" y="239469"/>
                  </a:lnTo>
                  <a:lnTo>
                    <a:pt x="1927563" y="241852"/>
                  </a:lnTo>
                  <a:lnTo>
                    <a:pt x="1928620" y="243705"/>
                  </a:lnTo>
                  <a:lnTo>
                    <a:pt x="1929413" y="246087"/>
                  </a:lnTo>
                  <a:lnTo>
                    <a:pt x="1930206" y="247940"/>
                  </a:lnTo>
                  <a:lnTo>
                    <a:pt x="1930734" y="250322"/>
                  </a:lnTo>
                  <a:lnTo>
                    <a:pt x="1931263" y="252439"/>
                  </a:lnTo>
                  <a:lnTo>
                    <a:pt x="1931263" y="254822"/>
                  </a:lnTo>
                  <a:lnTo>
                    <a:pt x="1931792" y="256939"/>
                  </a:lnTo>
                  <a:lnTo>
                    <a:pt x="1931263" y="259321"/>
                  </a:lnTo>
                  <a:lnTo>
                    <a:pt x="1930999" y="261968"/>
                  </a:lnTo>
                  <a:lnTo>
                    <a:pt x="1930206" y="265145"/>
                  </a:lnTo>
                  <a:lnTo>
                    <a:pt x="1929149" y="268056"/>
                  </a:lnTo>
                  <a:lnTo>
                    <a:pt x="1927827" y="270439"/>
                  </a:lnTo>
                  <a:lnTo>
                    <a:pt x="1926241" y="272821"/>
                  </a:lnTo>
                  <a:lnTo>
                    <a:pt x="1924920" y="274674"/>
                  </a:lnTo>
                  <a:lnTo>
                    <a:pt x="1923334" y="276526"/>
                  </a:lnTo>
                  <a:lnTo>
                    <a:pt x="1921484" y="278379"/>
                  </a:lnTo>
                  <a:lnTo>
                    <a:pt x="1919370" y="279968"/>
                  </a:lnTo>
                  <a:lnTo>
                    <a:pt x="1917255" y="281820"/>
                  </a:lnTo>
                  <a:lnTo>
                    <a:pt x="1915141" y="283144"/>
                  </a:lnTo>
                  <a:lnTo>
                    <a:pt x="1912498" y="284467"/>
                  </a:lnTo>
                  <a:lnTo>
                    <a:pt x="1910119" y="285526"/>
                  </a:lnTo>
                  <a:lnTo>
                    <a:pt x="1907476" y="286850"/>
                  </a:lnTo>
                  <a:lnTo>
                    <a:pt x="1904833" y="287644"/>
                  </a:lnTo>
                  <a:lnTo>
                    <a:pt x="1901926" y="288438"/>
                  </a:lnTo>
                  <a:lnTo>
                    <a:pt x="1899019" y="288967"/>
                  </a:lnTo>
                  <a:lnTo>
                    <a:pt x="1896376" y="289496"/>
                  </a:lnTo>
                  <a:lnTo>
                    <a:pt x="1893204" y="289761"/>
                  </a:lnTo>
                  <a:lnTo>
                    <a:pt x="1890033" y="289761"/>
                  </a:lnTo>
                  <a:lnTo>
                    <a:pt x="1885011" y="289496"/>
                  </a:lnTo>
                  <a:lnTo>
                    <a:pt x="1883161" y="289496"/>
                  </a:lnTo>
                  <a:lnTo>
                    <a:pt x="1802551" y="290026"/>
                  </a:lnTo>
                  <a:lnTo>
                    <a:pt x="1800965" y="290291"/>
                  </a:lnTo>
                  <a:lnTo>
                    <a:pt x="1798322" y="291879"/>
                  </a:lnTo>
                  <a:lnTo>
                    <a:pt x="1795943" y="293467"/>
                  </a:lnTo>
                  <a:lnTo>
                    <a:pt x="1793036" y="295849"/>
                  </a:lnTo>
                  <a:lnTo>
                    <a:pt x="1791715" y="297173"/>
                  </a:lnTo>
                  <a:lnTo>
                    <a:pt x="1790658" y="298761"/>
                  </a:lnTo>
                  <a:lnTo>
                    <a:pt x="1789072" y="300878"/>
                  </a:lnTo>
                  <a:lnTo>
                    <a:pt x="1788279" y="302731"/>
                  </a:lnTo>
                  <a:lnTo>
                    <a:pt x="1787222" y="305113"/>
                  </a:lnTo>
                  <a:lnTo>
                    <a:pt x="1786693" y="307496"/>
                  </a:lnTo>
                  <a:lnTo>
                    <a:pt x="1786429" y="310407"/>
                  </a:lnTo>
                  <a:lnTo>
                    <a:pt x="1786165" y="313319"/>
                  </a:lnTo>
                  <a:lnTo>
                    <a:pt x="1786429" y="315701"/>
                  </a:lnTo>
                  <a:lnTo>
                    <a:pt x="1786693" y="317819"/>
                  </a:lnTo>
                  <a:lnTo>
                    <a:pt x="1787222" y="320201"/>
                  </a:lnTo>
                  <a:lnTo>
                    <a:pt x="1788015" y="322054"/>
                  </a:lnTo>
                  <a:lnTo>
                    <a:pt x="1789072" y="323907"/>
                  </a:lnTo>
                  <a:lnTo>
                    <a:pt x="1790393" y="325495"/>
                  </a:lnTo>
                  <a:lnTo>
                    <a:pt x="1791450" y="327083"/>
                  </a:lnTo>
                  <a:lnTo>
                    <a:pt x="1792772" y="328406"/>
                  </a:lnTo>
                  <a:lnTo>
                    <a:pt x="1795679" y="330789"/>
                  </a:lnTo>
                  <a:lnTo>
                    <a:pt x="1798322" y="332641"/>
                  </a:lnTo>
                  <a:lnTo>
                    <a:pt x="1800965" y="333700"/>
                  </a:lnTo>
                  <a:lnTo>
                    <a:pt x="1803344" y="334494"/>
                  </a:lnTo>
                  <a:lnTo>
                    <a:pt x="1930734" y="337141"/>
                  </a:lnTo>
                  <a:lnTo>
                    <a:pt x="1934699" y="337671"/>
                  </a:lnTo>
                  <a:lnTo>
                    <a:pt x="1939456" y="338729"/>
                  </a:lnTo>
                  <a:lnTo>
                    <a:pt x="1945535" y="340053"/>
                  </a:lnTo>
                  <a:lnTo>
                    <a:pt x="1948442" y="340847"/>
                  </a:lnTo>
                  <a:lnTo>
                    <a:pt x="1951614" y="342435"/>
                  </a:lnTo>
                  <a:lnTo>
                    <a:pt x="1954785" y="343759"/>
                  </a:lnTo>
                  <a:lnTo>
                    <a:pt x="1957693" y="345347"/>
                  </a:lnTo>
                  <a:lnTo>
                    <a:pt x="1960864" y="347464"/>
                  </a:lnTo>
                  <a:lnTo>
                    <a:pt x="1963771" y="349582"/>
                  </a:lnTo>
                  <a:lnTo>
                    <a:pt x="1966414" y="352229"/>
                  </a:lnTo>
                  <a:lnTo>
                    <a:pt x="1969057" y="355140"/>
                  </a:lnTo>
                  <a:lnTo>
                    <a:pt x="1971436" y="358317"/>
                  </a:lnTo>
                  <a:lnTo>
                    <a:pt x="1973550" y="362022"/>
                  </a:lnTo>
                  <a:lnTo>
                    <a:pt x="1975400" y="366787"/>
                  </a:lnTo>
                  <a:lnTo>
                    <a:pt x="1976986" y="371816"/>
                  </a:lnTo>
                  <a:lnTo>
                    <a:pt x="1978043" y="376845"/>
                  </a:lnTo>
                  <a:lnTo>
                    <a:pt x="1978043" y="381874"/>
                  </a:lnTo>
                  <a:lnTo>
                    <a:pt x="1977779" y="387168"/>
                  </a:lnTo>
                  <a:lnTo>
                    <a:pt x="1976458" y="391933"/>
                  </a:lnTo>
                  <a:lnTo>
                    <a:pt x="1974608" y="396697"/>
                  </a:lnTo>
                  <a:lnTo>
                    <a:pt x="1972229" y="401197"/>
                  </a:lnTo>
                  <a:lnTo>
                    <a:pt x="1970379" y="403844"/>
                  </a:lnTo>
                  <a:lnTo>
                    <a:pt x="1968529" y="406491"/>
                  </a:lnTo>
                  <a:lnTo>
                    <a:pt x="1966150" y="408608"/>
                  </a:lnTo>
                  <a:lnTo>
                    <a:pt x="1963771" y="410991"/>
                  </a:lnTo>
                  <a:lnTo>
                    <a:pt x="1960864" y="413108"/>
                  </a:lnTo>
                  <a:lnTo>
                    <a:pt x="1957957" y="415226"/>
                  </a:lnTo>
                  <a:lnTo>
                    <a:pt x="1955050" y="416814"/>
                  </a:lnTo>
                  <a:lnTo>
                    <a:pt x="1951614" y="418137"/>
                  </a:lnTo>
                  <a:lnTo>
                    <a:pt x="1948178" y="419725"/>
                  </a:lnTo>
                  <a:lnTo>
                    <a:pt x="1944478" y="421049"/>
                  </a:lnTo>
                  <a:lnTo>
                    <a:pt x="1941042" y="422108"/>
                  </a:lnTo>
                  <a:lnTo>
                    <a:pt x="1937078" y="422902"/>
                  </a:lnTo>
                  <a:lnTo>
                    <a:pt x="1932849" y="423696"/>
                  </a:lnTo>
                  <a:lnTo>
                    <a:pt x="1928620" y="424225"/>
                  </a:lnTo>
                  <a:lnTo>
                    <a:pt x="1924391" y="424490"/>
                  </a:lnTo>
                  <a:lnTo>
                    <a:pt x="1919898" y="424490"/>
                  </a:lnTo>
                  <a:lnTo>
                    <a:pt x="1910912" y="424225"/>
                  </a:lnTo>
                  <a:lnTo>
                    <a:pt x="1797794" y="421314"/>
                  </a:lnTo>
                  <a:lnTo>
                    <a:pt x="1794093" y="421578"/>
                  </a:lnTo>
                  <a:lnTo>
                    <a:pt x="1790922" y="422108"/>
                  </a:lnTo>
                  <a:lnTo>
                    <a:pt x="1787222" y="423696"/>
                  </a:lnTo>
                  <a:lnTo>
                    <a:pt x="1785900" y="424225"/>
                  </a:lnTo>
                  <a:lnTo>
                    <a:pt x="1784050" y="425284"/>
                  </a:lnTo>
                  <a:lnTo>
                    <a:pt x="1782729" y="426343"/>
                  </a:lnTo>
                  <a:lnTo>
                    <a:pt x="1781407" y="427402"/>
                  </a:lnTo>
                  <a:lnTo>
                    <a:pt x="1780086" y="428990"/>
                  </a:lnTo>
                  <a:lnTo>
                    <a:pt x="1779029" y="430578"/>
                  </a:lnTo>
                  <a:lnTo>
                    <a:pt x="1778236" y="432166"/>
                  </a:lnTo>
                  <a:lnTo>
                    <a:pt x="1777707" y="434284"/>
                  </a:lnTo>
                  <a:lnTo>
                    <a:pt x="1777178" y="436136"/>
                  </a:lnTo>
                  <a:lnTo>
                    <a:pt x="1777178" y="438783"/>
                  </a:lnTo>
                  <a:lnTo>
                    <a:pt x="1777178" y="441166"/>
                  </a:lnTo>
                  <a:lnTo>
                    <a:pt x="1777443" y="443548"/>
                  </a:lnTo>
                  <a:lnTo>
                    <a:pt x="1777971" y="445665"/>
                  </a:lnTo>
                  <a:lnTo>
                    <a:pt x="1778764" y="447783"/>
                  </a:lnTo>
                  <a:lnTo>
                    <a:pt x="1779557" y="449371"/>
                  </a:lnTo>
                  <a:lnTo>
                    <a:pt x="1780614" y="451224"/>
                  </a:lnTo>
                  <a:lnTo>
                    <a:pt x="1782200" y="452547"/>
                  </a:lnTo>
                  <a:lnTo>
                    <a:pt x="1783522" y="453871"/>
                  </a:lnTo>
                  <a:lnTo>
                    <a:pt x="1786693" y="456253"/>
                  </a:lnTo>
                  <a:lnTo>
                    <a:pt x="1789600" y="457841"/>
                  </a:lnTo>
                  <a:lnTo>
                    <a:pt x="1792772" y="458900"/>
                  </a:lnTo>
                  <a:lnTo>
                    <a:pt x="1795679" y="459429"/>
                  </a:lnTo>
                  <a:lnTo>
                    <a:pt x="1946592" y="466841"/>
                  </a:lnTo>
                  <a:lnTo>
                    <a:pt x="1951085" y="467635"/>
                  </a:lnTo>
                  <a:lnTo>
                    <a:pt x="1955314" y="468694"/>
                  </a:lnTo>
                  <a:lnTo>
                    <a:pt x="1959278" y="470017"/>
                  </a:lnTo>
                  <a:lnTo>
                    <a:pt x="1962714" y="471341"/>
                  </a:lnTo>
                  <a:lnTo>
                    <a:pt x="1966150" y="472664"/>
                  </a:lnTo>
                  <a:lnTo>
                    <a:pt x="1969322" y="474517"/>
                  </a:lnTo>
                  <a:lnTo>
                    <a:pt x="1972229" y="476105"/>
                  </a:lnTo>
                  <a:lnTo>
                    <a:pt x="1974872" y="477958"/>
                  </a:lnTo>
                  <a:lnTo>
                    <a:pt x="1977515" y="480075"/>
                  </a:lnTo>
                  <a:lnTo>
                    <a:pt x="1979365" y="482193"/>
                  </a:lnTo>
                  <a:lnTo>
                    <a:pt x="1981479" y="484575"/>
                  </a:lnTo>
                  <a:lnTo>
                    <a:pt x="1983329" y="486428"/>
                  </a:lnTo>
                  <a:lnTo>
                    <a:pt x="1986501" y="491193"/>
                  </a:lnTo>
                  <a:lnTo>
                    <a:pt x="1988880" y="495692"/>
                  </a:lnTo>
                  <a:lnTo>
                    <a:pt x="1990465" y="500192"/>
                  </a:lnTo>
                  <a:lnTo>
                    <a:pt x="1992051" y="504692"/>
                  </a:lnTo>
                  <a:lnTo>
                    <a:pt x="1992844" y="508662"/>
                  </a:lnTo>
                  <a:lnTo>
                    <a:pt x="1993373" y="512368"/>
                  </a:lnTo>
                  <a:lnTo>
                    <a:pt x="1993901" y="517662"/>
                  </a:lnTo>
                  <a:lnTo>
                    <a:pt x="1993901" y="519779"/>
                  </a:lnTo>
                  <a:lnTo>
                    <a:pt x="1993373" y="523220"/>
                  </a:lnTo>
                  <a:lnTo>
                    <a:pt x="1992580" y="526661"/>
                  </a:lnTo>
                  <a:lnTo>
                    <a:pt x="1991258" y="530367"/>
                  </a:lnTo>
                  <a:lnTo>
                    <a:pt x="1989408" y="533808"/>
                  </a:lnTo>
                  <a:lnTo>
                    <a:pt x="1988087" y="535661"/>
                  </a:lnTo>
                  <a:lnTo>
                    <a:pt x="1986765" y="538043"/>
                  </a:lnTo>
                  <a:lnTo>
                    <a:pt x="1984915" y="539896"/>
                  </a:lnTo>
                  <a:lnTo>
                    <a:pt x="1983329" y="541484"/>
                  </a:lnTo>
                  <a:lnTo>
                    <a:pt x="1979101" y="545190"/>
                  </a:lnTo>
                  <a:lnTo>
                    <a:pt x="1974608" y="548366"/>
                  </a:lnTo>
                  <a:lnTo>
                    <a:pt x="1969586" y="550748"/>
                  </a:lnTo>
                  <a:lnTo>
                    <a:pt x="1964300" y="553131"/>
                  </a:lnTo>
                  <a:lnTo>
                    <a:pt x="1958486" y="554719"/>
                  </a:lnTo>
                  <a:lnTo>
                    <a:pt x="1952671" y="556042"/>
                  </a:lnTo>
                  <a:lnTo>
                    <a:pt x="1951350" y="555248"/>
                  </a:lnTo>
                  <a:lnTo>
                    <a:pt x="1950028" y="555248"/>
                  </a:lnTo>
                  <a:lnTo>
                    <a:pt x="1948442" y="554984"/>
                  </a:lnTo>
                  <a:lnTo>
                    <a:pt x="1784050" y="552337"/>
                  </a:lnTo>
                  <a:lnTo>
                    <a:pt x="1780086" y="552601"/>
                  </a:lnTo>
                  <a:lnTo>
                    <a:pt x="1776386" y="553395"/>
                  </a:lnTo>
                  <a:lnTo>
                    <a:pt x="1774271" y="553925"/>
                  </a:lnTo>
                  <a:lnTo>
                    <a:pt x="1772685" y="554454"/>
                  </a:lnTo>
                  <a:lnTo>
                    <a:pt x="1770571" y="555513"/>
                  </a:lnTo>
                  <a:lnTo>
                    <a:pt x="1768985" y="556836"/>
                  </a:lnTo>
                  <a:lnTo>
                    <a:pt x="1767664" y="557895"/>
                  </a:lnTo>
                  <a:lnTo>
                    <a:pt x="1766078" y="559219"/>
                  </a:lnTo>
                  <a:lnTo>
                    <a:pt x="1764757" y="561071"/>
                  </a:lnTo>
                  <a:lnTo>
                    <a:pt x="1763699" y="562660"/>
                  </a:lnTo>
                  <a:lnTo>
                    <a:pt x="1762906" y="564777"/>
                  </a:lnTo>
                  <a:lnTo>
                    <a:pt x="1762114" y="566895"/>
                  </a:lnTo>
                  <a:lnTo>
                    <a:pt x="1761585" y="569277"/>
                  </a:lnTo>
                  <a:lnTo>
                    <a:pt x="1761321" y="571924"/>
                  </a:lnTo>
                  <a:lnTo>
                    <a:pt x="1761321" y="574571"/>
                  </a:lnTo>
                  <a:lnTo>
                    <a:pt x="1761585" y="576688"/>
                  </a:lnTo>
                  <a:lnTo>
                    <a:pt x="1762114" y="578806"/>
                  </a:lnTo>
                  <a:lnTo>
                    <a:pt x="1762906" y="580659"/>
                  </a:lnTo>
                  <a:lnTo>
                    <a:pt x="1763699" y="582247"/>
                  </a:lnTo>
                  <a:lnTo>
                    <a:pt x="1764492" y="583835"/>
                  </a:lnTo>
                  <a:lnTo>
                    <a:pt x="1765549" y="585158"/>
                  </a:lnTo>
                  <a:lnTo>
                    <a:pt x="1766871" y="586217"/>
                  </a:lnTo>
                  <a:lnTo>
                    <a:pt x="1769514" y="588335"/>
                  </a:lnTo>
                  <a:lnTo>
                    <a:pt x="1772157" y="589394"/>
                  </a:lnTo>
                  <a:lnTo>
                    <a:pt x="1774800" y="590188"/>
                  </a:lnTo>
                  <a:lnTo>
                    <a:pt x="1777178" y="590717"/>
                  </a:lnTo>
                  <a:lnTo>
                    <a:pt x="1910648" y="595217"/>
                  </a:lnTo>
                  <a:lnTo>
                    <a:pt x="1918313" y="595746"/>
                  </a:lnTo>
                  <a:lnTo>
                    <a:pt x="1925184" y="595482"/>
                  </a:lnTo>
                  <a:lnTo>
                    <a:pt x="1929413" y="596276"/>
                  </a:lnTo>
                  <a:lnTo>
                    <a:pt x="1933642" y="597864"/>
                  </a:lnTo>
                  <a:lnTo>
                    <a:pt x="1937606" y="599452"/>
                  </a:lnTo>
                  <a:lnTo>
                    <a:pt x="1941571" y="601040"/>
                  </a:lnTo>
                  <a:lnTo>
                    <a:pt x="1944478" y="603158"/>
                  </a:lnTo>
                  <a:lnTo>
                    <a:pt x="1947385" y="605275"/>
                  </a:lnTo>
                  <a:lnTo>
                    <a:pt x="1950292" y="607658"/>
                  </a:lnTo>
                  <a:lnTo>
                    <a:pt x="1952671" y="610040"/>
                  </a:lnTo>
                  <a:lnTo>
                    <a:pt x="1955314" y="612687"/>
                  </a:lnTo>
                  <a:lnTo>
                    <a:pt x="1957164" y="615598"/>
                  </a:lnTo>
                  <a:lnTo>
                    <a:pt x="1959278" y="618245"/>
                  </a:lnTo>
                  <a:lnTo>
                    <a:pt x="1960864" y="621421"/>
                  </a:lnTo>
                  <a:lnTo>
                    <a:pt x="1962450" y="624598"/>
                  </a:lnTo>
                  <a:lnTo>
                    <a:pt x="1963771" y="627509"/>
                  </a:lnTo>
                  <a:lnTo>
                    <a:pt x="1964829" y="630950"/>
                  </a:lnTo>
                  <a:lnTo>
                    <a:pt x="1965622" y="634391"/>
                  </a:lnTo>
                  <a:lnTo>
                    <a:pt x="1966150" y="637568"/>
                  </a:lnTo>
                  <a:lnTo>
                    <a:pt x="1966414" y="641273"/>
                  </a:lnTo>
                  <a:lnTo>
                    <a:pt x="1966414" y="644714"/>
                  </a:lnTo>
                  <a:lnTo>
                    <a:pt x="1966150" y="648420"/>
                  </a:lnTo>
                  <a:lnTo>
                    <a:pt x="1965622" y="653449"/>
                  </a:lnTo>
                  <a:lnTo>
                    <a:pt x="1964300" y="658478"/>
                  </a:lnTo>
                  <a:lnTo>
                    <a:pt x="1962450" y="663243"/>
                  </a:lnTo>
                  <a:lnTo>
                    <a:pt x="1960071" y="667743"/>
                  </a:lnTo>
                  <a:lnTo>
                    <a:pt x="1958221" y="670654"/>
                  </a:lnTo>
                  <a:lnTo>
                    <a:pt x="1956371" y="673301"/>
                  </a:lnTo>
                  <a:lnTo>
                    <a:pt x="1954521" y="675948"/>
                  </a:lnTo>
                  <a:lnTo>
                    <a:pt x="1951878" y="678066"/>
                  </a:lnTo>
                  <a:lnTo>
                    <a:pt x="1949499" y="680448"/>
                  </a:lnTo>
                  <a:lnTo>
                    <a:pt x="1947121" y="682566"/>
                  </a:lnTo>
                  <a:lnTo>
                    <a:pt x="1944214" y="684418"/>
                  </a:lnTo>
                  <a:lnTo>
                    <a:pt x="1941571" y="686271"/>
                  </a:lnTo>
                  <a:lnTo>
                    <a:pt x="1938663" y="687595"/>
                  </a:lnTo>
                  <a:lnTo>
                    <a:pt x="1935492" y="689183"/>
                  </a:lnTo>
                  <a:lnTo>
                    <a:pt x="1932585" y="690242"/>
                  </a:lnTo>
                  <a:lnTo>
                    <a:pt x="1929149" y="691036"/>
                  </a:lnTo>
                  <a:lnTo>
                    <a:pt x="1925977" y="691830"/>
                  </a:lnTo>
                  <a:lnTo>
                    <a:pt x="1922806" y="692359"/>
                  </a:lnTo>
                  <a:lnTo>
                    <a:pt x="1919370" y="692624"/>
                  </a:lnTo>
                  <a:lnTo>
                    <a:pt x="1915934" y="693153"/>
                  </a:lnTo>
                  <a:lnTo>
                    <a:pt x="1910912" y="692624"/>
                  </a:lnTo>
                  <a:lnTo>
                    <a:pt x="1909062" y="692624"/>
                  </a:lnTo>
                  <a:lnTo>
                    <a:pt x="1748106" y="693418"/>
                  </a:lnTo>
                  <a:lnTo>
                    <a:pt x="1738063" y="693418"/>
                  </a:lnTo>
                  <a:lnTo>
                    <a:pt x="1725641" y="693418"/>
                  </a:lnTo>
                  <a:lnTo>
                    <a:pt x="1710576" y="693947"/>
                  </a:lnTo>
                  <a:lnTo>
                    <a:pt x="1674367" y="695536"/>
                  </a:lnTo>
                  <a:lnTo>
                    <a:pt x="1633401" y="697918"/>
                  </a:lnTo>
                  <a:lnTo>
                    <a:pt x="1591378" y="700300"/>
                  </a:lnTo>
                  <a:lnTo>
                    <a:pt x="1519226" y="705329"/>
                  </a:lnTo>
                  <a:lnTo>
                    <a:pt x="1487510" y="707711"/>
                  </a:lnTo>
                  <a:lnTo>
                    <a:pt x="1486188" y="707976"/>
                  </a:lnTo>
                  <a:lnTo>
                    <a:pt x="1485131" y="708770"/>
                  </a:lnTo>
                  <a:lnTo>
                    <a:pt x="1481431" y="711417"/>
                  </a:lnTo>
                  <a:lnTo>
                    <a:pt x="1477202" y="714593"/>
                  </a:lnTo>
                  <a:lnTo>
                    <a:pt x="1475352" y="716446"/>
                  </a:lnTo>
                  <a:lnTo>
                    <a:pt x="1473238" y="718299"/>
                  </a:lnTo>
                  <a:lnTo>
                    <a:pt x="1471916" y="720681"/>
                  </a:lnTo>
                  <a:lnTo>
                    <a:pt x="1470595" y="722799"/>
                  </a:lnTo>
                  <a:lnTo>
                    <a:pt x="1469273" y="725711"/>
                  </a:lnTo>
                  <a:lnTo>
                    <a:pt x="1468745" y="728357"/>
                  </a:lnTo>
                  <a:lnTo>
                    <a:pt x="1468480" y="731798"/>
                  </a:lnTo>
                  <a:lnTo>
                    <a:pt x="1468745" y="735239"/>
                  </a:lnTo>
                  <a:lnTo>
                    <a:pt x="1469537" y="739475"/>
                  </a:lnTo>
                  <a:lnTo>
                    <a:pt x="1470859" y="743710"/>
                  </a:lnTo>
                  <a:lnTo>
                    <a:pt x="1472709" y="748474"/>
                  </a:lnTo>
                  <a:lnTo>
                    <a:pt x="1475352" y="753768"/>
                  </a:lnTo>
                  <a:lnTo>
                    <a:pt x="1478259" y="759591"/>
                  </a:lnTo>
                  <a:lnTo>
                    <a:pt x="1481959" y="766209"/>
                  </a:lnTo>
                  <a:lnTo>
                    <a:pt x="1511032" y="828147"/>
                  </a:lnTo>
                  <a:lnTo>
                    <a:pt x="1496760" y="828676"/>
                  </a:lnTo>
                  <a:lnTo>
                    <a:pt x="1483017" y="828676"/>
                  </a:lnTo>
                  <a:lnTo>
                    <a:pt x="1473502" y="828676"/>
                  </a:lnTo>
                  <a:lnTo>
                    <a:pt x="1464780" y="828411"/>
                  </a:lnTo>
                  <a:lnTo>
                    <a:pt x="1457116" y="828147"/>
                  </a:lnTo>
                  <a:lnTo>
                    <a:pt x="1449451" y="827617"/>
                  </a:lnTo>
                  <a:lnTo>
                    <a:pt x="1436765" y="826294"/>
                  </a:lnTo>
                  <a:lnTo>
                    <a:pt x="1426457" y="824441"/>
                  </a:lnTo>
                  <a:lnTo>
                    <a:pt x="1418528" y="822853"/>
                  </a:lnTo>
                  <a:lnTo>
                    <a:pt x="1412978" y="821265"/>
                  </a:lnTo>
                  <a:lnTo>
                    <a:pt x="1409278" y="819677"/>
                  </a:lnTo>
                  <a:lnTo>
                    <a:pt x="1407692" y="818882"/>
                  </a:lnTo>
                  <a:lnTo>
                    <a:pt x="1394213" y="809354"/>
                  </a:lnTo>
                  <a:lnTo>
                    <a:pt x="1380998" y="799825"/>
                  </a:lnTo>
                  <a:lnTo>
                    <a:pt x="1368312" y="790296"/>
                  </a:lnTo>
                  <a:lnTo>
                    <a:pt x="1356419" y="780502"/>
                  </a:lnTo>
                  <a:lnTo>
                    <a:pt x="1344790" y="770973"/>
                  </a:lnTo>
                  <a:lnTo>
                    <a:pt x="1333689" y="761179"/>
                  </a:lnTo>
                  <a:lnTo>
                    <a:pt x="1322589" y="751650"/>
                  </a:lnTo>
                  <a:lnTo>
                    <a:pt x="1312281" y="742386"/>
                  </a:lnTo>
                  <a:lnTo>
                    <a:pt x="1302238" y="732857"/>
                  </a:lnTo>
                  <a:lnTo>
                    <a:pt x="1292459" y="723858"/>
                  </a:lnTo>
                  <a:lnTo>
                    <a:pt x="1274223" y="705594"/>
                  </a:lnTo>
                  <a:lnTo>
                    <a:pt x="1256779" y="688654"/>
                  </a:lnTo>
                  <a:lnTo>
                    <a:pt x="1240657" y="671978"/>
                  </a:lnTo>
                  <a:lnTo>
                    <a:pt x="1216606" y="647361"/>
                  </a:lnTo>
                  <a:lnTo>
                    <a:pt x="1205241" y="635980"/>
                  </a:lnTo>
                  <a:lnTo>
                    <a:pt x="1194405" y="625921"/>
                  </a:lnTo>
                  <a:lnTo>
                    <a:pt x="1184098" y="616922"/>
                  </a:lnTo>
                  <a:lnTo>
                    <a:pt x="1179076" y="612687"/>
                  </a:lnTo>
                  <a:lnTo>
                    <a:pt x="1174054" y="608716"/>
                  </a:lnTo>
                  <a:lnTo>
                    <a:pt x="1168769" y="605010"/>
                  </a:lnTo>
                  <a:lnTo>
                    <a:pt x="1164011" y="601834"/>
                  </a:lnTo>
                  <a:lnTo>
                    <a:pt x="1158990" y="598658"/>
                  </a:lnTo>
                  <a:lnTo>
                    <a:pt x="1154232" y="596011"/>
                  </a:lnTo>
                  <a:lnTo>
                    <a:pt x="1149475" y="593893"/>
                  </a:lnTo>
                  <a:lnTo>
                    <a:pt x="1144189" y="592040"/>
                  </a:lnTo>
                  <a:lnTo>
                    <a:pt x="1138110" y="590717"/>
                  </a:lnTo>
                  <a:lnTo>
                    <a:pt x="1131238" y="589394"/>
                  </a:lnTo>
                  <a:lnTo>
                    <a:pt x="1123574" y="588599"/>
                  </a:lnTo>
                  <a:lnTo>
                    <a:pt x="1115116" y="588070"/>
                  </a:lnTo>
                  <a:lnTo>
                    <a:pt x="1105866" y="587276"/>
                  </a:lnTo>
                  <a:lnTo>
                    <a:pt x="1095823" y="587276"/>
                  </a:lnTo>
                  <a:lnTo>
                    <a:pt x="1079436" y="587541"/>
                  </a:lnTo>
                  <a:lnTo>
                    <a:pt x="1061464" y="588599"/>
                  </a:lnTo>
                  <a:lnTo>
                    <a:pt x="1041906" y="589923"/>
                  </a:lnTo>
                  <a:lnTo>
                    <a:pt x="1020763" y="592040"/>
                  </a:lnTo>
                  <a:lnTo>
                    <a:pt x="1076001" y="453077"/>
                  </a:lnTo>
                  <a:lnTo>
                    <a:pt x="1096616" y="401726"/>
                  </a:lnTo>
                  <a:lnTo>
                    <a:pt x="1106130" y="377375"/>
                  </a:lnTo>
                  <a:lnTo>
                    <a:pt x="1158990" y="257733"/>
                  </a:lnTo>
                  <a:lnTo>
                    <a:pt x="1166918" y="257998"/>
                  </a:lnTo>
                  <a:lnTo>
                    <a:pt x="1173262" y="257998"/>
                  </a:lnTo>
                  <a:lnTo>
                    <a:pt x="1179340" y="258263"/>
                  </a:lnTo>
                  <a:lnTo>
                    <a:pt x="1185155" y="258527"/>
                  </a:lnTo>
                  <a:lnTo>
                    <a:pt x="1186476" y="258527"/>
                  </a:lnTo>
                  <a:lnTo>
                    <a:pt x="1192555" y="258263"/>
                  </a:lnTo>
                  <a:lnTo>
                    <a:pt x="1201541" y="257204"/>
                  </a:lnTo>
                  <a:lnTo>
                    <a:pt x="1213170" y="255616"/>
                  </a:lnTo>
                  <a:lnTo>
                    <a:pt x="1227178" y="253234"/>
                  </a:lnTo>
                  <a:lnTo>
                    <a:pt x="1261008" y="247146"/>
                  </a:lnTo>
                  <a:lnTo>
                    <a:pt x="1299066" y="239734"/>
                  </a:lnTo>
                  <a:lnTo>
                    <a:pt x="1339504" y="231529"/>
                  </a:lnTo>
                  <a:lnTo>
                    <a:pt x="1378091" y="223323"/>
                  </a:lnTo>
                  <a:lnTo>
                    <a:pt x="1412714" y="215118"/>
                  </a:lnTo>
                  <a:lnTo>
                    <a:pt x="1427514" y="211677"/>
                  </a:lnTo>
                  <a:lnTo>
                    <a:pt x="1440201" y="208236"/>
                  </a:lnTo>
                  <a:lnTo>
                    <a:pt x="1454473" y="204795"/>
                  </a:lnTo>
                  <a:lnTo>
                    <a:pt x="1471388" y="201354"/>
                  </a:lnTo>
                  <a:lnTo>
                    <a:pt x="1489888" y="197913"/>
                  </a:lnTo>
                  <a:lnTo>
                    <a:pt x="1509447" y="195266"/>
                  </a:lnTo>
                  <a:lnTo>
                    <a:pt x="1530062" y="192619"/>
                  </a:lnTo>
                  <a:lnTo>
                    <a:pt x="1550412" y="190766"/>
                  </a:lnTo>
                  <a:lnTo>
                    <a:pt x="1560456" y="189972"/>
                  </a:lnTo>
                  <a:lnTo>
                    <a:pt x="1570235" y="189442"/>
                  </a:lnTo>
                  <a:lnTo>
                    <a:pt x="1580278" y="189178"/>
                  </a:lnTo>
                  <a:lnTo>
                    <a:pt x="1589528" y="188913"/>
                  </a:lnTo>
                  <a:close/>
                  <a:moveTo>
                    <a:pt x="740371" y="0"/>
                  </a:moveTo>
                  <a:lnTo>
                    <a:pt x="744079" y="265"/>
                  </a:lnTo>
                  <a:lnTo>
                    <a:pt x="747523" y="1058"/>
                  </a:lnTo>
                  <a:lnTo>
                    <a:pt x="750966" y="2116"/>
                  </a:lnTo>
                  <a:lnTo>
                    <a:pt x="754410" y="3967"/>
                  </a:lnTo>
                  <a:lnTo>
                    <a:pt x="756793" y="5289"/>
                  </a:lnTo>
                  <a:lnTo>
                    <a:pt x="759442" y="7405"/>
                  </a:lnTo>
                  <a:lnTo>
                    <a:pt x="761297" y="9520"/>
                  </a:lnTo>
                  <a:lnTo>
                    <a:pt x="763416" y="11900"/>
                  </a:lnTo>
                  <a:lnTo>
                    <a:pt x="764740" y="13751"/>
                  </a:lnTo>
                  <a:lnTo>
                    <a:pt x="765800" y="16131"/>
                  </a:lnTo>
                  <a:lnTo>
                    <a:pt x="766859" y="18247"/>
                  </a:lnTo>
                  <a:lnTo>
                    <a:pt x="767919" y="20891"/>
                  </a:lnTo>
                  <a:lnTo>
                    <a:pt x="768448" y="23271"/>
                  </a:lnTo>
                  <a:lnTo>
                    <a:pt x="768978" y="26180"/>
                  </a:lnTo>
                  <a:lnTo>
                    <a:pt x="769508" y="29089"/>
                  </a:lnTo>
                  <a:lnTo>
                    <a:pt x="769773" y="31998"/>
                  </a:lnTo>
                  <a:lnTo>
                    <a:pt x="769773" y="35171"/>
                  </a:lnTo>
                  <a:lnTo>
                    <a:pt x="769508" y="38344"/>
                  </a:lnTo>
                  <a:lnTo>
                    <a:pt x="768978" y="41518"/>
                  </a:lnTo>
                  <a:lnTo>
                    <a:pt x="768448" y="44955"/>
                  </a:lnTo>
                  <a:lnTo>
                    <a:pt x="767654" y="48393"/>
                  </a:lnTo>
                  <a:lnTo>
                    <a:pt x="766064" y="51566"/>
                  </a:lnTo>
                  <a:lnTo>
                    <a:pt x="764740" y="55004"/>
                  </a:lnTo>
                  <a:lnTo>
                    <a:pt x="762886" y="58706"/>
                  </a:lnTo>
                  <a:lnTo>
                    <a:pt x="761826" y="60293"/>
                  </a:lnTo>
                  <a:lnTo>
                    <a:pt x="728981" y="134073"/>
                  </a:lnTo>
                  <a:lnTo>
                    <a:pt x="728716" y="134866"/>
                  </a:lnTo>
                  <a:lnTo>
                    <a:pt x="728716" y="135659"/>
                  </a:lnTo>
                  <a:lnTo>
                    <a:pt x="728716" y="138568"/>
                  </a:lnTo>
                  <a:lnTo>
                    <a:pt x="729246" y="141477"/>
                  </a:lnTo>
                  <a:lnTo>
                    <a:pt x="730305" y="144915"/>
                  </a:lnTo>
                  <a:lnTo>
                    <a:pt x="731100" y="146766"/>
                  </a:lnTo>
                  <a:lnTo>
                    <a:pt x="731894" y="148617"/>
                  </a:lnTo>
                  <a:lnTo>
                    <a:pt x="733219" y="150468"/>
                  </a:lnTo>
                  <a:lnTo>
                    <a:pt x="734808" y="152055"/>
                  </a:lnTo>
                  <a:lnTo>
                    <a:pt x="736397" y="154170"/>
                  </a:lnTo>
                  <a:lnTo>
                    <a:pt x="738252" y="155757"/>
                  </a:lnTo>
                  <a:lnTo>
                    <a:pt x="740636" y="157079"/>
                  </a:lnTo>
                  <a:lnTo>
                    <a:pt x="743284" y="158666"/>
                  </a:lnTo>
                  <a:lnTo>
                    <a:pt x="745403" y="159459"/>
                  </a:lnTo>
                  <a:lnTo>
                    <a:pt x="747523" y="159988"/>
                  </a:lnTo>
                  <a:lnTo>
                    <a:pt x="749906" y="160253"/>
                  </a:lnTo>
                  <a:lnTo>
                    <a:pt x="752026" y="160253"/>
                  </a:lnTo>
                  <a:lnTo>
                    <a:pt x="754145" y="160253"/>
                  </a:lnTo>
                  <a:lnTo>
                    <a:pt x="755734" y="159988"/>
                  </a:lnTo>
                  <a:lnTo>
                    <a:pt x="759442" y="159195"/>
                  </a:lnTo>
                  <a:lnTo>
                    <a:pt x="762356" y="157873"/>
                  </a:lnTo>
                  <a:lnTo>
                    <a:pt x="764740" y="156021"/>
                  </a:lnTo>
                  <a:lnTo>
                    <a:pt x="767124" y="154435"/>
                  </a:lnTo>
                  <a:lnTo>
                    <a:pt x="768448" y="153113"/>
                  </a:lnTo>
                  <a:lnTo>
                    <a:pt x="769773" y="151526"/>
                  </a:lnTo>
                  <a:lnTo>
                    <a:pt x="825134" y="36758"/>
                  </a:lnTo>
                  <a:lnTo>
                    <a:pt x="827253" y="33320"/>
                  </a:lnTo>
                  <a:lnTo>
                    <a:pt x="830166" y="29089"/>
                  </a:lnTo>
                  <a:lnTo>
                    <a:pt x="833875" y="24593"/>
                  </a:lnTo>
                  <a:lnTo>
                    <a:pt x="836259" y="22478"/>
                  </a:lnTo>
                  <a:lnTo>
                    <a:pt x="838378" y="19833"/>
                  </a:lnTo>
                  <a:lnTo>
                    <a:pt x="841292" y="17718"/>
                  </a:lnTo>
                  <a:lnTo>
                    <a:pt x="843940" y="15602"/>
                  </a:lnTo>
                  <a:lnTo>
                    <a:pt x="846854" y="13751"/>
                  </a:lnTo>
                  <a:lnTo>
                    <a:pt x="850298" y="11900"/>
                  </a:lnTo>
                  <a:lnTo>
                    <a:pt x="853741" y="10313"/>
                  </a:lnTo>
                  <a:lnTo>
                    <a:pt x="857450" y="9256"/>
                  </a:lnTo>
                  <a:lnTo>
                    <a:pt x="861423" y="8462"/>
                  </a:lnTo>
                  <a:lnTo>
                    <a:pt x="865661" y="8198"/>
                  </a:lnTo>
                  <a:lnTo>
                    <a:pt x="866985" y="8198"/>
                  </a:lnTo>
                  <a:lnTo>
                    <a:pt x="872548" y="8462"/>
                  </a:lnTo>
                  <a:lnTo>
                    <a:pt x="877846" y="9520"/>
                  </a:lnTo>
                  <a:lnTo>
                    <a:pt x="882614" y="10842"/>
                  </a:lnTo>
                  <a:lnTo>
                    <a:pt x="887381" y="13222"/>
                  </a:lnTo>
                  <a:lnTo>
                    <a:pt x="891620" y="16131"/>
                  </a:lnTo>
                  <a:lnTo>
                    <a:pt x="893474" y="17718"/>
                  </a:lnTo>
                  <a:lnTo>
                    <a:pt x="895593" y="19304"/>
                  </a:lnTo>
                  <a:lnTo>
                    <a:pt x="897182" y="21156"/>
                  </a:lnTo>
                  <a:lnTo>
                    <a:pt x="898771" y="23007"/>
                  </a:lnTo>
                  <a:lnTo>
                    <a:pt x="900626" y="25387"/>
                  </a:lnTo>
                  <a:lnTo>
                    <a:pt x="901685" y="27238"/>
                  </a:lnTo>
                  <a:lnTo>
                    <a:pt x="903275" y="30675"/>
                  </a:lnTo>
                  <a:lnTo>
                    <a:pt x="904864" y="33584"/>
                  </a:lnTo>
                  <a:lnTo>
                    <a:pt x="905923" y="37287"/>
                  </a:lnTo>
                  <a:lnTo>
                    <a:pt x="906983" y="40724"/>
                  </a:lnTo>
                  <a:lnTo>
                    <a:pt x="907513" y="44691"/>
                  </a:lnTo>
                  <a:lnTo>
                    <a:pt x="907778" y="48393"/>
                  </a:lnTo>
                  <a:lnTo>
                    <a:pt x="907778" y="52095"/>
                  </a:lnTo>
                  <a:lnTo>
                    <a:pt x="907513" y="56062"/>
                  </a:lnTo>
                  <a:lnTo>
                    <a:pt x="906983" y="60293"/>
                  </a:lnTo>
                  <a:lnTo>
                    <a:pt x="906453" y="64524"/>
                  </a:lnTo>
                  <a:lnTo>
                    <a:pt x="905394" y="68755"/>
                  </a:lnTo>
                  <a:lnTo>
                    <a:pt x="904069" y="73251"/>
                  </a:lnTo>
                  <a:lnTo>
                    <a:pt x="902480" y="77482"/>
                  </a:lnTo>
                  <a:lnTo>
                    <a:pt x="900626" y="81977"/>
                  </a:lnTo>
                  <a:lnTo>
                    <a:pt x="898507" y="86473"/>
                  </a:lnTo>
                  <a:lnTo>
                    <a:pt x="896123" y="90968"/>
                  </a:lnTo>
                  <a:lnTo>
                    <a:pt x="846589" y="192515"/>
                  </a:lnTo>
                  <a:lnTo>
                    <a:pt x="845530" y="195423"/>
                  </a:lnTo>
                  <a:lnTo>
                    <a:pt x="844735" y="198332"/>
                  </a:lnTo>
                  <a:lnTo>
                    <a:pt x="843940" y="201770"/>
                  </a:lnTo>
                  <a:lnTo>
                    <a:pt x="843940" y="203886"/>
                  </a:lnTo>
                  <a:lnTo>
                    <a:pt x="843940" y="205472"/>
                  </a:lnTo>
                  <a:lnTo>
                    <a:pt x="844735" y="207323"/>
                  </a:lnTo>
                  <a:lnTo>
                    <a:pt x="845000" y="209174"/>
                  </a:lnTo>
                  <a:lnTo>
                    <a:pt x="845795" y="211026"/>
                  </a:lnTo>
                  <a:lnTo>
                    <a:pt x="846854" y="212877"/>
                  </a:lnTo>
                  <a:lnTo>
                    <a:pt x="847914" y="214463"/>
                  </a:lnTo>
                  <a:lnTo>
                    <a:pt x="849768" y="216050"/>
                  </a:lnTo>
                  <a:lnTo>
                    <a:pt x="851357" y="217637"/>
                  </a:lnTo>
                  <a:lnTo>
                    <a:pt x="853741" y="218959"/>
                  </a:lnTo>
                  <a:lnTo>
                    <a:pt x="855860" y="219752"/>
                  </a:lnTo>
                  <a:lnTo>
                    <a:pt x="857714" y="220281"/>
                  </a:lnTo>
                  <a:lnTo>
                    <a:pt x="860098" y="220810"/>
                  </a:lnTo>
                  <a:lnTo>
                    <a:pt x="862217" y="220810"/>
                  </a:lnTo>
                  <a:lnTo>
                    <a:pt x="864337" y="220810"/>
                  </a:lnTo>
                  <a:lnTo>
                    <a:pt x="866191" y="220546"/>
                  </a:lnTo>
                  <a:lnTo>
                    <a:pt x="868045" y="220017"/>
                  </a:lnTo>
                  <a:lnTo>
                    <a:pt x="869634" y="219488"/>
                  </a:lnTo>
                  <a:lnTo>
                    <a:pt x="872813" y="217901"/>
                  </a:lnTo>
                  <a:lnTo>
                    <a:pt x="875197" y="215786"/>
                  </a:lnTo>
                  <a:lnTo>
                    <a:pt x="877581" y="213934"/>
                  </a:lnTo>
                  <a:lnTo>
                    <a:pt x="878905" y="212083"/>
                  </a:lnTo>
                  <a:lnTo>
                    <a:pt x="880230" y="210497"/>
                  </a:lnTo>
                  <a:lnTo>
                    <a:pt x="949894" y="76160"/>
                  </a:lnTo>
                  <a:lnTo>
                    <a:pt x="952543" y="72193"/>
                  </a:lnTo>
                  <a:lnTo>
                    <a:pt x="955457" y="68755"/>
                  </a:lnTo>
                  <a:lnTo>
                    <a:pt x="958106" y="65582"/>
                  </a:lnTo>
                  <a:lnTo>
                    <a:pt x="961019" y="62938"/>
                  </a:lnTo>
                  <a:lnTo>
                    <a:pt x="963933" y="60293"/>
                  </a:lnTo>
                  <a:lnTo>
                    <a:pt x="966847" y="58178"/>
                  </a:lnTo>
                  <a:lnTo>
                    <a:pt x="969760" y="56326"/>
                  </a:lnTo>
                  <a:lnTo>
                    <a:pt x="972939" y="54740"/>
                  </a:lnTo>
                  <a:lnTo>
                    <a:pt x="975588" y="53418"/>
                  </a:lnTo>
                  <a:lnTo>
                    <a:pt x="978767" y="52360"/>
                  </a:lnTo>
                  <a:lnTo>
                    <a:pt x="981415" y="51302"/>
                  </a:lnTo>
                  <a:lnTo>
                    <a:pt x="984329" y="50773"/>
                  </a:lnTo>
                  <a:lnTo>
                    <a:pt x="989627" y="49980"/>
                  </a:lnTo>
                  <a:lnTo>
                    <a:pt x="994395" y="49715"/>
                  </a:lnTo>
                  <a:lnTo>
                    <a:pt x="998633" y="49980"/>
                  </a:lnTo>
                  <a:lnTo>
                    <a:pt x="1002341" y="50244"/>
                  </a:lnTo>
                  <a:lnTo>
                    <a:pt x="1006050" y="50773"/>
                  </a:lnTo>
                  <a:lnTo>
                    <a:pt x="1009228" y="51566"/>
                  </a:lnTo>
                  <a:lnTo>
                    <a:pt x="1011877" y="52360"/>
                  </a:lnTo>
                  <a:lnTo>
                    <a:pt x="1014261" y="53418"/>
                  </a:lnTo>
                  <a:lnTo>
                    <a:pt x="1017440" y="55004"/>
                  </a:lnTo>
                  <a:lnTo>
                    <a:pt x="1020618" y="56855"/>
                  </a:lnTo>
                  <a:lnTo>
                    <a:pt x="1023532" y="59235"/>
                  </a:lnTo>
                  <a:lnTo>
                    <a:pt x="1026181" y="61880"/>
                  </a:lnTo>
                  <a:lnTo>
                    <a:pt x="1028565" y="64789"/>
                  </a:lnTo>
                  <a:lnTo>
                    <a:pt x="1029889" y="66904"/>
                  </a:lnTo>
                  <a:lnTo>
                    <a:pt x="1030949" y="69020"/>
                  </a:lnTo>
                  <a:lnTo>
                    <a:pt x="1032273" y="71400"/>
                  </a:lnTo>
                  <a:lnTo>
                    <a:pt x="1033333" y="73780"/>
                  </a:lnTo>
                  <a:lnTo>
                    <a:pt x="1034657" y="78804"/>
                  </a:lnTo>
                  <a:lnTo>
                    <a:pt x="1035717" y="84622"/>
                  </a:lnTo>
                  <a:lnTo>
                    <a:pt x="1035982" y="90175"/>
                  </a:lnTo>
                  <a:lnTo>
                    <a:pt x="1035717" y="95728"/>
                  </a:lnTo>
                  <a:lnTo>
                    <a:pt x="1034922" y="101546"/>
                  </a:lnTo>
                  <a:lnTo>
                    <a:pt x="1033333" y="107628"/>
                  </a:lnTo>
                  <a:lnTo>
                    <a:pt x="1032538" y="108686"/>
                  </a:lnTo>
                  <a:lnTo>
                    <a:pt x="1031743" y="109744"/>
                  </a:lnTo>
                  <a:lnTo>
                    <a:pt x="1030949" y="111066"/>
                  </a:lnTo>
                  <a:lnTo>
                    <a:pt x="960225" y="259419"/>
                  </a:lnTo>
                  <a:lnTo>
                    <a:pt x="959430" y="260741"/>
                  </a:lnTo>
                  <a:lnTo>
                    <a:pt x="958900" y="262856"/>
                  </a:lnTo>
                  <a:lnTo>
                    <a:pt x="958106" y="264708"/>
                  </a:lnTo>
                  <a:lnTo>
                    <a:pt x="957576" y="267616"/>
                  </a:lnTo>
                  <a:lnTo>
                    <a:pt x="957311" y="270261"/>
                  </a:lnTo>
                  <a:lnTo>
                    <a:pt x="957311" y="273434"/>
                  </a:lnTo>
                  <a:lnTo>
                    <a:pt x="958106" y="276872"/>
                  </a:lnTo>
                  <a:lnTo>
                    <a:pt x="958900" y="278459"/>
                  </a:lnTo>
                  <a:lnTo>
                    <a:pt x="959695" y="280045"/>
                  </a:lnTo>
                  <a:lnTo>
                    <a:pt x="960754" y="281896"/>
                  </a:lnTo>
                  <a:lnTo>
                    <a:pt x="961814" y="283483"/>
                  </a:lnTo>
                  <a:lnTo>
                    <a:pt x="963138" y="284805"/>
                  </a:lnTo>
                  <a:lnTo>
                    <a:pt x="964993" y="286127"/>
                  </a:lnTo>
                  <a:lnTo>
                    <a:pt x="966582" y="287185"/>
                  </a:lnTo>
                  <a:lnTo>
                    <a:pt x="968701" y="288243"/>
                  </a:lnTo>
                  <a:lnTo>
                    <a:pt x="970820" y="289301"/>
                  </a:lnTo>
                  <a:lnTo>
                    <a:pt x="973204" y="289830"/>
                  </a:lnTo>
                  <a:lnTo>
                    <a:pt x="975058" y="290623"/>
                  </a:lnTo>
                  <a:lnTo>
                    <a:pt x="977442" y="290623"/>
                  </a:lnTo>
                  <a:lnTo>
                    <a:pt x="979031" y="290623"/>
                  </a:lnTo>
                  <a:lnTo>
                    <a:pt x="980621" y="290358"/>
                  </a:lnTo>
                  <a:lnTo>
                    <a:pt x="983534" y="289036"/>
                  </a:lnTo>
                  <a:lnTo>
                    <a:pt x="985918" y="287979"/>
                  </a:lnTo>
                  <a:lnTo>
                    <a:pt x="988302" y="286392"/>
                  </a:lnTo>
                  <a:lnTo>
                    <a:pt x="989892" y="284541"/>
                  </a:lnTo>
                  <a:lnTo>
                    <a:pt x="991216" y="283219"/>
                  </a:lnTo>
                  <a:lnTo>
                    <a:pt x="992276" y="281896"/>
                  </a:lnTo>
                  <a:lnTo>
                    <a:pt x="1051875" y="162368"/>
                  </a:lnTo>
                  <a:lnTo>
                    <a:pt x="1055318" y="155757"/>
                  </a:lnTo>
                  <a:lnTo>
                    <a:pt x="1057967" y="148881"/>
                  </a:lnTo>
                  <a:lnTo>
                    <a:pt x="1060881" y="145444"/>
                  </a:lnTo>
                  <a:lnTo>
                    <a:pt x="1063530" y="142006"/>
                  </a:lnTo>
                  <a:lnTo>
                    <a:pt x="1066708" y="139097"/>
                  </a:lnTo>
                  <a:lnTo>
                    <a:pt x="1070152" y="136717"/>
                  </a:lnTo>
                  <a:lnTo>
                    <a:pt x="1073595" y="134337"/>
                  </a:lnTo>
                  <a:lnTo>
                    <a:pt x="1076774" y="132486"/>
                  </a:lnTo>
                  <a:lnTo>
                    <a:pt x="1080482" y="130899"/>
                  </a:lnTo>
                  <a:lnTo>
                    <a:pt x="1084191" y="129313"/>
                  </a:lnTo>
                  <a:lnTo>
                    <a:pt x="1087899" y="128519"/>
                  </a:lnTo>
                  <a:lnTo>
                    <a:pt x="1091872" y="127726"/>
                  </a:lnTo>
                  <a:lnTo>
                    <a:pt x="1095316" y="127197"/>
                  </a:lnTo>
                  <a:lnTo>
                    <a:pt x="1099289" y="127197"/>
                  </a:lnTo>
                  <a:lnTo>
                    <a:pt x="1102468" y="127197"/>
                  </a:lnTo>
                  <a:lnTo>
                    <a:pt x="1105646" y="127462"/>
                  </a:lnTo>
                  <a:lnTo>
                    <a:pt x="1108560" y="127990"/>
                  </a:lnTo>
                  <a:lnTo>
                    <a:pt x="1111739" y="128784"/>
                  </a:lnTo>
                  <a:lnTo>
                    <a:pt x="1114917" y="129577"/>
                  </a:lnTo>
                  <a:lnTo>
                    <a:pt x="1117566" y="130899"/>
                  </a:lnTo>
                  <a:lnTo>
                    <a:pt x="1120480" y="131957"/>
                  </a:lnTo>
                  <a:lnTo>
                    <a:pt x="1123129" y="133279"/>
                  </a:lnTo>
                  <a:lnTo>
                    <a:pt x="1127632" y="136188"/>
                  </a:lnTo>
                  <a:lnTo>
                    <a:pt x="1131605" y="139626"/>
                  </a:lnTo>
                  <a:lnTo>
                    <a:pt x="1135313" y="143064"/>
                  </a:lnTo>
                  <a:lnTo>
                    <a:pt x="1138492" y="147030"/>
                  </a:lnTo>
                  <a:lnTo>
                    <a:pt x="1140346" y="150204"/>
                  </a:lnTo>
                  <a:lnTo>
                    <a:pt x="1142200" y="153377"/>
                  </a:lnTo>
                  <a:lnTo>
                    <a:pt x="1143790" y="156550"/>
                  </a:lnTo>
                  <a:lnTo>
                    <a:pt x="1144849" y="159988"/>
                  </a:lnTo>
                  <a:lnTo>
                    <a:pt x="1145909" y="163426"/>
                  </a:lnTo>
                  <a:lnTo>
                    <a:pt x="1146968" y="167128"/>
                  </a:lnTo>
                  <a:lnTo>
                    <a:pt x="1147498" y="170566"/>
                  </a:lnTo>
                  <a:lnTo>
                    <a:pt x="1147763" y="174004"/>
                  </a:lnTo>
                  <a:lnTo>
                    <a:pt x="1147763" y="177706"/>
                  </a:lnTo>
                  <a:lnTo>
                    <a:pt x="1147498" y="181408"/>
                  </a:lnTo>
                  <a:lnTo>
                    <a:pt x="1146968" y="185110"/>
                  </a:lnTo>
                  <a:lnTo>
                    <a:pt x="1145909" y="188548"/>
                  </a:lnTo>
                  <a:lnTo>
                    <a:pt x="1145114" y="191986"/>
                  </a:lnTo>
                  <a:lnTo>
                    <a:pt x="1143790" y="195688"/>
                  </a:lnTo>
                  <a:lnTo>
                    <a:pt x="1142465" y="199126"/>
                  </a:lnTo>
                  <a:lnTo>
                    <a:pt x="1140611" y="202299"/>
                  </a:lnTo>
                  <a:lnTo>
                    <a:pt x="1139816" y="204150"/>
                  </a:lnTo>
                  <a:lnTo>
                    <a:pt x="1071741" y="356998"/>
                  </a:lnTo>
                  <a:lnTo>
                    <a:pt x="1067768" y="365989"/>
                  </a:lnTo>
                  <a:lnTo>
                    <a:pt x="1058762" y="388996"/>
                  </a:lnTo>
                  <a:lnTo>
                    <a:pt x="1029889" y="461189"/>
                  </a:lnTo>
                  <a:lnTo>
                    <a:pt x="972144" y="606897"/>
                  </a:lnTo>
                  <a:lnTo>
                    <a:pt x="971880" y="608219"/>
                  </a:lnTo>
                  <a:lnTo>
                    <a:pt x="972144" y="609805"/>
                  </a:lnTo>
                  <a:lnTo>
                    <a:pt x="973204" y="613772"/>
                  </a:lnTo>
                  <a:lnTo>
                    <a:pt x="973734" y="617474"/>
                  </a:lnTo>
                  <a:lnTo>
                    <a:pt x="974793" y="621441"/>
                  </a:lnTo>
                  <a:lnTo>
                    <a:pt x="975588" y="623557"/>
                  </a:lnTo>
                  <a:lnTo>
                    <a:pt x="976383" y="625408"/>
                  </a:lnTo>
                  <a:lnTo>
                    <a:pt x="977972" y="627259"/>
                  </a:lnTo>
                  <a:lnTo>
                    <a:pt x="979296" y="629110"/>
                  </a:lnTo>
                  <a:lnTo>
                    <a:pt x="980886" y="630697"/>
                  </a:lnTo>
                  <a:lnTo>
                    <a:pt x="983270" y="632283"/>
                  </a:lnTo>
                  <a:lnTo>
                    <a:pt x="985654" y="633870"/>
                  </a:lnTo>
                  <a:lnTo>
                    <a:pt x="988567" y="634928"/>
                  </a:lnTo>
                  <a:lnTo>
                    <a:pt x="992276" y="635985"/>
                  </a:lnTo>
                  <a:lnTo>
                    <a:pt x="995984" y="636514"/>
                  </a:lnTo>
                  <a:lnTo>
                    <a:pt x="1000487" y="637308"/>
                  </a:lnTo>
                  <a:lnTo>
                    <a:pt x="1005520" y="637572"/>
                  </a:lnTo>
                  <a:lnTo>
                    <a:pt x="1013466" y="636779"/>
                  </a:lnTo>
                  <a:lnTo>
                    <a:pt x="1023267" y="635985"/>
                  </a:lnTo>
                  <a:lnTo>
                    <a:pt x="1087899" y="632812"/>
                  </a:lnTo>
                  <a:lnTo>
                    <a:pt x="1082866" y="645505"/>
                  </a:lnTo>
                  <a:lnTo>
                    <a:pt x="1077833" y="657405"/>
                  </a:lnTo>
                  <a:lnTo>
                    <a:pt x="1073330" y="667454"/>
                  </a:lnTo>
                  <a:lnTo>
                    <a:pt x="1069357" y="676445"/>
                  </a:lnTo>
                  <a:lnTo>
                    <a:pt x="1065384" y="684114"/>
                  </a:lnTo>
                  <a:lnTo>
                    <a:pt x="1061940" y="690461"/>
                  </a:lnTo>
                  <a:lnTo>
                    <a:pt x="1058762" y="696014"/>
                  </a:lnTo>
                  <a:lnTo>
                    <a:pt x="1056378" y="700245"/>
                  </a:lnTo>
                  <a:lnTo>
                    <a:pt x="1053729" y="703947"/>
                  </a:lnTo>
                  <a:lnTo>
                    <a:pt x="1051875" y="706856"/>
                  </a:lnTo>
                  <a:lnTo>
                    <a:pt x="1048696" y="710823"/>
                  </a:lnTo>
                  <a:lnTo>
                    <a:pt x="1047107" y="712409"/>
                  </a:lnTo>
                  <a:lnTo>
                    <a:pt x="1046312" y="712674"/>
                  </a:lnTo>
                  <a:lnTo>
                    <a:pt x="1031743" y="721136"/>
                  </a:lnTo>
                  <a:lnTo>
                    <a:pt x="1017705" y="729069"/>
                  </a:lnTo>
                  <a:lnTo>
                    <a:pt x="1003931" y="736209"/>
                  </a:lnTo>
                  <a:lnTo>
                    <a:pt x="990157" y="743349"/>
                  </a:lnTo>
                  <a:lnTo>
                    <a:pt x="976647" y="749960"/>
                  </a:lnTo>
                  <a:lnTo>
                    <a:pt x="963668" y="756307"/>
                  </a:lnTo>
                  <a:lnTo>
                    <a:pt x="950689" y="761860"/>
                  </a:lnTo>
                  <a:lnTo>
                    <a:pt x="937974" y="767414"/>
                  </a:lnTo>
                  <a:lnTo>
                    <a:pt x="925260" y="772438"/>
                  </a:lnTo>
                  <a:lnTo>
                    <a:pt x="913340" y="777462"/>
                  </a:lnTo>
                  <a:lnTo>
                    <a:pt x="889501" y="786454"/>
                  </a:lnTo>
                  <a:lnTo>
                    <a:pt x="866985" y="794651"/>
                  </a:lnTo>
                  <a:lnTo>
                    <a:pt x="846060" y="802320"/>
                  </a:lnTo>
                  <a:lnTo>
                    <a:pt x="814538" y="813427"/>
                  </a:lnTo>
                  <a:lnTo>
                    <a:pt x="800235" y="818716"/>
                  </a:lnTo>
                  <a:lnTo>
                    <a:pt x="786725" y="824533"/>
                  </a:lnTo>
                  <a:lnTo>
                    <a:pt x="774276" y="829822"/>
                  </a:lnTo>
                  <a:lnTo>
                    <a:pt x="768713" y="832731"/>
                  </a:lnTo>
                  <a:lnTo>
                    <a:pt x="763151" y="835640"/>
                  </a:lnTo>
                  <a:lnTo>
                    <a:pt x="757853" y="838813"/>
                  </a:lnTo>
                  <a:lnTo>
                    <a:pt x="752555" y="841722"/>
                  </a:lnTo>
                  <a:lnTo>
                    <a:pt x="748052" y="844896"/>
                  </a:lnTo>
                  <a:lnTo>
                    <a:pt x="743814" y="848333"/>
                  </a:lnTo>
                  <a:lnTo>
                    <a:pt x="740106" y="851242"/>
                  </a:lnTo>
                  <a:lnTo>
                    <a:pt x="736397" y="854944"/>
                  </a:lnTo>
                  <a:lnTo>
                    <a:pt x="732159" y="859704"/>
                  </a:lnTo>
                  <a:lnTo>
                    <a:pt x="727921" y="865522"/>
                  </a:lnTo>
                  <a:lnTo>
                    <a:pt x="723153" y="871869"/>
                  </a:lnTo>
                  <a:lnTo>
                    <a:pt x="718385" y="879273"/>
                  </a:lnTo>
                  <a:lnTo>
                    <a:pt x="713088" y="886942"/>
                  </a:lnTo>
                  <a:lnTo>
                    <a:pt x="707790" y="895933"/>
                  </a:lnTo>
                  <a:lnTo>
                    <a:pt x="701698" y="905717"/>
                  </a:lnTo>
                  <a:lnTo>
                    <a:pt x="695605" y="916559"/>
                  </a:lnTo>
                  <a:lnTo>
                    <a:pt x="682626" y="940095"/>
                  </a:lnTo>
                  <a:lnTo>
                    <a:pt x="668587" y="967068"/>
                  </a:lnTo>
                  <a:lnTo>
                    <a:pt x="653489" y="996950"/>
                  </a:lnTo>
                  <a:lnTo>
                    <a:pt x="568461" y="864464"/>
                  </a:lnTo>
                  <a:lnTo>
                    <a:pt x="538264" y="817393"/>
                  </a:lnTo>
                  <a:lnTo>
                    <a:pt x="524490" y="795445"/>
                  </a:lnTo>
                  <a:lnTo>
                    <a:pt x="449263" y="667190"/>
                  </a:lnTo>
                  <a:lnTo>
                    <a:pt x="455090" y="646563"/>
                  </a:lnTo>
                  <a:lnTo>
                    <a:pt x="462242" y="619061"/>
                  </a:lnTo>
                  <a:lnTo>
                    <a:pt x="470189" y="587063"/>
                  </a:lnTo>
                  <a:lnTo>
                    <a:pt x="478135" y="552157"/>
                  </a:lnTo>
                  <a:lnTo>
                    <a:pt x="486082" y="517251"/>
                  </a:lnTo>
                  <a:lnTo>
                    <a:pt x="493499" y="483931"/>
                  </a:lnTo>
                  <a:lnTo>
                    <a:pt x="499591" y="454049"/>
                  </a:lnTo>
                  <a:lnTo>
                    <a:pt x="501975" y="441355"/>
                  </a:lnTo>
                  <a:lnTo>
                    <a:pt x="503829" y="429984"/>
                  </a:lnTo>
                  <a:lnTo>
                    <a:pt x="505418" y="421522"/>
                  </a:lnTo>
                  <a:lnTo>
                    <a:pt x="507273" y="412267"/>
                  </a:lnTo>
                  <a:lnTo>
                    <a:pt x="509392" y="402482"/>
                  </a:lnTo>
                  <a:lnTo>
                    <a:pt x="512040" y="392433"/>
                  </a:lnTo>
                  <a:lnTo>
                    <a:pt x="514689" y="381856"/>
                  </a:lnTo>
                  <a:lnTo>
                    <a:pt x="517868" y="370749"/>
                  </a:lnTo>
                  <a:lnTo>
                    <a:pt x="521047" y="359907"/>
                  </a:lnTo>
                  <a:lnTo>
                    <a:pt x="524755" y="348536"/>
                  </a:lnTo>
                  <a:lnTo>
                    <a:pt x="528198" y="337694"/>
                  </a:lnTo>
                  <a:lnTo>
                    <a:pt x="531907" y="326852"/>
                  </a:lnTo>
                  <a:lnTo>
                    <a:pt x="535880" y="315745"/>
                  </a:lnTo>
                  <a:lnTo>
                    <a:pt x="540118" y="305432"/>
                  </a:lnTo>
                  <a:lnTo>
                    <a:pt x="544356" y="295383"/>
                  </a:lnTo>
                  <a:lnTo>
                    <a:pt x="548330" y="286127"/>
                  </a:lnTo>
                  <a:lnTo>
                    <a:pt x="552568" y="277136"/>
                  </a:lnTo>
                  <a:lnTo>
                    <a:pt x="556806" y="268939"/>
                  </a:lnTo>
                  <a:lnTo>
                    <a:pt x="625411" y="153641"/>
                  </a:lnTo>
                  <a:lnTo>
                    <a:pt x="702757" y="24329"/>
                  </a:lnTo>
                  <a:lnTo>
                    <a:pt x="705671" y="19304"/>
                  </a:lnTo>
                  <a:lnTo>
                    <a:pt x="709379" y="15073"/>
                  </a:lnTo>
                  <a:lnTo>
                    <a:pt x="713352" y="11107"/>
                  </a:lnTo>
                  <a:lnTo>
                    <a:pt x="717591" y="7933"/>
                  </a:lnTo>
                  <a:lnTo>
                    <a:pt x="722094" y="5024"/>
                  </a:lnTo>
                  <a:lnTo>
                    <a:pt x="727126" y="2909"/>
                  </a:lnTo>
                  <a:lnTo>
                    <a:pt x="729246" y="1587"/>
                  </a:lnTo>
                  <a:lnTo>
                    <a:pt x="731894" y="1058"/>
                  </a:lnTo>
                  <a:lnTo>
                    <a:pt x="734278" y="529"/>
                  </a:lnTo>
                  <a:lnTo>
                    <a:pt x="736927" y="265"/>
                  </a:lnTo>
                  <a:lnTo>
                    <a:pt x="74037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21135" y="2810834"/>
            <a:ext cx="1379665" cy="1395277"/>
            <a:chOff x="5021135" y="2587033"/>
            <a:chExt cx="1379665" cy="1395277"/>
          </a:xfrm>
        </p:grpSpPr>
        <p:sp>
          <p:nvSpPr>
            <p:cNvPr id="42" name="Freeform 14"/>
            <p:cNvSpPr/>
            <p:nvPr/>
          </p:nvSpPr>
          <p:spPr bwMode="auto">
            <a:xfrm>
              <a:off x="5021135" y="2587033"/>
              <a:ext cx="1379665" cy="1395277"/>
            </a:xfrm>
            <a:custGeom>
              <a:avLst/>
              <a:gdLst>
                <a:gd name="T0" fmla="*/ 192 w 588"/>
                <a:gd name="T1" fmla="*/ 2 h 595"/>
                <a:gd name="T2" fmla="*/ 327 w 588"/>
                <a:gd name="T3" fmla="*/ 85 h 595"/>
                <a:gd name="T4" fmla="*/ 505 w 588"/>
                <a:gd name="T5" fmla="*/ 70 h 595"/>
                <a:gd name="T6" fmla="*/ 529 w 588"/>
                <a:gd name="T7" fmla="*/ 67 h 595"/>
                <a:gd name="T8" fmla="*/ 544 w 588"/>
                <a:gd name="T9" fmla="*/ 82 h 595"/>
                <a:gd name="T10" fmla="*/ 547 w 588"/>
                <a:gd name="T11" fmla="*/ 86 h 595"/>
                <a:gd name="T12" fmla="*/ 549 w 588"/>
                <a:gd name="T13" fmla="*/ 90 h 595"/>
                <a:gd name="T14" fmla="*/ 551 w 588"/>
                <a:gd name="T15" fmla="*/ 95 h 595"/>
                <a:gd name="T16" fmla="*/ 552 w 588"/>
                <a:gd name="T17" fmla="*/ 101 h 595"/>
                <a:gd name="T18" fmla="*/ 553 w 588"/>
                <a:gd name="T19" fmla="*/ 106 h 595"/>
                <a:gd name="T20" fmla="*/ 552 w 588"/>
                <a:gd name="T21" fmla="*/ 111 h 595"/>
                <a:gd name="T22" fmla="*/ 551 w 588"/>
                <a:gd name="T23" fmla="*/ 118 h 595"/>
                <a:gd name="T24" fmla="*/ 516 w 588"/>
                <a:gd name="T25" fmla="*/ 292 h 595"/>
                <a:gd name="T26" fmla="*/ 581 w 588"/>
                <a:gd name="T27" fmla="*/ 445 h 595"/>
                <a:gd name="T28" fmla="*/ 416 w 588"/>
                <a:gd name="T29" fmla="*/ 466 h 595"/>
                <a:gd name="T30" fmla="*/ 283 w 588"/>
                <a:gd name="T31" fmla="*/ 583 h 595"/>
                <a:gd name="T32" fmla="*/ 279 w 588"/>
                <a:gd name="T33" fmla="*/ 587 h 595"/>
                <a:gd name="T34" fmla="*/ 275 w 588"/>
                <a:gd name="T35" fmla="*/ 589 h 595"/>
                <a:gd name="T36" fmla="*/ 271 w 588"/>
                <a:gd name="T37" fmla="*/ 592 h 595"/>
                <a:gd name="T38" fmla="*/ 265 w 588"/>
                <a:gd name="T39" fmla="*/ 594 h 595"/>
                <a:gd name="T40" fmla="*/ 260 w 588"/>
                <a:gd name="T41" fmla="*/ 595 h 595"/>
                <a:gd name="T42" fmla="*/ 255 w 588"/>
                <a:gd name="T43" fmla="*/ 595 h 595"/>
                <a:gd name="T44" fmla="*/ 250 w 588"/>
                <a:gd name="T45" fmla="*/ 595 h 595"/>
                <a:gd name="T46" fmla="*/ 244 w 588"/>
                <a:gd name="T47" fmla="*/ 594 h 595"/>
                <a:gd name="T48" fmla="*/ 239 w 588"/>
                <a:gd name="T49" fmla="*/ 592 h 595"/>
                <a:gd name="T50" fmla="*/ 235 w 588"/>
                <a:gd name="T51" fmla="*/ 589 h 595"/>
                <a:gd name="T52" fmla="*/ 231 w 588"/>
                <a:gd name="T53" fmla="*/ 586 h 595"/>
                <a:gd name="T54" fmla="*/ 227 w 588"/>
                <a:gd name="T55" fmla="*/ 583 h 595"/>
                <a:gd name="T56" fmla="*/ 220 w 588"/>
                <a:gd name="T57" fmla="*/ 574 h 595"/>
                <a:gd name="T58" fmla="*/ 218 w 588"/>
                <a:gd name="T59" fmla="*/ 567 h 595"/>
                <a:gd name="T60" fmla="*/ 142 w 588"/>
                <a:gd name="T61" fmla="*/ 406 h 595"/>
                <a:gd name="T62" fmla="*/ 2 w 588"/>
                <a:gd name="T63" fmla="*/ 330 h 595"/>
                <a:gd name="T64" fmla="*/ 6 w 588"/>
                <a:gd name="T65" fmla="*/ 302 h 595"/>
                <a:gd name="T66" fmla="*/ 72 w 588"/>
                <a:gd name="T67" fmla="*/ 249 h 595"/>
                <a:gd name="T68" fmla="*/ 141 w 588"/>
                <a:gd name="T69" fmla="*/ 191 h 595"/>
                <a:gd name="T70" fmla="*/ 156 w 588"/>
                <a:gd name="T71" fmla="*/ 102 h 595"/>
                <a:gd name="T72" fmla="*/ 169 w 588"/>
                <a:gd name="T73" fmla="*/ 1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169" y="19"/>
                  </a:moveTo>
                  <a:cubicBezTo>
                    <a:pt x="174" y="10"/>
                    <a:pt x="182" y="4"/>
                    <a:pt x="192" y="2"/>
                  </a:cubicBezTo>
                  <a:cubicBezTo>
                    <a:pt x="199" y="0"/>
                    <a:pt x="211" y="0"/>
                    <a:pt x="223" y="9"/>
                  </a:cubicBezTo>
                  <a:cubicBezTo>
                    <a:pt x="259" y="34"/>
                    <a:pt x="293" y="59"/>
                    <a:pt x="327" y="85"/>
                  </a:cubicBezTo>
                  <a:cubicBezTo>
                    <a:pt x="338" y="93"/>
                    <a:pt x="362" y="98"/>
                    <a:pt x="377" y="95"/>
                  </a:cubicBezTo>
                  <a:cubicBezTo>
                    <a:pt x="417" y="86"/>
                    <a:pt x="459" y="77"/>
                    <a:pt x="505" y="70"/>
                  </a:cubicBezTo>
                  <a:cubicBezTo>
                    <a:pt x="512" y="69"/>
                    <a:pt x="518" y="69"/>
                    <a:pt x="524" y="70"/>
                  </a:cubicBezTo>
                  <a:cubicBezTo>
                    <a:pt x="529" y="67"/>
                    <a:pt x="529" y="67"/>
                    <a:pt x="529" y="67"/>
                  </a:cubicBezTo>
                  <a:cubicBezTo>
                    <a:pt x="542" y="80"/>
                    <a:pt x="542" y="80"/>
                    <a:pt x="542" y="80"/>
                  </a:cubicBezTo>
                  <a:cubicBezTo>
                    <a:pt x="543" y="81"/>
                    <a:pt x="543" y="81"/>
                    <a:pt x="544" y="82"/>
                  </a:cubicBezTo>
                  <a:cubicBezTo>
                    <a:pt x="544" y="82"/>
                    <a:pt x="545" y="83"/>
                    <a:pt x="546" y="84"/>
                  </a:cubicBezTo>
                  <a:cubicBezTo>
                    <a:pt x="546" y="85"/>
                    <a:pt x="546" y="85"/>
                    <a:pt x="547" y="86"/>
                  </a:cubicBezTo>
                  <a:cubicBezTo>
                    <a:pt x="547" y="87"/>
                    <a:pt x="548" y="88"/>
                    <a:pt x="548" y="89"/>
                  </a:cubicBezTo>
                  <a:cubicBezTo>
                    <a:pt x="549" y="89"/>
                    <a:pt x="549" y="90"/>
                    <a:pt x="549" y="90"/>
                  </a:cubicBezTo>
                  <a:cubicBezTo>
                    <a:pt x="550" y="91"/>
                    <a:pt x="550" y="92"/>
                    <a:pt x="551" y="93"/>
                  </a:cubicBezTo>
                  <a:cubicBezTo>
                    <a:pt x="551" y="94"/>
                    <a:pt x="551" y="95"/>
                    <a:pt x="551" y="95"/>
                  </a:cubicBezTo>
                  <a:cubicBezTo>
                    <a:pt x="552" y="96"/>
                    <a:pt x="552" y="97"/>
                    <a:pt x="552" y="98"/>
                  </a:cubicBezTo>
                  <a:cubicBezTo>
                    <a:pt x="552" y="99"/>
                    <a:pt x="552" y="100"/>
                    <a:pt x="552" y="101"/>
                  </a:cubicBezTo>
                  <a:cubicBezTo>
                    <a:pt x="553" y="102"/>
                    <a:pt x="553" y="103"/>
                    <a:pt x="553" y="103"/>
                  </a:cubicBezTo>
                  <a:cubicBezTo>
                    <a:pt x="553" y="104"/>
                    <a:pt x="553" y="105"/>
                    <a:pt x="553" y="106"/>
                  </a:cubicBezTo>
                  <a:cubicBezTo>
                    <a:pt x="553" y="107"/>
                    <a:pt x="553" y="108"/>
                    <a:pt x="553" y="109"/>
                  </a:cubicBezTo>
                  <a:cubicBezTo>
                    <a:pt x="553" y="109"/>
                    <a:pt x="553" y="110"/>
                    <a:pt x="552" y="111"/>
                  </a:cubicBezTo>
                  <a:cubicBezTo>
                    <a:pt x="552" y="112"/>
                    <a:pt x="552" y="113"/>
                    <a:pt x="552" y="114"/>
                  </a:cubicBezTo>
                  <a:cubicBezTo>
                    <a:pt x="552" y="115"/>
                    <a:pt x="552" y="117"/>
                    <a:pt x="551" y="118"/>
                  </a:cubicBezTo>
                  <a:cubicBezTo>
                    <a:pt x="541" y="153"/>
                    <a:pt x="528" y="195"/>
                    <a:pt x="511" y="241"/>
                  </a:cubicBezTo>
                  <a:cubicBezTo>
                    <a:pt x="506" y="255"/>
                    <a:pt x="509" y="280"/>
                    <a:pt x="516" y="292"/>
                  </a:cubicBezTo>
                  <a:cubicBezTo>
                    <a:pt x="542" y="333"/>
                    <a:pt x="564" y="373"/>
                    <a:pt x="581" y="406"/>
                  </a:cubicBezTo>
                  <a:cubicBezTo>
                    <a:pt x="588" y="420"/>
                    <a:pt x="588" y="434"/>
                    <a:pt x="581" y="445"/>
                  </a:cubicBezTo>
                  <a:cubicBezTo>
                    <a:pt x="575" y="456"/>
                    <a:pt x="562" y="463"/>
                    <a:pt x="548" y="464"/>
                  </a:cubicBezTo>
                  <a:cubicBezTo>
                    <a:pt x="510" y="467"/>
                    <a:pt x="464" y="467"/>
                    <a:pt x="416" y="466"/>
                  </a:cubicBezTo>
                  <a:cubicBezTo>
                    <a:pt x="402" y="465"/>
                    <a:pt x="379" y="475"/>
                    <a:pt x="370" y="486"/>
                  </a:cubicBezTo>
                  <a:cubicBezTo>
                    <a:pt x="337" y="524"/>
                    <a:pt x="308" y="557"/>
                    <a:pt x="283" y="583"/>
                  </a:cubicBezTo>
                  <a:cubicBezTo>
                    <a:pt x="282" y="584"/>
                    <a:pt x="281" y="585"/>
                    <a:pt x="280" y="586"/>
                  </a:cubicBezTo>
                  <a:cubicBezTo>
                    <a:pt x="279" y="586"/>
                    <a:pt x="279" y="586"/>
                    <a:pt x="279" y="587"/>
                  </a:cubicBezTo>
                  <a:cubicBezTo>
                    <a:pt x="278" y="587"/>
                    <a:pt x="277" y="588"/>
                    <a:pt x="276" y="589"/>
                  </a:cubicBezTo>
                  <a:cubicBezTo>
                    <a:pt x="276" y="589"/>
                    <a:pt x="275" y="589"/>
                    <a:pt x="275" y="589"/>
                  </a:cubicBezTo>
                  <a:cubicBezTo>
                    <a:pt x="274" y="590"/>
                    <a:pt x="273" y="591"/>
                    <a:pt x="272" y="591"/>
                  </a:cubicBezTo>
                  <a:cubicBezTo>
                    <a:pt x="271" y="591"/>
                    <a:pt x="271" y="591"/>
                    <a:pt x="271" y="592"/>
                  </a:cubicBezTo>
                  <a:cubicBezTo>
                    <a:pt x="269" y="592"/>
                    <a:pt x="268" y="593"/>
                    <a:pt x="266" y="594"/>
                  </a:cubicBezTo>
                  <a:cubicBezTo>
                    <a:pt x="266" y="594"/>
                    <a:pt x="265" y="594"/>
                    <a:pt x="265" y="594"/>
                  </a:cubicBezTo>
                  <a:cubicBezTo>
                    <a:pt x="264" y="594"/>
                    <a:pt x="263" y="594"/>
                    <a:pt x="262" y="595"/>
                  </a:cubicBezTo>
                  <a:cubicBezTo>
                    <a:pt x="261" y="595"/>
                    <a:pt x="260" y="595"/>
                    <a:pt x="260" y="595"/>
                  </a:cubicBezTo>
                  <a:cubicBezTo>
                    <a:pt x="259" y="595"/>
                    <a:pt x="258" y="595"/>
                    <a:pt x="257" y="595"/>
                  </a:cubicBezTo>
                  <a:cubicBezTo>
                    <a:pt x="256" y="595"/>
                    <a:pt x="255" y="595"/>
                    <a:pt x="255" y="595"/>
                  </a:cubicBezTo>
                  <a:cubicBezTo>
                    <a:pt x="254" y="595"/>
                    <a:pt x="253" y="595"/>
                    <a:pt x="251" y="595"/>
                  </a:cubicBezTo>
                  <a:cubicBezTo>
                    <a:pt x="251" y="595"/>
                    <a:pt x="251" y="595"/>
                    <a:pt x="250" y="595"/>
                  </a:cubicBezTo>
                  <a:cubicBezTo>
                    <a:pt x="248" y="595"/>
                    <a:pt x="247" y="595"/>
                    <a:pt x="245" y="594"/>
                  </a:cubicBezTo>
                  <a:cubicBezTo>
                    <a:pt x="245" y="594"/>
                    <a:pt x="244" y="594"/>
                    <a:pt x="244" y="594"/>
                  </a:cubicBezTo>
                  <a:cubicBezTo>
                    <a:pt x="243" y="593"/>
                    <a:pt x="242" y="593"/>
                    <a:pt x="241" y="592"/>
                  </a:cubicBezTo>
                  <a:cubicBezTo>
                    <a:pt x="240" y="592"/>
                    <a:pt x="240" y="592"/>
                    <a:pt x="239" y="592"/>
                  </a:cubicBezTo>
                  <a:cubicBezTo>
                    <a:pt x="238" y="591"/>
                    <a:pt x="237" y="591"/>
                    <a:pt x="237" y="590"/>
                  </a:cubicBezTo>
                  <a:cubicBezTo>
                    <a:pt x="236" y="590"/>
                    <a:pt x="236" y="590"/>
                    <a:pt x="235" y="589"/>
                  </a:cubicBezTo>
                  <a:cubicBezTo>
                    <a:pt x="234" y="589"/>
                    <a:pt x="233" y="588"/>
                    <a:pt x="232" y="587"/>
                  </a:cubicBezTo>
                  <a:cubicBezTo>
                    <a:pt x="231" y="587"/>
                    <a:pt x="231" y="586"/>
                    <a:pt x="231" y="586"/>
                  </a:cubicBezTo>
                  <a:cubicBezTo>
                    <a:pt x="230" y="585"/>
                    <a:pt x="229" y="585"/>
                    <a:pt x="228" y="584"/>
                  </a:cubicBezTo>
                  <a:cubicBezTo>
                    <a:pt x="228" y="583"/>
                    <a:pt x="228" y="583"/>
                    <a:pt x="227" y="583"/>
                  </a:cubicBezTo>
                  <a:cubicBezTo>
                    <a:pt x="227" y="582"/>
                    <a:pt x="227" y="582"/>
                    <a:pt x="226" y="581"/>
                  </a:cubicBezTo>
                  <a:cubicBezTo>
                    <a:pt x="220" y="574"/>
                    <a:pt x="220" y="574"/>
                    <a:pt x="220" y="574"/>
                  </a:cubicBezTo>
                  <a:cubicBezTo>
                    <a:pt x="221" y="573"/>
                    <a:pt x="221" y="573"/>
                    <a:pt x="221" y="573"/>
                  </a:cubicBezTo>
                  <a:cubicBezTo>
                    <a:pt x="220" y="571"/>
                    <a:pt x="219" y="569"/>
                    <a:pt x="218" y="567"/>
                  </a:cubicBezTo>
                  <a:cubicBezTo>
                    <a:pt x="202" y="524"/>
                    <a:pt x="188" y="483"/>
                    <a:pt x="175" y="443"/>
                  </a:cubicBezTo>
                  <a:cubicBezTo>
                    <a:pt x="171" y="429"/>
                    <a:pt x="155" y="411"/>
                    <a:pt x="142" y="406"/>
                  </a:cubicBezTo>
                  <a:cubicBezTo>
                    <a:pt x="103" y="389"/>
                    <a:pt x="63" y="372"/>
                    <a:pt x="25" y="354"/>
                  </a:cubicBezTo>
                  <a:cubicBezTo>
                    <a:pt x="10" y="347"/>
                    <a:pt x="5" y="337"/>
                    <a:pt x="2" y="330"/>
                  </a:cubicBezTo>
                  <a:cubicBezTo>
                    <a:pt x="0" y="321"/>
                    <a:pt x="1" y="311"/>
                    <a:pt x="6" y="302"/>
                  </a:cubicBezTo>
                  <a:cubicBezTo>
                    <a:pt x="6" y="302"/>
                    <a:pt x="6" y="302"/>
                    <a:pt x="6" y="302"/>
                  </a:cubicBezTo>
                  <a:cubicBezTo>
                    <a:pt x="9" y="296"/>
                    <a:pt x="14" y="290"/>
                    <a:pt x="21" y="286"/>
                  </a:cubicBezTo>
                  <a:cubicBezTo>
                    <a:pt x="38" y="274"/>
                    <a:pt x="54" y="262"/>
                    <a:pt x="72" y="249"/>
                  </a:cubicBezTo>
                  <a:cubicBezTo>
                    <a:pt x="89" y="236"/>
                    <a:pt x="106" y="224"/>
                    <a:pt x="124" y="210"/>
                  </a:cubicBezTo>
                  <a:cubicBezTo>
                    <a:pt x="130" y="207"/>
                    <a:pt x="136" y="199"/>
                    <a:pt x="141" y="191"/>
                  </a:cubicBezTo>
                  <a:cubicBezTo>
                    <a:pt x="145" y="183"/>
                    <a:pt x="149" y="174"/>
                    <a:pt x="149" y="167"/>
                  </a:cubicBezTo>
                  <a:cubicBezTo>
                    <a:pt x="152" y="145"/>
                    <a:pt x="154" y="123"/>
                    <a:pt x="156" y="102"/>
                  </a:cubicBezTo>
                  <a:cubicBezTo>
                    <a:pt x="159" y="81"/>
                    <a:pt x="161" y="60"/>
                    <a:pt x="163" y="40"/>
                  </a:cubicBezTo>
                  <a:cubicBezTo>
                    <a:pt x="164" y="32"/>
                    <a:pt x="166" y="25"/>
                    <a:pt x="169" y="19"/>
                  </a:cubicBezTo>
                  <a:close/>
                </a:path>
              </a:pathLst>
            </a:custGeom>
            <a:solidFill>
              <a:srgbClr val="FEB851"/>
            </a:solidFill>
            <a:ln w="57150">
              <a:noFill/>
            </a:ln>
            <a:effectLst/>
          </p:spPr>
          <p:txBody>
            <a:bodyPr lIns="180000" tIns="288000" anchor="ctr" anchorCtr="1"/>
            <a:lstStyle/>
            <a:p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5109344" y="2637579"/>
              <a:ext cx="1218906" cy="1232700"/>
            </a:xfrm>
            <a:custGeom>
              <a:avLst/>
              <a:gdLst>
                <a:gd name="T0" fmla="*/ 192 w 588"/>
                <a:gd name="T1" fmla="*/ 2 h 595"/>
                <a:gd name="T2" fmla="*/ 327 w 588"/>
                <a:gd name="T3" fmla="*/ 85 h 595"/>
                <a:gd name="T4" fmla="*/ 505 w 588"/>
                <a:gd name="T5" fmla="*/ 70 h 595"/>
                <a:gd name="T6" fmla="*/ 529 w 588"/>
                <a:gd name="T7" fmla="*/ 67 h 595"/>
                <a:gd name="T8" fmla="*/ 544 w 588"/>
                <a:gd name="T9" fmla="*/ 82 h 595"/>
                <a:gd name="T10" fmla="*/ 547 w 588"/>
                <a:gd name="T11" fmla="*/ 86 h 595"/>
                <a:gd name="T12" fmla="*/ 549 w 588"/>
                <a:gd name="T13" fmla="*/ 90 h 595"/>
                <a:gd name="T14" fmla="*/ 551 w 588"/>
                <a:gd name="T15" fmla="*/ 95 h 595"/>
                <a:gd name="T16" fmla="*/ 552 w 588"/>
                <a:gd name="T17" fmla="*/ 101 h 595"/>
                <a:gd name="T18" fmla="*/ 553 w 588"/>
                <a:gd name="T19" fmla="*/ 106 h 595"/>
                <a:gd name="T20" fmla="*/ 552 w 588"/>
                <a:gd name="T21" fmla="*/ 111 h 595"/>
                <a:gd name="T22" fmla="*/ 551 w 588"/>
                <a:gd name="T23" fmla="*/ 118 h 595"/>
                <a:gd name="T24" fmla="*/ 516 w 588"/>
                <a:gd name="T25" fmla="*/ 292 h 595"/>
                <a:gd name="T26" fmla="*/ 581 w 588"/>
                <a:gd name="T27" fmla="*/ 445 h 595"/>
                <a:gd name="T28" fmla="*/ 416 w 588"/>
                <a:gd name="T29" fmla="*/ 466 h 595"/>
                <a:gd name="T30" fmla="*/ 283 w 588"/>
                <a:gd name="T31" fmla="*/ 583 h 595"/>
                <a:gd name="T32" fmla="*/ 279 w 588"/>
                <a:gd name="T33" fmla="*/ 587 h 595"/>
                <a:gd name="T34" fmla="*/ 275 w 588"/>
                <a:gd name="T35" fmla="*/ 589 h 595"/>
                <a:gd name="T36" fmla="*/ 271 w 588"/>
                <a:gd name="T37" fmla="*/ 592 h 595"/>
                <a:gd name="T38" fmla="*/ 265 w 588"/>
                <a:gd name="T39" fmla="*/ 594 h 595"/>
                <a:gd name="T40" fmla="*/ 260 w 588"/>
                <a:gd name="T41" fmla="*/ 595 h 595"/>
                <a:gd name="T42" fmla="*/ 255 w 588"/>
                <a:gd name="T43" fmla="*/ 595 h 595"/>
                <a:gd name="T44" fmla="*/ 250 w 588"/>
                <a:gd name="T45" fmla="*/ 595 h 595"/>
                <a:gd name="T46" fmla="*/ 244 w 588"/>
                <a:gd name="T47" fmla="*/ 594 h 595"/>
                <a:gd name="T48" fmla="*/ 239 w 588"/>
                <a:gd name="T49" fmla="*/ 592 h 595"/>
                <a:gd name="T50" fmla="*/ 235 w 588"/>
                <a:gd name="T51" fmla="*/ 589 h 595"/>
                <a:gd name="T52" fmla="*/ 231 w 588"/>
                <a:gd name="T53" fmla="*/ 586 h 595"/>
                <a:gd name="T54" fmla="*/ 227 w 588"/>
                <a:gd name="T55" fmla="*/ 583 h 595"/>
                <a:gd name="T56" fmla="*/ 220 w 588"/>
                <a:gd name="T57" fmla="*/ 574 h 595"/>
                <a:gd name="T58" fmla="*/ 218 w 588"/>
                <a:gd name="T59" fmla="*/ 567 h 595"/>
                <a:gd name="T60" fmla="*/ 142 w 588"/>
                <a:gd name="T61" fmla="*/ 406 h 595"/>
                <a:gd name="T62" fmla="*/ 2 w 588"/>
                <a:gd name="T63" fmla="*/ 330 h 595"/>
                <a:gd name="T64" fmla="*/ 6 w 588"/>
                <a:gd name="T65" fmla="*/ 302 h 595"/>
                <a:gd name="T66" fmla="*/ 72 w 588"/>
                <a:gd name="T67" fmla="*/ 249 h 595"/>
                <a:gd name="T68" fmla="*/ 141 w 588"/>
                <a:gd name="T69" fmla="*/ 191 h 595"/>
                <a:gd name="T70" fmla="*/ 156 w 588"/>
                <a:gd name="T71" fmla="*/ 102 h 595"/>
                <a:gd name="T72" fmla="*/ 169 w 588"/>
                <a:gd name="T73" fmla="*/ 1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169" y="19"/>
                  </a:moveTo>
                  <a:cubicBezTo>
                    <a:pt x="174" y="10"/>
                    <a:pt x="182" y="4"/>
                    <a:pt x="192" y="2"/>
                  </a:cubicBezTo>
                  <a:cubicBezTo>
                    <a:pt x="199" y="0"/>
                    <a:pt x="211" y="0"/>
                    <a:pt x="223" y="9"/>
                  </a:cubicBezTo>
                  <a:cubicBezTo>
                    <a:pt x="259" y="34"/>
                    <a:pt x="293" y="59"/>
                    <a:pt x="327" y="85"/>
                  </a:cubicBezTo>
                  <a:cubicBezTo>
                    <a:pt x="338" y="93"/>
                    <a:pt x="362" y="98"/>
                    <a:pt x="377" y="95"/>
                  </a:cubicBezTo>
                  <a:cubicBezTo>
                    <a:pt x="417" y="86"/>
                    <a:pt x="459" y="77"/>
                    <a:pt x="505" y="70"/>
                  </a:cubicBezTo>
                  <a:cubicBezTo>
                    <a:pt x="512" y="69"/>
                    <a:pt x="518" y="69"/>
                    <a:pt x="524" y="70"/>
                  </a:cubicBezTo>
                  <a:cubicBezTo>
                    <a:pt x="529" y="67"/>
                    <a:pt x="529" y="67"/>
                    <a:pt x="529" y="67"/>
                  </a:cubicBezTo>
                  <a:cubicBezTo>
                    <a:pt x="542" y="80"/>
                    <a:pt x="542" y="80"/>
                    <a:pt x="542" y="80"/>
                  </a:cubicBezTo>
                  <a:cubicBezTo>
                    <a:pt x="543" y="81"/>
                    <a:pt x="543" y="81"/>
                    <a:pt x="544" y="82"/>
                  </a:cubicBezTo>
                  <a:cubicBezTo>
                    <a:pt x="544" y="82"/>
                    <a:pt x="545" y="83"/>
                    <a:pt x="546" y="84"/>
                  </a:cubicBezTo>
                  <a:cubicBezTo>
                    <a:pt x="546" y="85"/>
                    <a:pt x="546" y="85"/>
                    <a:pt x="547" y="86"/>
                  </a:cubicBezTo>
                  <a:cubicBezTo>
                    <a:pt x="547" y="87"/>
                    <a:pt x="548" y="88"/>
                    <a:pt x="548" y="89"/>
                  </a:cubicBezTo>
                  <a:cubicBezTo>
                    <a:pt x="549" y="89"/>
                    <a:pt x="549" y="90"/>
                    <a:pt x="549" y="90"/>
                  </a:cubicBezTo>
                  <a:cubicBezTo>
                    <a:pt x="550" y="91"/>
                    <a:pt x="550" y="92"/>
                    <a:pt x="551" y="93"/>
                  </a:cubicBezTo>
                  <a:cubicBezTo>
                    <a:pt x="551" y="94"/>
                    <a:pt x="551" y="95"/>
                    <a:pt x="551" y="95"/>
                  </a:cubicBezTo>
                  <a:cubicBezTo>
                    <a:pt x="552" y="96"/>
                    <a:pt x="552" y="97"/>
                    <a:pt x="552" y="98"/>
                  </a:cubicBezTo>
                  <a:cubicBezTo>
                    <a:pt x="552" y="99"/>
                    <a:pt x="552" y="100"/>
                    <a:pt x="552" y="101"/>
                  </a:cubicBezTo>
                  <a:cubicBezTo>
                    <a:pt x="553" y="102"/>
                    <a:pt x="553" y="103"/>
                    <a:pt x="553" y="103"/>
                  </a:cubicBezTo>
                  <a:cubicBezTo>
                    <a:pt x="553" y="104"/>
                    <a:pt x="553" y="105"/>
                    <a:pt x="553" y="106"/>
                  </a:cubicBezTo>
                  <a:cubicBezTo>
                    <a:pt x="553" y="107"/>
                    <a:pt x="553" y="108"/>
                    <a:pt x="553" y="109"/>
                  </a:cubicBezTo>
                  <a:cubicBezTo>
                    <a:pt x="553" y="109"/>
                    <a:pt x="553" y="110"/>
                    <a:pt x="552" y="111"/>
                  </a:cubicBezTo>
                  <a:cubicBezTo>
                    <a:pt x="552" y="112"/>
                    <a:pt x="552" y="113"/>
                    <a:pt x="552" y="114"/>
                  </a:cubicBezTo>
                  <a:cubicBezTo>
                    <a:pt x="552" y="115"/>
                    <a:pt x="552" y="117"/>
                    <a:pt x="551" y="118"/>
                  </a:cubicBezTo>
                  <a:cubicBezTo>
                    <a:pt x="541" y="153"/>
                    <a:pt x="528" y="195"/>
                    <a:pt x="511" y="241"/>
                  </a:cubicBezTo>
                  <a:cubicBezTo>
                    <a:pt x="506" y="255"/>
                    <a:pt x="509" y="280"/>
                    <a:pt x="516" y="292"/>
                  </a:cubicBezTo>
                  <a:cubicBezTo>
                    <a:pt x="542" y="333"/>
                    <a:pt x="564" y="373"/>
                    <a:pt x="581" y="406"/>
                  </a:cubicBezTo>
                  <a:cubicBezTo>
                    <a:pt x="588" y="420"/>
                    <a:pt x="588" y="434"/>
                    <a:pt x="581" y="445"/>
                  </a:cubicBezTo>
                  <a:cubicBezTo>
                    <a:pt x="575" y="456"/>
                    <a:pt x="562" y="463"/>
                    <a:pt x="548" y="464"/>
                  </a:cubicBezTo>
                  <a:cubicBezTo>
                    <a:pt x="510" y="467"/>
                    <a:pt x="464" y="467"/>
                    <a:pt x="416" y="466"/>
                  </a:cubicBezTo>
                  <a:cubicBezTo>
                    <a:pt x="402" y="465"/>
                    <a:pt x="379" y="475"/>
                    <a:pt x="370" y="486"/>
                  </a:cubicBezTo>
                  <a:cubicBezTo>
                    <a:pt x="337" y="524"/>
                    <a:pt x="308" y="557"/>
                    <a:pt x="283" y="583"/>
                  </a:cubicBezTo>
                  <a:cubicBezTo>
                    <a:pt x="282" y="584"/>
                    <a:pt x="281" y="585"/>
                    <a:pt x="280" y="586"/>
                  </a:cubicBezTo>
                  <a:cubicBezTo>
                    <a:pt x="279" y="586"/>
                    <a:pt x="279" y="586"/>
                    <a:pt x="279" y="587"/>
                  </a:cubicBezTo>
                  <a:cubicBezTo>
                    <a:pt x="278" y="587"/>
                    <a:pt x="277" y="588"/>
                    <a:pt x="276" y="589"/>
                  </a:cubicBezTo>
                  <a:cubicBezTo>
                    <a:pt x="276" y="589"/>
                    <a:pt x="275" y="589"/>
                    <a:pt x="275" y="589"/>
                  </a:cubicBezTo>
                  <a:cubicBezTo>
                    <a:pt x="274" y="590"/>
                    <a:pt x="273" y="591"/>
                    <a:pt x="272" y="591"/>
                  </a:cubicBezTo>
                  <a:cubicBezTo>
                    <a:pt x="271" y="591"/>
                    <a:pt x="271" y="591"/>
                    <a:pt x="271" y="592"/>
                  </a:cubicBezTo>
                  <a:cubicBezTo>
                    <a:pt x="269" y="592"/>
                    <a:pt x="268" y="593"/>
                    <a:pt x="266" y="594"/>
                  </a:cubicBezTo>
                  <a:cubicBezTo>
                    <a:pt x="266" y="594"/>
                    <a:pt x="265" y="594"/>
                    <a:pt x="265" y="594"/>
                  </a:cubicBezTo>
                  <a:cubicBezTo>
                    <a:pt x="264" y="594"/>
                    <a:pt x="263" y="594"/>
                    <a:pt x="262" y="595"/>
                  </a:cubicBezTo>
                  <a:cubicBezTo>
                    <a:pt x="261" y="595"/>
                    <a:pt x="260" y="595"/>
                    <a:pt x="260" y="595"/>
                  </a:cubicBezTo>
                  <a:cubicBezTo>
                    <a:pt x="259" y="595"/>
                    <a:pt x="258" y="595"/>
                    <a:pt x="257" y="595"/>
                  </a:cubicBezTo>
                  <a:cubicBezTo>
                    <a:pt x="256" y="595"/>
                    <a:pt x="255" y="595"/>
                    <a:pt x="255" y="595"/>
                  </a:cubicBezTo>
                  <a:cubicBezTo>
                    <a:pt x="254" y="595"/>
                    <a:pt x="253" y="595"/>
                    <a:pt x="251" y="595"/>
                  </a:cubicBezTo>
                  <a:cubicBezTo>
                    <a:pt x="251" y="595"/>
                    <a:pt x="251" y="595"/>
                    <a:pt x="250" y="595"/>
                  </a:cubicBezTo>
                  <a:cubicBezTo>
                    <a:pt x="248" y="595"/>
                    <a:pt x="247" y="595"/>
                    <a:pt x="245" y="594"/>
                  </a:cubicBezTo>
                  <a:cubicBezTo>
                    <a:pt x="245" y="594"/>
                    <a:pt x="244" y="594"/>
                    <a:pt x="244" y="594"/>
                  </a:cubicBezTo>
                  <a:cubicBezTo>
                    <a:pt x="243" y="593"/>
                    <a:pt x="242" y="593"/>
                    <a:pt x="241" y="592"/>
                  </a:cubicBezTo>
                  <a:cubicBezTo>
                    <a:pt x="240" y="592"/>
                    <a:pt x="240" y="592"/>
                    <a:pt x="239" y="592"/>
                  </a:cubicBezTo>
                  <a:cubicBezTo>
                    <a:pt x="238" y="591"/>
                    <a:pt x="237" y="591"/>
                    <a:pt x="237" y="590"/>
                  </a:cubicBezTo>
                  <a:cubicBezTo>
                    <a:pt x="236" y="590"/>
                    <a:pt x="236" y="590"/>
                    <a:pt x="235" y="589"/>
                  </a:cubicBezTo>
                  <a:cubicBezTo>
                    <a:pt x="234" y="589"/>
                    <a:pt x="233" y="588"/>
                    <a:pt x="232" y="587"/>
                  </a:cubicBezTo>
                  <a:cubicBezTo>
                    <a:pt x="231" y="587"/>
                    <a:pt x="231" y="586"/>
                    <a:pt x="231" y="586"/>
                  </a:cubicBezTo>
                  <a:cubicBezTo>
                    <a:pt x="230" y="585"/>
                    <a:pt x="229" y="585"/>
                    <a:pt x="228" y="584"/>
                  </a:cubicBezTo>
                  <a:cubicBezTo>
                    <a:pt x="228" y="583"/>
                    <a:pt x="228" y="583"/>
                    <a:pt x="227" y="583"/>
                  </a:cubicBezTo>
                  <a:cubicBezTo>
                    <a:pt x="227" y="582"/>
                    <a:pt x="227" y="582"/>
                    <a:pt x="226" y="581"/>
                  </a:cubicBezTo>
                  <a:cubicBezTo>
                    <a:pt x="220" y="574"/>
                    <a:pt x="220" y="574"/>
                    <a:pt x="220" y="574"/>
                  </a:cubicBezTo>
                  <a:cubicBezTo>
                    <a:pt x="221" y="573"/>
                    <a:pt x="221" y="573"/>
                    <a:pt x="221" y="573"/>
                  </a:cubicBezTo>
                  <a:cubicBezTo>
                    <a:pt x="220" y="571"/>
                    <a:pt x="219" y="569"/>
                    <a:pt x="218" y="567"/>
                  </a:cubicBezTo>
                  <a:cubicBezTo>
                    <a:pt x="202" y="524"/>
                    <a:pt x="188" y="483"/>
                    <a:pt x="175" y="443"/>
                  </a:cubicBezTo>
                  <a:cubicBezTo>
                    <a:pt x="171" y="429"/>
                    <a:pt x="155" y="411"/>
                    <a:pt x="142" y="406"/>
                  </a:cubicBezTo>
                  <a:cubicBezTo>
                    <a:pt x="103" y="389"/>
                    <a:pt x="63" y="372"/>
                    <a:pt x="25" y="354"/>
                  </a:cubicBezTo>
                  <a:cubicBezTo>
                    <a:pt x="10" y="347"/>
                    <a:pt x="5" y="337"/>
                    <a:pt x="2" y="330"/>
                  </a:cubicBezTo>
                  <a:cubicBezTo>
                    <a:pt x="0" y="321"/>
                    <a:pt x="1" y="311"/>
                    <a:pt x="6" y="302"/>
                  </a:cubicBezTo>
                  <a:cubicBezTo>
                    <a:pt x="6" y="302"/>
                    <a:pt x="6" y="302"/>
                    <a:pt x="6" y="302"/>
                  </a:cubicBezTo>
                  <a:cubicBezTo>
                    <a:pt x="9" y="296"/>
                    <a:pt x="14" y="290"/>
                    <a:pt x="21" y="286"/>
                  </a:cubicBezTo>
                  <a:cubicBezTo>
                    <a:pt x="38" y="274"/>
                    <a:pt x="54" y="262"/>
                    <a:pt x="72" y="249"/>
                  </a:cubicBezTo>
                  <a:cubicBezTo>
                    <a:pt x="89" y="236"/>
                    <a:pt x="106" y="224"/>
                    <a:pt x="124" y="210"/>
                  </a:cubicBezTo>
                  <a:cubicBezTo>
                    <a:pt x="130" y="207"/>
                    <a:pt x="136" y="199"/>
                    <a:pt x="141" y="191"/>
                  </a:cubicBezTo>
                  <a:cubicBezTo>
                    <a:pt x="145" y="183"/>
                    <a:pt x="149" y="174"/>
                    <a:pt x="149" y="167"/>
                  </a:cubicBezTo>
                  <a:cubicBezTo>
                    <a:pt x="152" y="145"/>
                    <a:pt x="154" y="123"/>
                    <a:pt x="156" y="102"/>
                  </a:cubicBezTo>
                  <a:cubicBezTo>
                    <a:pt x="159" y="81"/>
                    <a:pt x="161" y="60"/>
                    <a:pt x="163" y="40"/>
                  </a:cubicBezTo>
                  <a:cubicBezTo>
                    <a:pt x="164" y="32"/>
                    <a:pt x="166" y="25"/>
                    <a:pt x="169" y="19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190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354803" y="3294965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协调能力</a:t>
              </a: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5551798" y="2986921"/>
              <a:ext cx="346082" cy="282056"/>
            </a:xfrm>
            <a:custGeom>
              <a:avLst/>
              <a:gdLst>
                <a:gd name="T0" fmla="*/ 997933 w 2276475"/>
                <a:gd name="T1" fmla="*/ 1269676 h 1854200"/>
                <a:gd name="T2" fmla="*/ 1009889 w 2276475"/>
                <a:gd name="T3" fmla="*/ 1351750 h 1854200"/>
                <a:gd name="T4" fmla="*/ 835331 w 2276475"/>
                <a:gd name="T5" fmla="*/ 1523335 h 1854200"/>
                <a:gd name="T6" fmla="*/ 754028 w 2276475"/>
                <a:gd name="T7" fmla="*/ 1507399 h 1854200"/>
                <a:gd name="T8" fmla="*/ 721880 w 2276475"/>
                <a:gd name="T9" fmla="*/ 1430106 h 1854200"/>
                <a:gd name="T10" fmla="*/ 881029 w 2276475"/>
                <a:gd name="T11" fmla="*/ 1246568 h 1854200"/>
                <a:gd name="T12" fmla="*/ 816466 w 2276475"/>
                <a:gd name="T13" fmla="*/ 1096373 h 1854200"/>
                <a:gd name="T14" fmla="*/ 870136 w 2276475"/>
                <a:gd name="T15" fmla="*/ 1161507 h 1854200"/>
                <a:gd name="T16" fmla="*/ 845161 w 2276475"/>
                <a:gd name="T17" fmla="*/ 1241528 h 1854200"/>
                <a:gd name="T18" fmla="*/ 653598 w 2276475"/>
                <a:gd name="T19" fmla="*/ 1382962 h 1854200"/>
                <a:gd name="T20" fmla="*/ 586112 w 2276475"/>
                <a:gd name="T21" fmla="*/ 1332450 h 1854200"/>
                <a:gd name="T22" fmla="*/ 590629 w 2276475"/>
                <a:gd name="T23" fmla="*/ 1249770 h 1854200"/>
                <a:gd name="T24" fmla="*/ 774222 w 2276475"/>
                <a:gd name="T25" fmla="*/ 1090524 h 1854200"/>
                <a:gd name="T26" fmla="*/ 1453397 w 2276475"/>
                <a:gd name="T27" fmla="*/ 1042897 h 1854200"/>
                <a:gd name="T28" fmla="*/ 1567594 w 2276475"/>
                <a:gd name="T29" fmla="*/ 988687 h 1854200"/>
                <a:gd name="T30" fmla="*/ 1612210 w 2276475"/>
                <a:gd name="T31" fmla="*/ 1042897 h 1854200"/>
                <a:gd name="T32" fmla="*/ 1492172 w 2276475"/>
                <a:gd name="T33" fmla="*/ 1123415 h 1854200"/>
                <a:gd name="T34" fmla="*/ 1445165 w 2276475"/>
                <a:gd name="T35" fmla="*/ 1246981 h 1854200"/>
                <a:gd name="T36" fmla="*/ 1348762 w 2276475"/>
                <a:gd name="T37" fmla="*/ 1331219 h 1854200"/>
                <a:gd name="T38" fmla="*/ 1260061 w 2276475"/>
                <a:gd name="T39" fmla="*/ 1422897 h 1854200"/>
                <a:gd name="T40" fmla="*/ 1177203 w 2276475"/>
                <a:gd name="T41" fmla="*/ 1540352 h 1854200"/>
                <a:gd name="T42" fmla="*/ 1034856 w 2276475"/>
                <a:gd name="T43" fmla="*/ 1530785 h 1854200"/>
                <a:gd name="T44" fmla="*/ 1040433 w 2276475"/>
                <a:gd name="T45" fmla="*/ 1461163 h 1854200"/>
                <a:gd name="T46" fmla="*/ 1133649 w 2276475"/>
                <a:gd name="T47" fmla="*/ 1466211 h 1854200"/>
                <a:gd name="T48" fmla="*/ 1174281 w 2276475"/>
                <a:gd name="T49" fmla="*/ 1410407 h 1854200"/>
                <a:gd name="T50" fmla="*/ 1053977 w 2276475"/>
                <a:gd name="T51" fmla="*/ 1249107 h 1854200"/>
                <a:gd name="T52" fmla="*/ 1120371 w 2276475"/>
                <a:gd name="T53" fmla="*/ 1222799 h 1854200"/>
                <a:gd name="T54" fmla="*/ 1260061 w 2276475"/>
                <a:gd name="T55" fmla="*/ 1306771 h 1854200"/>
                <a:gd name="T56" fmla="*/ 1182515 w 2276475"/>
                <a:gd name="T57" fmla="*/ 1142016 h 1854200"/>
                <a:gd name="T58" fmla="*/ 1192606 w 2276475"/>
                <a:gd name="T59" fmla="*/ 1071330 h 1854200"/>
                <a:gd name="T60" fmla="*/ 1353012 w 2276475"/>
                <a:gd name="T61" fmla="*/ 1181876 h 1854200"/>
                <a:gd name="T62" fmla="*/ 1406126 w 2276475"/>
                <a:gd name="T63" fmla="*/ 1160617 h 1854200"/>
                <a:gd name="T64" fmla="*/ 1287150 w 2276475"/>
                <a:gd name="T65" fmla="*/ 1020309 h 1854200"/>
                <a:gd name="T66" fmla="*/ 1299632 w 2276475"/>
                <a:gd name="T67" fmla="*/ 958925 h 1854200"/>
                <a:gd name="T68" fmla="*/ 684418 w 2276475"/>
                <a:gd name="T69" fmla="*/ 952771 h 1854200"/>
                <a:gd name="T70" fmla="*/ 727726 w 2276475"/>
                <a:gd name="T71" fmla="*/ 1024821 h 1854200"/>
                <a:gd name="T72" fmla="*/ 579205 w 2276475"/>
                <a:gd name="T73" fmla="*/ 1213422 h 1854200"/>
                <a:gd name="T74" fmla="*/ 497372 w 2276475"/>
                <a:gd name="T75" fmla="*/ 1230110 h 1854200"/>
                <a:gd name="T76" fmla="*/ 437592 w 2276475"/>
                <a:gd name="T77" fmla="*/ 1170509 h 1854200"/>
                <a:gd name="T78" fmla="*/ 454330 w 2276475"/>
                <a:gd name="T79" fmla="*/ 1089189 h 1854200"/>
                <a:gd name="T80" fmla="*/ 497292 w 2276475"/>
                <a:gd name="T81" fmla="*/ 786922 h 1854200"/>
                <a:gd name="T82" fmla="*/ 571487 w 2276475"/>
                <a:gd name="T83" fmla="*/ 826799 h 1854200"/>
                <a:gd name="T84" fmla="*/ 579199 w 2276475"/>
                <a:gd name="T85" fmla="*/ 908948 h 1854200"/>
                <a:gd name="T86" fmla="*/ 401823 w 2276475"/>
                <a:gd name="T87" fmla="*/ 1078030 h 1854200"/>
                <a:gd name="T88" fmla="*/ 321246 w 2276475"/>
                <a:gd name="T89" fmla="*/ 1058091 h 1854200"/>
                <a:gd name="T90" fmla="*/ 293057 w 2276475"/>
                <a:gd name="T91" fmla="*/ 979133 h 1854200"/>
                <a:gd name="T92" fmla="*/ 455808 w 2276475"/>
                <a:gd name="T93" fmla="*/ 797290 h 1854200"/>
                <a:gd name="T94" fmla="*/ 383899 w 2276475"/>
                <a:gd name="T95" fmla="*/ 716565 h 1854200"/>
                <a:gd name="T96" fmla="*/ 369256 w 2276475"/>
                <a:gd name="T97" fmla="*/ 785065 h 1854200"/>
                <a:gd name="T98" fmla="*/ 0 w 2276475"/>
                <a:gd name="T99" fmla="*/ 428228 h 1854200"/>
                <a:gd name="T100" fmla="*/ 992885 w 2276475"/>
                <a:gd name="T101" fmla="*/ 138775 h 1854200"/>
                <a:gd name="T102" fmla="*/ 1742929 w 2276475"/>
                <a:gd name="T103" fmla="*/ 624953 h 1854200"/>
                <a:gd name="T104" fmla="*/ 1040444 w 2276475"/>
                <a:gd name="T105" fmla="*/ 471129 h 1854200"/>
                <a:gd name="T106" fmla="*/ 943201 w 2276475"/>
                <a:gd name="T107" fmla="*/ 518684 h 1854200"/>
                <a:gd name="T108" fmla="*/ 859508 w 2276475"/>
                <a:gd name="T109" fmla="*/ 657364 h 1854200"/>
                <a:gd name="T110" fmla="*/ 726397 w 2276475"/>
                <a:gd name="T111" fmla="*/ 703591 h 1854200"/>
                <a:gd name="T112" fmla="*/ 669540 w 2276475"/>
                <a:gd name="T113" fmla="*/ 600511 h 1854200"/>
                <a:gd name="T114" fmla="*/ 799728 w 2276475"/>
                <a:gd name="T115" fmla="*/ 287816 h 1854200"/>
                <a:gd name="T116" fmla="*/ 941872 w 2276475"/>
                <a:gd name="T117" fmla="*/ 140634 h 1854200"/>
                <a:gd name="T118" fmla="*/ 1894118 w 2276475"/>
                <a:gd name="T119" fmla="*/ 357920 h 1854200"/>
                <a:gd name="T120" fmla="*/ 1874478 w 2276475"/>
                <a:gd name="T121" fmla="*/ 459956 h 1854200"/>
                <a:gd name="T122" fmla="*/ 1736198 w 2276475"/>
                <a:gd name="T123" fmla="*/ 510974 h 1854200"/>
                <a:gd name="T124" fmla="*/ 1402841 w 2276475"/>
                <a:gd name="T125" fmla="*/ 103364 h 1854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854200">
                  <a:moveTo>
                    <a:pt x="1106805" y="1473200"/>
                  </a:moveTo>
                  <a:lnTo>
                    <a:pt x="1111885" y="1473835"/>
                  </a:lnTo>
                  <a:lnTo>
                    <a:pt x="1116965" y="1474152"/>
                  </a:lnTo>
                  <a:lnTo>
                    <a:pt x="1122045" y="1474469"/>
                  </a:lnTo>
                  <a:lnTo>
                    <a:pt x="1127442" y="1475103"/>
                  </a:lnTo>
                  <a:lnTo>
                    <a:pt x="1132522" y="1476372"/>
                  </a:lnTo>
                  <a:lnTo>
                    <a:pt x="1137285" y="1477641"/>
                  </a:lnTo>
                  <a:lnTo>
                    <a:pt x="1142365" y="1479227"/>
                  </a:lnTo>
                  <a:lnTo>
                    <a:pt x="1147127" y="1481130"/>
                  </a:lnTo>
                  <a:lnTo>
                    <a:pt x="1151572" y="1483034"/>
                  </a:lnTo>
                  <a:lnTo>
                    <a:pt x="1156335" y="1485254"/>
                  </a:lnTo>
                  <a:lnTo>
                    <a:pt x="1160780" y="1487792"/>
                  </a:lnTo>
                  <a:lnTo>
                    <a:pt x="1165542" y="1490964"/>
                  </a:lnTo>
                  <a:lnTo>
                    <a:pt x="1169987" y="1493819"/>
                  </a:lnTo>
                  <a:lnTo>
                    <a:pt x="1173797" y="1496991"/>
                  </a:lnTo>
                  <a:lnTo>
                    <a:pt x="1178242" y="1500163"/>
                  </a:lnTo>
                  <a:lnTo>
                    <a:pt x="1182052" y="1504287"/>
                  </a:lnTo>
                  <a:lnTo>
                    <a:pt x="1185862" y="1508411"/>
                  </a:lnTo>
                  <a:lnTo>
                    <a:pt x="1189355" y="1512217"/>
                  </a:lnTo>
                  <a:lnTo>
                    <a:pt x="1192530" y="1516341"/>
                  </a:lnTo>
                  <a:lnTo>
                    <a:pt x="1195705" y="1520782"/>
                  </a:lnTo>
                  <a:lnTo>
                    <a:pt x="1198245" y="1525540"/>
                  </a:lnTo>
                  <a:lnTo>
                    <a:pt x="1200785" y="1529664"/>
                  </a:lnTo>
                  <a:lnTo>
                    <a:pt x="1203325" y="1534422"/>
                  </a:lnTo>
                  <a:lnTo>
                    <a:pt x="1205230" y="1539181"/>
                  </a:lnTo>
                  <a:lnTo>
                    <a:pt x="1207135" y="1543939"/>
                  </a:lnTo>
                  <a:lnTo>
                    <a:pt x="1208722" y="1549014"/>
                  </a:lnTo>
                  <a:lnTo>
                    <a:pt x="1209992" y="1553772"/>
                  </a:lnTo>
                  <a:lnTo>
                    <a:pt x="1211262" y="1558848"/>
                  </a:lnTo>
                  <a:lnTo>
                    <a:pt x="1211897" y="1563923"/>
                  </a:lnTo>
                  <a:lnTo>
                    <a:pt x="1212532" y="1568999"/>
                  </a:lnTo>
                  <a:lnTo>
                    <a:pt x="1212850" y="1574074"/>
                  </a:lnTo>
                  <a:lnTo>
                    <a:pt x="1212850" y="1579467"/>
                  </a:lnTo>
                  <a:lnTo>
                    <a:pt x="1212850" y="1584542"/>
                  </a:lnTo>
                  <a:lnTo>
                    <a:pt x="1212215" y="1589618"/>
                  </a:lnTo>
                  <a:lnTo>
                    <a:pt x="1211897" y="1594693"/>
                  </a:lnTo>
                  <a:lnTo>
                    <a:pt x="1210627" y="1599451"/>
                  </a:lnTo>
                  <a:lnTo>
                    <a:pt x="1209675" y="1604527"/>
                  </a:lnTo>
                  <a:lnTo>
                    <a:pt x="1208087" y="1609602"/>
                  </a:lnTo>
                  <a:lnTo>
                    <a:pt x="1206817" y="1614360"/>
                  </a:lnTo>
                  <a:lnTo>
                    <a:pt x="1204912" y="1619436"/>
                  </a:lnTo>
                  <a:lnTo>
                    <a:pt x="1202690" y="1624194"/>
                  </a:lnTo>
                  <a:lnTo>
                    <a:pt x="1200467" y="1628952"/>
                  </a:lnTo>
                  <a:lnTo>
                    <a:pt x="1197927" y="1633076"/>
                  </a:lnTo>
                  <a:lnTo>
                    <a:pt x="1195070" y="1637517"/>
                  </a:lnTo>
                  <a:lnTo>
                    <a:pt x="1191895" y="1642275"/>
                  </a:lnTo>
                  <a:lnTo>
                    <a:pt x="1188402" y="1646399"/>
                  </a:lnTo>
                  <a:lnTo>
                    <a:pt x="1184910" y="1650523"/>
                  </a:lnTo>
                  <a:lnTo>
                    <a:pt x="1181100" y="1654646"/>
                  </a:lnTo>
                  <a:lnTo>
                    <a:pt x="1042987" y="1792317"/>
                  </a:lnTo>
                  <a:lnTo>
                    <a:pt x="1039495" y="1795806"/>
                  </a:lnTo>
                  <a:lnTo>
                    <a:pt x="1035050" y="1799613"/>
                  </a:lnTo>
                  <a:lnTo>
                    <a:pt x="1031240" y="1802785"/>
                  </a:lnTo>
                  <a:lnTo>
                    <a:pt x="1026795" y="1806274"/>
                  </a:lnTo>
                  <a:lnTo>
                    <a:pt x="1022032" y="1808812"/>
                  </a:lnTo>
                  <a:lnTo>
                    <a:pt x="1017587" y="1811667"/>
                  </a:lnTo>
                  <a:lnTo>
                    <a:pt x="1012825" y="1813887"/>
                  </a:lnTo>
                  <a:lnTo>
                    <a:pt x="1008062" y="1816108"/>
                  </a:lnTo>
                  <a:lnTo>
                    <a:pt x="1002982" y="1817694"/>
                  </a:lnTo>
                  <a:lnTo>
                    <a:pt x="998220" y="1819280"/>
                  </a:lnTo>
                  <a:lnTo>
                    <a:pt x="993140" y="1820866"/>
                  </a:lnTo>
                  <a:lnTo>
                    <a:pt x="988060" y="1821818"/>
                  </a:lnTo>
                  <a:lnTo>
                    <a:pt x="983297" y="1822452"/>
                  </a:lnTo>
                  <a:lnTo>
                    <a:pt x="978217" y="1823404"/>
                  </a:lnTo>
                  <a:lnTo>
                    <a:pt x="973137" y="1823721"/>
                  </a:lnTo>
                  <a:lnTo>
                    <a:pt x="968057" y="1824038"/>
                  </a:lnTo>
                  <a:lnTo>
                    <a:pt x="962977" y="1823721"/>
                  </a:lnTo>
                  <a:lnTo>
                    <a:pt x="957897" y="1823404"/>
                  </a:lnTo>
                  <a:lnTo>
                    <a:pt x="952817" y="1822769"/>
                  </a:lnTo>
                  <a:lnTo>
                    <a:pt x="947737" y="1822135"/>
                  </a:lnTo>
                  <a:lnTo>
                    <a:pt x="942657" y="1821183"/>
                  </a:lnTo>
                  <a:lnTo>
                    <a:pt x="937894" y="1819597"/>
                  </a:lnTo>
                  <a:lnTo>
                    <a:pt x="932814" y="1818011"/>
                  </a:lnTo>
                  <a:lnTo>
                    <a:pt x="928052" y="1816425"/>
                  </a:lnTo>
                  <a:lnTo>
                    <a:pt x="923289" y="1814205"/>
                  </a:lnTo>
                  <a:lnTo>
                    <a:pt x="918527" y="1811984"/>
                  </a:lnTo>
                  <a:lnTo>
                    <a:pt x="914082" y="1809446"/>
                  </a:lnTo>
                  <a:lnTo>
                    <a:pt x="909319" y="1806591"/>
                  </a:lnTo>
                  <a:lnTo>
                    <a:pt x="904874" y="1803737"/>
                  </a:lnTo>
                  <a:lnTo>
                    <a:pt x="901064" y="1800247"/>
                  </a:lnTo>
                  <a:lnTo>
                    <a:pt x="896937" y="1796758"/>
                  </a:lnTo>
                  <a:lnTo>
                    <a:pt x="892809" y="1792951"/>
                  </a:lnTo>
                  <a:lnTo>
                    <a:pt x="888999" y="1789145"/>
                  </a:lnTo>
                  <a:lnTo>
                    <a:pt x="885507" y="1785021"/>
                  </a:lnTo>
                  <a:lnTo>
                    <a:pt x="882332" y="1780897"/>
                  </a:lnTo>
                  <a:lnTo>
                    <a:pt x="879157" y="1776773"/>
                  </a:lnTo>
                  <a:lnTo>
                    <a:pt x="876617" y="1772015"/>
                  </a:lnTo>
                  <a:lnTo>
                    <a:pt x="874077" y="1767574"/>
                  </a:lnTo>
                  <a:lnTo>
                    <a:pt x="871854" y="1762816"/>
                  </a:lnTo>
                  <a:lnTo>
                    <a:pt x="869632" y="1758058"/>
                  </a:lnTo>
                  <a:lnTo>
                    <a:pt x="867727" y="1753300"/>
                  </a:lnTo>
                  <a:lnTo>
                    <a:pt x="866457" y="1748224"/>
                  </a:lnTo>
                  <a:lnTo>
                    <a:pt x="864869" y="1743466"/>
                  </a:lnTo>
                  <a:lnTo>
                    <a:pt x="863917" y="1738391"/>
                  </a:lnTo>
                  <a:lnTo>
                    <a:pt x="862964" y="1733315"/>
                  </a:lnTo>
                  <a:lnTo>
                    <a:pt x="862329" y="1728240"/>
                  </a:lnTo>
                  <a:lnTo>
                    <a:pt x="862012" y="1723164"/>
                  </a:lnTo>
                  <a:lnTo>
                    <a:pt x="862012" y="1718089"/>
                  </a:lnTo>
                  <a:lnTo>
                    <a:pt x="862329" y="1713014"/>
                  </a:lnTo>
                  <a:lnTo>
                    <a:pt x="862647" y="1707938"/>
                  </a:lnTo>
                  <a:lnTo>
                    <a:pt x="862964" y="1702863"/>
                  </a:lnTo>
                  <a:lnTo>
                    <a:pt x="864234" y="1697787"/>
                  </a:lnTo>
                  <a:lnTo>
                    <a:pt x="865187" y="1693029"/>
                  </a:lnTo>
                  <a:lnTo>
                    <a:pt x="866774" y="1687954"/>
                  </a:lnTo>
                  <a:lnTo>
                    <a:pt x="868044" y="1683196"/>
                  </a:lnTo>
                  <a:lnTo>
                    <a:pt x="869949" y="1678120"/>
                  </a:lnTo>
                  <a:lnTo>
                    <a:pt x="872172" y="1673362"/>
                  </a:lnTo>
                  <a:lnTo>
                    <a:pt x="874394" y="1668604"/>
                  </a:lnTo>
                  <a:lnTo>
                    <a:pt x="876934" y="1664163"/>
                  </a:lnTo>
                  <a:lnTo>
                    <a:pt x="879792" y="1659404"/>
                  </a:lnTo>
                  <a:lnTo>
                    <a:pt x="882967" y="1654964"/>
                  </a:lnTo>
                  <a:lnTo>
                    <a:pt x="886459" y="1651157"/>
                  </a:lnTo>
                  <a:lnTo>
                    <a:pt x="889634" y="1646716"/>
                  </a:lnTo>
                  <a:lnTo>
                    <a:pt x="893762" y="1642592"/>
                  </a:lnTo>
                  <a:lnTo>
                    <a:pt x="1031557" y="1504921"/>
                  </a:lnTo>
                  <a:lnTo>
                    <a:pt x="1035367" y="1501115"/>
                  </a:lnTo>
                  <a:lnTo>
                    <a:pt x="1039812" y="1497626"/>
                  </a:lnTo>
                  <a:lnTo>
                    <a:pt x="1043940" y="1494453"/>
                  </a:lnTo>
                  <a:lnTo>
                    <a:pt x="1048067" y="1491281"/>
                  </a:lnTo>
                  <a:lnTo>
                    <a:pt x="1052830" y="1488744"/>
                  </a:lnTo>
                  <a:lnTo>
                    <a:pt x="1057275" y="1485889"/>
                  </a:lnTo>
                  <a:lnTo>
                    <a:pt x="1062037" y="1483668"/>
                  </a:lnTo>
                  <a:lnTo>
                    <a:pt x="1066800" y="1481448"/>
                  </a:lnTo>
                  <a:lnTo>
                    <a:pt x="1071880" y="1479544"/>
                  </a:lnTo>
                  <a:lnTo>
                    <a:pt x="1076642" y="1477958"/>
                  </a:lnTo>
                  <a:lnTo>
                    <a:pt x="1081722" y="1476689"/>
                  </a:lnTo>
                  <a:lnTo>
                    <a:pt x="1086485" y="1475421"/>
                  </a:lnTo>
                  <a:lnTo>
                    <a:pt x="1091565" y="1474786"/>
                  </a:lnTo>
                  <a:lnTo>
                    <a:pt x="1096645" y="1474152"/>
                  </a:lnTo>
                  <a:lnTo>
                    <a:pt x="1101725" y="1473835"/>
                  </a:lnTo>
                  <a:lnTo>
                    <a:pt x="1106805" y="1473200"/>
                  </a:lnTo>
                  <a:close/>
                  <a:moveTo>
                    <a:pt x="935355" y="1301750"/>
                  </a:moveTo>
                  <a:lnTo>
                    <a:pt x="940752" y="1302068"/>
                  </a:lnTo>
                  <a:lnTo>
                    <a:pt x="945832" y="1302385"/>
                  </a:lnTo>
                  <a:lnTo>
                    <a:pt x="950912" y="1302703"/>
                  </a:lnTo>
                  <a:lnTo>
                    <a:pt x="955992" y="1303338"/>
                  </a:lnTo>
                  <a:lnTo>
                    <a:pt x="961072" y="1304608"/>
                  </a:lnTo>
                  <a:lnTo>
                    <a:pt x="965835" y="1305878"/>
                  </a:lnTo>
                  <a:lnTo>
                    <a:pt x="970915" y="1307465"/>
                  </a:lnTo>
                  <a:lnTo>
                    <a:pt x="975677" y="1309370"/>
                  </a:lnTo>
                  <a:lnTo>
                    <a:pt x="980440" y="1311593"/>
                  </a:lnTo>
                  <a:lnTo>
                    <a:pt x="985202" y="1313815"/>
                  </a:lnTo>
                  <a:lnTo>
                    <a:pt x="989647" y="1316355"/>
                  </a:lnTo>
                  <a:lnTo>
                    <a:pt x="994092" y="1318895"/>
                  </a:lnTo>
                  <a:lnTo>
                    <a:pt x="998537" y="1322070"/>
                  </a:lnTo>
                  <a:lnTo>
                    <a:pt x="1002665" y="1325245"/>
                  </a:lnTo>
                  <a:lnTo>
                    <a:pt x="1006792" y="1328738"/>
                  </a:lnTo>
                  <a:lnTo>
                    <a:pt x="1010602" y="1332230"/>
                  </a:lnTo>
                  <a:lnTo>
                    <a:pt x="1014730" y="1336358"/>
                  </a:lnTo>
                  <a:lnTo>
                    <a:pt x="1017905" y="1340803"/>
                  </a:lnTo>
                  <a:lnTo>
                    <a:pt x="1021080" y="1344613"/>
                  </a:lnTo>
                  <a:lnTo>
                    <a:pt x="1024572" y="1349058"/>
                  </a:lnTo>
                  <a:lnTo>
                    <a:pt x="1027112" y="1353503"/>
                  </a:lnTo>
                  <a:lnTo>
                    <a:pt x="1029652" y="1358265"/>
                  </a:lnTo>
                  <a:lnTo>
                    <a:pt x="1031875" y="1363028"/>
                  </a:lnTo>
                  <a:lnTo>
                    <a:pt x="1033780" y="1367473"/>
                  </a:lnTo>
                  <a:lnTo>
                    <a:pt x="1035685" y="1372235"/>
                  </a:lnTo>
                  <a:lnTo>
                    <a:pt x="1037272" y="1376998"/>
                  </a:lnTo>
                  <a:lnTo>
                    <a:pt x="1038542" y="1382078"/>
                  </a:lnTo>
                  <a:lnTo>
                    <a:pt x="1039812" y="1387158"/>
                  </a:lnTo>
                  <a:lnTo>
                    <a:pt x="1040447" y="1392555"/>
                  </a:lnTo>
                  <a:lnTo>
                    <a:pt x="1041082" y="1397635"/>
                  </a:lnTo>
                  <a:lnTo>
                    <a:pt x="1041400" y="1402715"/>
                  </a:lnTo>
                  <a:lnTo>
                    <a:pt x="1041400" y="1407795"/>
                  </a:lnTo>
                  <a:lnTo>
                    <a:pt x="1041082" y="1412875"/>
                  </a:lnTo>
                  <a:lnTo>
                    <a:pt x="1040765" y="1417955"/>
                  </a:lnTo>
                  <a:lnTo>
                    <a:pt x="1040447" y="1422718"/>
                  </a:lnTo>
                  <a:lnTo>
                    <a:pt x="1039495" y="1427798"/>
                  </a:lnTo>
                  <a:lnTo>
                    <a:pt x="1038225" y="1432878"/>
                  </a:lnTo>
                  <a:lnTo>
                    <a:pt x="1036955" y="1437958"/>
                  </a:lnTo>
                  <a:lnTo>
                    <a:pt x="1035367" y="1442720"/>
                  </a:lnTo>
                  <a:lnTo>
                    <a:pt x="1033462" y="1447483"/>
                  </a:lnTo>
                  <a:lnTo>
                    <a:pt x="1031240" y="1452563"/>
                  </a:lnTo>
                  <a:lnTo>
                    <a:pt x="1029017" y="1457008"/>
                  </a:lnTo>
                  <a:lnTo>
                    <a:pt x="1026477" y="1461770"/>
                  </a:lnTo>
                  <a:lnTo>
                    <a:pt x="1023620" y="1465898"/>
                  </a:lnTo>
                  <a:lnTo>
                    <a:pt x="1020445" y="1470343"/>
                  </a:lnTo>
                  <a:lnTo>
                    <a:pt x="1017270" y="1474788"/>
                  </a:lnTo>
                  <a:lnTo>
                    <a:pt x="1013460" y="1478915"/>
                  </a:lnTo>
                  <a:lnTo>
                    <a:pt x="1009967" y="1482725"/>
                  </a:lnTo>
                  <a:lnTo>
                    <a:pt x="871855" y="1620838"/>
                  </a:lnTo>
                  <a:lnTo>
                    <a:pt x="867727" y="1624966"/>
                  </a:lnTo>
                  <a:lnTo>
                    <a:pt x="863600" y="1628458"/>
                  </a:lnTo>
                  <a:lnTo>
                    <a:pt x="859472" y="1631951"/>
                  </a:lnTo>
                  <a:lnTo>
                    <a:pt x="855027" y="1634808"/>
                  </a:lnTo>
                  <a:lnTo>
                    <a:pt x="850582" y="1637666"/>
                  </a:lnTo>
                  <a:lnTo>
                    <a:pt x="845820" y="1640206"/>
                  </a:lnTo>
                  <a:lnTo>
                    <a:pt x="841057" y="1642428"/>
                  </a:lnTo>
                  <a:lnTo>
                    <a:pt x="836295" y="1644651"/>
                  </a:lnTo>
                  <a:lnTo>
                    <a:pt x="831532" y="1646556"/>
                  </a:lnTo>
                  <a:lnTo>
                    <a:pt x="826770" y="1648143"/>
                  </a:lnTo>
                  <a:lnTo>
                    <a:pt x="821690" y="1649413"/>
                  </a:lnTo>
                  <a:lnTo>
                    <a:pt x="816610" y="1650366"/>
                  </a:lnTo>
                  <a:lnTo>
                    <a:pt x="811530" y="1651636"/>
                  </a:lnTo>
                  <a:lnTo>
                    <a:pt x="806450" y="1652271"/>
                  </a:lnTo>
                  <a:lnTo>
                    <a:pt x="801370" y="1652588"/>
                  </a:lnTo>
                  <a:lnTo>
                    <a:pt x="796290" y="1652588"/>
                  </a:lnTo>
                  <a:lnTo>
                    <a:pt x="791210" y="1652588"/>
                  </a:lnTo>
                  <a:lnTo>
                    <a:pt x="786130" y="1652271"/>
                  </a:lnTo>
                  <a:lnTo>
                    <a:pt x="781050" y="1651636"/>
                  </a:lnTo>
                  <a:lnTo>
                    <a:pt x="776287" y="1650683"/>
                  </a:lnTo>
                  <a:lnTo>
                    <a:pt x="771207" y="1649731"/>
                  </a:lnTo>
                  <a:lnTo>
                    <a:pt x="766127" y="1648143"/>
                  </a:lnTo>
                  <a:lnTo>
                    <a:pt x="761364" y="1646873"/>
                  </a:lnTo>
                  <a:lnTo>
                    <a:pt x="756602" y="1644968"/>
                  </a:lnTo>
                  <a:lnTo>
                    <a:pt x="751839" y="1643063"/>
                  </a:lnTo>
                  <a:lnTo>
                    <a:pt x="747077" y="1640523"/>
                  </a:lnTo>
                  <a:lnTo>
                    <a:pt x="742314" y="1637983"/>
                  </a:lnTo>
                  <a:lnTo>
                    <a:pt x="737869" y="1635443"/>
                  </a:lnTo>
                  <a:lnTo>
                    <a:pt x="733424" y="1632268"/>
                  </a:lnTo>
                  <a:lnTo>
                    <a:pt x="729614" y="1628776"/>
                  </a:lnTo>
                  <a:lnTo>
                    <a:pt x="725169" y="1625601"/>
                  </a:lnTo>
                  <a:lnTo>
                    <a:pt x="721677" y="1622108"/>
                  </a:lnTo>
                  <a:lnTo>
                    <a:pt x="717549" y="1617981"/>
                  </a:lnTo>
                  <a:lnTo>
                    <a:pt x="714374" y="1613536"/>
                  </a:lnTo>
                  <a:lnTo>
                    <a:pt x="710882" y="1609726"/>
                  </a:lnTo>
                  <a:lnTo>
                    <a:pt x="707707" y="1605281"/>
                  </a:lnTo>
                  <a:lnTo>
                    <a:pt x="705167" y="1600836"/>
                  </a:lnTo>
                  <a:lnTo>
                    <a:pt x="702627" y="1596073"/>
                  </a:lnTo>
                  <a:lnTo>
                    <a:pt x="700404" y="1591311"/>
                  </a:lnTo>
                  <a:lnTo>
                    <a:pt x="698182" y="1586548"/>
                  </a:lnTo>
                  <a:lnTo>
                    <a:pt x="696277" y="1581786"/>
                  </a:lnTo>
                  <a:lnTo>
                    <a:pt x="695007" y="1576706"/>
                  </a:lnTo>
                  <a:lnTo>
                    <a:pt x="693419" y="1571943"/>
                  </a:lnTo>
                  <a:lnTo>
                    <a:pt x="692467" y="1566863"/>
                  </a:lnTo>
                  <a:lnTo>
                    <a:pt x="691514" y="1561783"/>
                  </a:lnTo>
                  <a:lnTo>
                    <a:pt x="690879" y="1556703"/>
                  </a:lnTo>
                  <a:lnTo>
                    <a:pt x="690562" y="1551623"/>
                  </a:lnTo>
                  <a:lnTo>
                    <a:pt x="690562" y="1546543"/>
                  </a:lnTo>
                  <a:lnTo>
                    <a:pt x="690879" y="1541463"/>
                  </a:lnTo>
                  <a:lnTo>
                    <a:pt x="691197" y="1536383"/>
                  </a:lnTo>
                  <a:lnTo>
                    <a:pt x="691514" y="1531303"/>
                  </a:lnTo>
                  <a:lnTo>
                    <a:pt x="692784" y="1526540"/>
                  </a:lnTo>
                  <a:lnTo>
                    <a:pt x="693737" y="1521460"/>
                  </a:lnTo>
                  <a:lnTo>
                    <a:pt x="695324" y="1516380"/>
                  </a:lnTo>
                  <a:lnTo>
                    <a:pt x="696912" y="1511618"/>
                  </a:lnTo>
                  <a:lnTo>
                    <a:pt x="698499" y="1506538"/>
                  </a:lnTo>
                  <a:lnTo>
                    <a:pt x="700722" y="1501775"/>
                  </a:lnTo>
                  <a:lnTo>
                    <a:pt x="702944" y="1497013"/>
                  </a:lnTo>
                  <a:lnTo>
                    <a:pt x="705802" y="1492568"/>
                  </a:lnTo>
                  <a:lnTo>
                    <a:pt x="708342" y="1487805"/>
                  </a:lnTo>
                  <a:lnTo>
                    <a:pt x="711834" y="1483360"/>
                  </a:lnTo>
                  <a:lnTo>
                    <a:pt x="715009" y="1479550"/>
                  </a:lnTo>
                  <a:lnTo>
                    <a:pt x="718502" y="1475105"/>
                  </a:lnTo>
                  <a:lnTo>
                    <a:pt x="722312" y="1470978"/>
                  </a:lnTo>
                  <a:lnTo>
                    <a:pt x="860107" y="1333500"/>
                  </a:lnTo>
                  <a:lnTo>
                    <a:pt x="863917" y="1329690"/>
                  </a:lnTo>
                  <a:lnTo>
                    <a:pt x="868362" y="1326198"/>
                  </a:lnTo>
                  <a:lnTo>
                    <a:pt x="872490" y="1322705"/>
                  </a:lnTo>
                  <a:lnTo>
                    <a:pt x="876935" y="1319530"/>
                  </a:lnTo>
                  <a:lnTo>
                    <a:pt x="881697" y="1316990"/>
                  </a:lnTo>
                  <a:lnTo>
                    <a:pt x="885825" y="1314450"/>
                  </a:lnTo>
                  <a:lnTo>
                    <a:pt x="890587" y="1311910"/>
                  </a:lnTo>
                  <a:lnTo>
                    <a:pt x="895350" y="1309688"/>
                  </a:lnTo>
                  <a:lnTo>
                    <a:pt x="900430" y="1307783"/>
                  </a:lnTo>
                  <a:lnTo>
                    <a:pt x="905192" y="1306513"/>
                  </a:lnTo>
                  <a:lnTo>
                    <a:pt x="910272" y="1304925"/>
                  </a:lnTo>
                  <a:lnTo>
                    <a:pt x="915352" y="1303973"/>
                  </a:lnTo>
                  <a:lnTo>
                    <a:pt x="920115" y="1303020"/>
                  </a:lnTo>
                  <a:lnTo>
                    <a:pt x="925195" y="1302385"/>
                  </a:lnTo>
                  <a:lnTo>
                    <a:pt x="930275" y="1302068"/>
                  </a:lnTo>
                  <a:lnTo>
                    <a:pt x="935355" y="1301750"/>
                  </a:lnTo>
                  <a:close/>
                  <a:moveTo>
                    <a:pt x="1574640" y="1138237"/>
                  </a:moveTo>
                  <a:lnTo>
                    <a:pt x="1577813" y="1138872"/>
                  </a:lnTo>
                  <a:lnTo>
                    <a:pt x="1580670" y="1139189"/>
                  </a:lnTo>
                  <a:lnTo>
                    <a:pt x="1584161" y="1139824"/>
                  </a:lnTo>
                  <a:lnTo>
                    <a:pt x="1590190" y="1141728"/>
                  </a:lnTo>
                  <a:lnTo>
                    <a:pt x="1596538" y="1144267"/>
                  </a:lnTo>
                  <a:lnTo>
                    <a:pt x="1602567" y="1147758"/>
                  </a:lnTo>
                  <a:lnTo>
                    <a:pt x="1609232" y="1151884"/>
                  </a:lnTo>
                  <a:lnTo>
                    <a:pt x="1615896" y="1156644"/>
                  </a:lnTo>
                  <a:lnTo>
                    <a:pt x="1622244" y="1161722"/>
                  </a:lnTo>
                  <a:lnTo>
                    <a:pt x="1628908" y="1166799"/>
                  </a:lnTo>
                  <a:lnTo>
                    <a:pt x="1642237" y="1178542"/>
                  </a:lnTo>
                  <a:lnTo>
                    <a:pt x="1683177" y="1213451"/>
                  </a:lnTo>
                  <a:lnTo>
                    <a:pt x="1703805" y="1231223"/>
                  </a:lnTo>
                  <a:lnTo>
                    <a:pt x="1719990" y="1243918"/>
                  </a:lnTo>
                  <a:lnTo>
                    <a:pt x="1725068" y="1244870"/>
                  </a:lnTo>
                  <a:lnTo>
                    <a:pt x="1730781" y="1245505"/>
                  </a:lnTo>
                  <a:lnTo>
                    <a:pt x="1736810" y="1245505"/>
                  </a:lnTo>
                  <a:lnTo>
                    <a:pt x="1743158" y="1245505"/>
                  </a:lnTo>
                  <a:lnTo>
                    <a:pt x="1749822" y="1245187"/>
                  </a:lnTo>
                  <a:lnTo>
                    <a:pt x="1757121" y="1243918"/>
                  </a:lnTo>
                  <a:lnTo>
                    <a:pt x="1764421" y="1242648"/>
                  </a:lnTo>
                  <a:lnTo>
                    <a:pt x="1772037" y="1240427"/>
                  </a:lnTo>
                  <a:lnTo>
                    <a:pt x="1779971" y="1237888"/>
                  </a:lnTo>
                  <a:lnTo>
                    <a:pt x="1788540" y="1234080"/>
                  </a:lnTo>
                  <a:lnTo>
                    <a:pt x="1797109" y="1230271"/>
                  </a:lnTo>
                  <a:lnTo>
                    <a:pt x="1805995" y="1225194"/>
                  </a:lnTo>
                  <a:lnTo>
                    <a:pt x="1814563" y="1219164"/>
                  </a:lnTo>
                  <a:lnTo>
                    <a:pt x="1824084" y="1212182"/>
                  </a:lnTo>
                  <a:lnTo>
                    <a:pt x="1833287" y="1204248"/>
                  </a:lnTo>
                  <a:lnTo>
                    <a:pt x="1842808" y="1195362"/>
                  </a:lnTo>
                  <a:lnTo>
                    <a:pt x="1846616" y="1191871"/>
                  </a:lnTo>
                  <a:lnTo>
                    <a:pt x="1850742" y="1189015"/>
                  </a:lnTo>
                  <a:lnTo>
                    <a:pt x="1854868" y="1186476"/>
                  </a:lnTo>
                  <a:lnTo>
                    <a:pt x="1859628" y="1184254"/>
                  </a:lnTo>
                  <a:lnTo>
                    <a:pt x="1863754" y="1182985"/>
                  </a:lnTo>
                  <a:lnTo>
                    <a:pt x="1868514" y="1181398"/>
                  </a:lnTo>
                  <a:lnTo>
                    <a:pt x="1873275" y="1180763"/>
                  </a:lnTo>
                  <a:lnTo>
                    <a:pt x="1878035" y="1180763"/>
                  </a:lnTo>
                  <a:lnTo>
                    <a:pt x="1883113" y="1180763"/>
                  </a:lnTo>
                  <a:lnTo>
                    <a:pt x="1887873" y="1181398"/>
                  </a:lnTo>
                  <a:lnTo>
                    <a:pt x="1892633" y="1182985"/>
                  </a:lnTo>
                  <a:lnTo>
                    <a:pt x="1897076" y="1184254"/>
                  </a:lnTo>
                  <a:lnTo>
                    <a:pt x="1901837" y="1186476"/>
                  </a:lnTo>
                  <a:lnTo>
                    <a:pt x="1906280" y="1189015"/>
                  </a:lnTo>
                  <a:lnTo>
                    <a:pt x="1910088" y="1191871"/>
                  </a:lnTo>
                  <a:lnTo>
                    <a:pt x="1913896" y="1195679"/>
                  </a:lnTo>
                  <a:lnTo>
                    <a:pt x="1917387" y="1199170"/>
                  </a:lnTo>
                  <a:lnTo>
                    <a:pt x="1920244" y="1203296"/>
                  </a:lnTo>
                  <a:lnTo>
                    <a:pt x="1922782" y="1207739"/>
                  </a:lnTo>
                  <a:lnTo>
                    <a:pt x="1925004" y="1211865"/>
                  </a:lnTo>
                  <a:lnTo>
                    <a:pt x="1926591" y="1216625"/>
                  </a:lnTo>
                  <a:lnTo>
                    <a:pt x="1927543" y="1221385"/>
                  </a:lnTo>
                  <a:lnTo>
                    <a:pt x="1928495" y="1226146"/>
                  </a:lnTo>
                  <a:lnTo>
                    <a:pt x="1928812" y="1230906"/>
                  </a:lnTo>
                  <a:lnTo>
                    <a:pt x="1928495" y="1235984"/>
                  </a:lnTo>
                  <a:lnTo>
                    <a:pt x="1927543" y="1240744"/>
                  </a:lnTo>
                  <a:lnTo>
                    <a:pt x="1926591" y="1245505"/>
                  </a:lnTo>
                  <a:lnTo>
                    <a:pt x="1925004" y="1249948"/>
                  </a:lnTo>
                  <a:lnTo>
                    <a:pt x="1922782" y="1254708"/>
                  </a:lnTo>
                  <a:lnTo>
                    <a:pt x="1920244" y="1258834"/>
                  </a:lnTo>
                  <a:lnTo>
                    <a:pt x="1917387" y="1262959"/>
                  </a:lnTo>
                  <a:lnTo>
                    <a:pt x="1913896" y="1266768"/>
                  </a:lnTo>
                  <a:lnTo>
                    <a:pt x="1904693" y="1275336"/>
                  </a:lnTo>
                  <a:lnTo>
                    <a:pt x="1895490" y="1283588"/>
                  </a:lnTo>
                  <a:lnTo>
                    <a:pt x="1886604" y="1291522"/>
                  </a:lnTo>
                  <a:lnTo>
                    <a:pt x="1877400" y="1298186"/>
                  </a:lnTo>
                  <a:lnTo>
                    <a:pt x="1868514" y="1304534"/>
                  </a:lnTo>
                  <a:lnTo>
                    <a:pt x="1859628" y="1310246"/>
                  </a:lnTo>
                  <a:lnTo>
                    <a:pt x="1850425" y="1315641"/>
                  </a:lnTo>
                  <a:lnTo>
                    <a:pt x="1841539" y="1320401"/>
                  </a:lnTo>
                  <a:lnTo>
                    <a:pt x="1832970" y="1324845"/>
                  </a:lnTo>
                  <a:lnTo>
                    <a:pt x="1824401" y="1328653"/>
                  </a:lnTo>
                  <a:lnTo>
                    <a:pt x="1815833" y="1332144"/>
                  </a:lnTo>
                  <a:lnTo>
                    <a:pt x="1807264" y="1335000"/>
                  </a:lnTo>
                  <a:lnTo>
                    <a:pt x="1799013" y="1337539"/>
                  </a:lnTo>
                  <a:lnTo>
                    <a:pt x="1791079" y="1339760"/>
                  </a:lnTo>
                  <a:lnTo>
                    <a:pt x="1783145" y="1341665"/>
                  </a:lnTo>
                  <a:lnTo>
                    <a:pt x="1775211" y="1343251"/>
                  </a:lnTo>
                  <a:lnTo>
                    <a:pt x="1777750" y="1352137"/>
                  </a:lnTo>
                  <a:lnTo>
                    <a:pt x="1779654" y="1361341"/>
                  </a:lnTo>
                  <a:lnTo>
                    <a:pt x="1781241" y="1370227"/>
                  </a:lnTo>
                  <a:lnTo>
                    <a:pt x="1781875" y="1378796"/>
                  </a:lnTo>
                  <a:lnTo>
                    <a:pt x="1781875" y="1387682"/>
                  </a:lnTo>
                  <a:lnTo>
                    <a:pt x="1781558" y="1396250"/>
                  </a:lnTo>
                  <a:lnTo>
                    <a:pt x="1780606" y="1404819"/>
                  </a:lnTo>
                  <a:lnTo>
                    <a:pt x="1779019" y="1413070"/>
                  </a:lnTo>
                  <a:lnTo>
                    <a:pt x="1776798" y="1421322"/>
                  </a:lnTo>
                  <a:lnTo>
                    <a:pt x="1773941" y="1429573"/>
                  </a:lnTo>
                  <a:lnTo>
                    <a:pt x="1770133" y="1437507"/>
                  </a:lnTo>
                  <a:lnTo>
                    <a:pt x="1766325" y="1445124"/>
                  </a:lnTo>
                  <a:lnTo>
                    <a:pt x="1761882" y="1452740"/>
                  </a:lnTo>
                  <a:lnTo>
                    <a:pt x="1756487" y="1460040"/>
                  </a:lnTo>
                  <a:lnTo>
                    <a:pt x="1750457" y="1467022"/>
                  </a:lnTo>
                  <a:lnTo>
                    <a:pt x="1744427" y="1474003"/>
                  </a:lnTo>
                  <a:lnTo>
                    <a:pt x="1738715" y="1479399"/>
                  </a:lnTo>
                  <a:lnTo>
                    <a:pt x="1732685" y="1484476"/>
                  </a:lnTo>
                  <a:lnTo>
                    <a:pt x="1726972" y="1489237"/>
                  </a:lnTo>
                  <a:lnTo>
                    <a:pt x="1720625" y="1493680"/>
                  </a:lnTo>
                  <a:lnTo>
                    <a:pt x="1714595" y="1497488"/>
                  </a:lnTo>
                  <a:lnTo>
                    <a:pt x="1708248" y="1501614"/>
                  </a:lnTo>
                  <a:lnTo>
                    <a:pt x="1701901" y="1504787"/>
                  </a:lnTo>
                  <a:lnTo>
                    <a:pt x="1695237" y="1507644"/>
                  </a:lnTo>
                  <a:lnTo>
                    <a:pt x="1688572" y="1510182"/>
                  </a:lnTo>
                  <a:lnTo>
                    <a:pt x="1682225" y="1512404"/>
                  </a:lnTo>
                  <a:lnTo>
                    <a:pt x="1675243" y="1514625"/>
                  </a:lnTo>
                  <a:lnTo>
                    <a:pt x="1668261" y="1516212"/>
                  </a:lnTo>
                  <a:lnTo>
                    <a:pt x="1661279" y="1517164"/>
                  </a:lnTo>
                  <a:lnTo>
                    <a:pt x="1654297" y="1518116"/>
                  </a:lnTo>
                  <a:lnTo>
                    <a:pt x="1647632" y="1518434"/>
                  </a:lnTo>
                  <a:lnTo>
                    <a:pt x="1640333" y="1518434"/>
                  </a:lnTo>
                  <a:lnTo>
                    <a:pt x="1638429" y="1528272"/>
                  </a:lnTo>
                  <a:lnTo>
                    <a:pt x="1635890" y="1538110"/>
                  </a:lnTo>
                  <a:lnTo>
                    <a:pt x="1632399" y="1548266"/>
                  </a:lnTo>
                  <a:lnTo>
                    <a:pt x="1628591" y="1558421"/>
                  </a:lnTo>
                  <a:lnTo>
                    <a:pt x="1623830" y="1568577"/>
                  </a:lnTo>
                  <a:lnTo>
                    <a:pt x="1618435" y="1579050"/>
                  </a:lnTo>
                  <a:lnTo>
                    <a:pt x="1611771" y="1589840"/>
                  </a:lnTo>
                  <a:lnTo>
                    <a:pt x="1604472" y="1600313"/>
                  </a:lnTo>
                  <a:lnTo>
                    <a:pt x="1598442" y="1608564"/>
                  </a:lnTo>
                  <a:lnTo>
                    <a:pt x="1592095" y="1616181"/>
                  </a:lnTo>
                  <a:lnTo>
                    <a:pt x="1585430" y="1623163"/>
                  </a:lnTo>
                  <a:lnTo>
                    <a:pt x="1579400" y="1629827"/>
                  </a:lnTo>
                  <a:lnTo>
                    <a:pt x="1572736" y="1635857"/>
                  </a:lnTo>
                  <a:lnTo>
                    <a:pt x="1566706" y="1641569"/>
                  </a:lnTo>
                  <a:lnTo>
                    <a:pt x="1560041" y="1646647"/>
                  </a:lnTo>
                  <a:lnTo>
                    <a:pt x="1553377" y="1650773"/>
                  </a:lnTo>
                  <a:lnTo>
                    <a:pt x="1547347" y="1655216"/>
                  </a:lnTo>
                  <a:lnTo>
                    <a:pt x="1540683" y="1659024"/>
                  </a:lnTo>
                  <a:lnTo>
                    <a:pt x="1534653" y="1662198"/>
                  </a:lnTo>
                  <a:lnTo>
                    <a:pt x="1527988" y="1665054"/>
                  </a:lnTo>
                  <a:lnTo>
                    <a:pt x="1521641" y="1667593"/>
                  </a:lnTo>
                  <a:lnTo>
                    <a:pt x="1515611" y="1669814"/>
                  </a:lnTo>
                  <a:lnTo>
                    <a:pt x="1509264" y="1671719"/>
                  </a:lnTo>
                  <a:lnTo>
                    <a:pt x="1503552" y="1673305"/>
                  </a:lnTo>
                  <a:lnTo>
                    <a:pt x="1504821" y="1682191"/>
                  </a:lnTo>
                  <a:lnTo>
                    <a:pt x="1505456" y="1691077"/>
                  </a:lnTo>
                  <a:lnTo>
                    <a:pt x="1505773" y="1699329"/>
                  </a:lnTo>
                  <a:lnTo>
                    <a:pt x="1505456" y="1708215"/>
                  </a:lnTo>
                  <a:lnTo>
                    <a:pt x="1504821" y="1716466"/>
                  </a:lnTo>
                  <a:lnTo>
                    <a:pt x="1503234" y="1725352"/>
                  </a:lnTo>
                  <a:lnTo>
                    <a:pt x="1501330" y="1733286"/>
                  </a:lnTo>
                  <a:lnTo>
                    <a:pt x="1499109" y="1741538"/>
                  </a:lnTo>
                  <a:lnTo>
                    <a:pt x="1496252" y="1749789"/>
                  </a:lnTo>
                  <a:lnTo>
                    <a:pt x="1492762" y="1757723"/>
                  </a:lnTo>
                  <a:lnTo>
                    <a:pt x="1488953" y="1765340"/>
                  </a:lnTo>
                  <a:lnTo>
                    <a:pt x="1484193" y="1772956"/>
                  </a:lnTo>
                  <a:lnTo>
                    <a:pt x="1479432" y="1780255"/>
                  </a:lnTo>
                  <a:lnTo>
                    <a:pt x="1474037" y="1787555"/>
                  </a:lnTo>
                  <a:lnTo>
                    <a:pt x="1468325" y="1794537"/>
                  </a:lnTo>
                  <a:lnTo>
                    <a:pt x="1461660" y="1801519"/>
                  </a:lnTo>
                  <a:lnTo>
                    <a:pt x="1454044" y="1808818"/>
                  </a:lnTo>
                  <a:lnTo>
                    <a:pt x="1446427" y="1815165"/>
                  </a:lnTo>
                  <a:lnTo>
                    <a:pt x="1438811" y="1821195"/>
                  </a:lnTo>
                  <a:lnTo>
                    <a:pt x="1430877" y="1826590"/>
                  </a:lnTo>
                  <a:lnTo>
                    <a:pt x="1422625" y="1831350"/>
                  </a:lnTo>
                  <a:lnTo>
                    <a:pt x="1414691" y="1835476"/>
                  </a:lnTo>
                  <a:lnTo>
                    <a:pt x="1406757" y="1839602"/>
                  </a:lnTo>
                  <a:lnTo>
                    <a:pt x="1398189" y="1842775"/>
                  </a:lnTo>
                  <a:lnTo>
                    <a:pt x="1390255" y="1845949"/>
                  </a:lnTo>
                  <a:lnTo>
                    <a:pt x="1382321" y="1847853"/>
                  </a:lnTo>
                  <a:lnTo>
                    <a:pt x="1373752" y="1850075"/>
                  </a:lnTo>
                  <a:lnTo>
                    <a:pt x="1365818" y="1851661"/>
                  </a:lnTo>
                  <a:lnTo>
                    <a:pt x="1357884" y="1852613"/>
                  </a:lnTo>
                  <a:lnTo>
                    <a:pt x="1349950" y="1853565"/>
                  </a:lnTo>
                  <a:lnTo>
                    <a:pt x="1342334" y="1854200"/>
                  </a:lnTo>
                  <a:lnTo>
                    <a:pt x="1334082" y="1854200"/>
                  </a:lnTo>
                  <a:lnTo>
                    <a:pt x="1327735" y="1854200"/>
                  </a:lnTo>
                  <a:lnTo>
                    <a:pt x="1321071" y="1853883"/>
                  </a:lnTo>
                  <a:lnTo>
                    <a:pt x="1308376" y="1852296"/>
                  </a:lnTo>
                  <a:lnTo>
                    <a:pt x="1295999" y="1850709"/>
                  </a:lnTo>
                  <a:lnTo>
                    <a:pt x="1284257" y="1847853"/>
                  </a:lnTo>
                  <a:lnTo>
                    <a:pt x="1272832" y="1844997"/>
                  </a:lnTo>
                  <a:lnTo>
                    <a:pt x="1262677" y="1841506"/>
                  </a:lnTo>
                  <a:lnTo>
                    <a:pt x="1253791" y="1837698"/>
                  </a:lnTo>
                  <a:lnTo>
                    <a:pt x="1245222" y="1833889"/>
                  </a:lnTo>
                  <a:lnTo>
                    <a:pt x="1240462" y="1831350"/>
                  </a:lnTo>
                  <a:lnTo>
                    <a:pt x="1236653" y="1828177"/>
                  </a:lnTo>
                  <a:lnTo>
                    <a:pt x="1232845" y="1825003"/>
                  </a:lnTo>
                  <a:lnTo>
                    <a:pt x="1229671" y="1821512"/>
                  </a:lnTo>
                  <a:lnTo>
                    <a:pt x="1226815" y="1817387"/>
                  </a:lnTo>
                  <a:lnTo>
                    <a:pt x="1224276" y="1813261"/>
                  </a:lnTo>
                  <a:lnTo>
                    <a:pt x="1222055" y="1809135"/>
                  </a:lnTo>
                  <a:lnTo>
                    <a:pt x="1220151" y="1804375"/>
                  </a:lnTo>
                  <a:lnTo>
                    <a:pt x="1219199" y="1799932"/>
                  </a:lnTo>
                  <a:lnTo>
                    <a:pt x="1217929" y="1794854"/>
                  </a:lnTo>
                  <a:lnTo>
                    <a:pt x="1217612" y="1790094"/>
                  </a:lnTo>
                  <a:lnTo>
                    <a:pt x="1217929" y="1785333"/>
                  </a:lnTo>
                  <a:lnTo>
                    <a:pt x="1218247" y="1780255"/>
                  </a:lnTo>
                  <a:lnTo>
                    <a:pt x="1219516" y="1775495"/>
                  </a:lnTo>
                  <a:lnTo>
                    <a:pt x="1221103" y="1770735"/>
                  </a:lnTo>
                  <a:lnTo>
                    <a:pt x="1223007" y="1765974"/>
                  </a:lnTo>
                  <a:lnTo>
                    <a:pt x="1225546" y="1761531"/>
                  </a:lnTo>
                  <a:lnTo>
                    <a:pt x="1228402" y="1757406"/>
                  </a:lnTo>
                  <a:lnTo>
                    <a:pt x="1231893" y="1753597"/>
                  </a:lnTo>
                  <a:lnTo>
                    <a:pt x="1235384" y="1750424"/>
                  </a:lnTo>
                  <a:lnTo>
                    <a:pt x="1239510" y="1747567"/>
                  </a:lnTo>
                  <a:lnTo>
                    <a:pt x="1243318" y="1745029"/>
                  </a:lnTo>
                  <a:lnTo>
                    <a:pt x="1247761" y="1742807"/>
                  </a:lnTo>
                  <a:lnTo>
                    <a:pt x="1252204" y="1740903"/>
                  </a:lnTo>
                  <a:lnTo>
                    <a:pt x="1256964" y="1739951"/>
                  </a:lnTo>
                  <a:lnTo>
                    <a:pt x="1261725" y="1738999"/>
                  </a:lnTo>
                  <a:lnTo>
                    <a:pt x="1266485" y="1738681"/>
                  </a:lnTo>
                  <a:lnTo>
                    <a:pt x="1271245" y="1738681"/>
                  </a:lnTo>
                  <a:lnTo>
                    <a:pt x="1276323" y="1738999"/>
                  </a:lnTo>
                  <a:lnTo>
                    <a:pt x="1281084" y="1740268"/>
                  </a:lnTo>
                  <a:lnTo>
                    <a:pt x="1285844" y="1741855"/>
                  </a:lnTo>
                  <a:lnTo>
                    <a:pt x="1290604" y="1743759"/>
                  </a:lnTo>
                  <a:lnTo>
                    <a:pt x="1294730" y="1745663"/>
                  </a:lnTo>
                  <a:lnTo>
                    <a:pt x="1302981" y="1748520"/>
                  </a:lnTo>
                  <a:lnTo>
                    <a:pt x="1308376" y="1750106"/>
                  </a:lnTo>
                  <a:lnTo>
                    <a:pt x="1314089" y="1751376"/>
                  </a:lnTo>
                  <a:lnTo>
                    <a:pt x="1320753" y="1752645"/>
                  </a:lnTo>
                  <a:lnTo>
                    <a:pt x="1327735" y="1753280"/>
                  </a:lnTo>
                  <a:lnTo>
                    <a:pt x="1335034" y="1753597"/>
                  </a:lnTo>
                  <a:lnTo>
                    <a:pt x="1342651" y="1753280"/>
                  </a:lnTo>
                  <a:lnTo>
                    <a:pt x="1350585" y="1751693"/>
                  </a:lnTo>
                  <a:lnTo>
                    <a:pt x="1354711" y="1751058"/>
                  </a:lnTo>
                  <a:lnTo>
                    <a:pt x="1358519" y="1749789"/>
                  </a:lnTo>
                  <a:lnTo>
                    <a:pt x="1362645" y="1748520"/>
                  </a:lnTo>
                  <a:lnTo>
                    <a:pt x="1366453" y="1746615"/>
                  </a:lnTo>
                  <a:lnTo>
                    <a:pt x="1370579" y="1745029"/>
                  </a:lnTo>
                  <a:lnTo>
                    <a:pt x="1374704" y="1742490"/>
                  </a:lnTo>
                  <a:lnTo>
                    <a:pt x="1378513" y="1739951"/>
                  </a:lnTo>
                  <a:lnTo>
                    <a:pt x="1382638" y="1736777"/>
                  </a:lnTo>
                  <a:lnTo>
                    <a:pt x="1386764" y="1733604"/>
                  </a:lnTo>
                  <a:lnTo>
                    <a:pt x="1390255" y="1730113"/>
                  </a:lnTo>
                  <a:lnTo>
                    <a:pt x="1394063" y="1726622"/>
                  </a:lnTo>
                  <a:lnTo>
                    <a:pt x="1395650" y="1724083"/>
                  </a:lnTo>
                  <a:lnTo>
                    <a:pt x="1397554" y="1721544"/>
                  </a:lnTo>
                  <a:lnTo>
                    <a:pt x="1399776" y="1718688"/>
                  </a:lnTo>
                  <a:lnTo>
                    <a:pt x="1401680" y="1715197"/>
                  </a:lnTo>
                  <a:lnTo>
                    <a:pt x="1402949" y="1711071"/>
                  </a:lnTo>
                  <a:lnTo>
                    <a:pt x="1404219" y="1706628"/>
                  </a:lnTo>
                  <a:lnTo>
                    <a:pt x="1404853" y="1701868"/>
                  </a:lnTo>
                  <a:lnTo>
                    <a:pt x="1404853" y="1696473"/>
                  </a:lnTo>
                  <a:lnTo>
                    <a:pt x="1404536" y="1691077"/>
                  </a:lnTo>
                  <a:lnTo>
                    <a:pt x="1403266" y="1684413"/>
                  </a:lnTo>
                  <a:lnTo>
                    <a:pt x="1401362" y="1677748"/>
                  </a:lnTo>
                  <a:lnTo>
                    <a:pt x="1398189" y="1670449"/>
                  </a:lnTo>
                  <a:lnTo>
                    <a:pt x="1394063" y="1662515"/>
                  </a:lnTo>
                  <a:lnTo>
                    <a:pt x="1388668" y="1654264"/>
                  </a:lnTo>
                  <a:lnTo>
                    <a:pt x="1374387" y="1639031"/>
                  </a:lnTo>
                  <a:lnTo>
                    <a:pt x="1350585" y="1614276"/>
                  </a:lnTo>
                  <a:lnTo>
                    <a:pt x="1301077" y="1562864"/>
                  </a:lnTo>
                  <a:lnTo>
                    <a:pt x="1286161" y="1547631"/>
                  </a:lnTo>
                  <a:lnTo>
                    <a:pt x="1275371" y="1536523"/>
                  </a:lnTo>
                  <a:lnTo>
                    <a:pt x="1276323" y="1535889"/>
                  </a:lnTo>
                  <a:lnTo>
                    <a:pt x="1272832" y="1531446"/>
                  </a:lnTo>
                  <a:lnTo>
                    <a:pt x="1269976" y="1527003"/>
                  </a:lnTo>
                  <a:lnTo>
                    <a:pt x="1267120" y="1522559"/>
                  </a:lnTo>
                  <a:lnTo>
                    <a:pt x="1264898" y="1518434"/>
                  </a:lnTo>
                  <a:lnTo>
                    <a:pt x="1262677" y="1513991"/>
                  </a:lnTo>
                  <a:lnTo>
                    <a:pt x="1261407" y="1509548"/>
                  </a:lnTo>
                  <a:lnTo>
                    <a:pt x="1259821" y="1505105"/>
                  </a:lnTo>
                  <a:lnTo>
                    <a:pt x="1259503" y="1500979"/>
                  </a:lnTo>
                  <a:lnTo>
                    <a:pt x="1259186" y="1496536"/>
                  </a:lnTo>
                  <a:lnTo>
                    <a:pt x="1259503" y="1491776"/>
                  </a:lnTo>
                  <a:lnTo>
                    <a:pt x="1260455" y="1487333"/>
                  </a:lnTo>
                  <a:lnTo>
                    <a:pt x="1262042" y="1482890"/>
                  </a:lnTo>
                  <a:lnTo>
                    <a:pt x="1264581" y="1478129"/>
                  </a:lnTo>
                  <a:lnTo>
                    <a:pt x="1267437" y="1474003"/>
                  </a:lnTo>
                  <a:lnTo>
                    <a:pt x="1271245" y="1469243"/>
                  </a:lnTo>
                  <a:lnTo>
                    <a:pt x="1275371" y="1464483"/>
                  </a:lnTo>
                  <a:lnTo>
                    <a:pt x="1280766" y="1460040"/>
                  </a:lnTo>
                  <a:lnTo>
                    <a:pt x="1285209" y="1456549"/>
                  </a:lnTo>
                  <a:lnTo>
                    <a:pt x="1289970" y="1454010"/>
                  </a:lnTo>
                  <a:lnTo>
                    <a:pt x="1294730" y="1451788"/>
                  </a:lnTo>
                  <a:lnTo>
                    <a:pt x="1299173" y="1450202"/>
                  </a:lnTo>
                  <a:lnTo>
                    <a:pt x="1303933" y="1449567"/>
                  </a:lnTo>
                  <a:lnTo>
                    <a:pt x="1308376" y="1449249"/>
                  </a:lnTo>
                  <a:lnTo>
                    <a:pt x="1313137" y="1449567"/>
                  </a:lnTo>
                  <a:lnTo>
                    <a:pt x="1317262" y="1450202"/>
                  </a:lnTo>
                  <a:lnTo>
                    <a:pt x="1321705" y="1451788"/>
                  </a:lnTo>
                  <a:lnTo>
                    <a:pt x="1326148" y="1453058"/>
                  </a:lnTo>
                  <a:lnTo>
                    <a:pt x="1330274" y="1455279"/>
                  </a:lnTo>
                  <a:lnTo>
                    <a:pt x="1334400" y="1457818"/>
                  </a:lnTo>
                  <a:lnTo>
                    <a:pt x="1338843" y="1460357"/>
                  </a:lnTo>
                  <a:lnTo>
                    <a:pt x="1342968" y="1463531"/>
                  </a:lnTo>
                  <a:lnTo>
                    <a:pt x="1346777" y="1467022"/>
                  </a:lnTo>
                  <a:lnTo>
                    <a:pt x="1348046" y="1466387"/>
                  </a:lnTo>
                  <a:lnTo>
                    <a:pt x="1351220" y="1469878"/>
                  </a:lnTo>
                  <a:lnTo>
                    <a:pt x="1357884" y="1476542"/>
                  </a:lnTo>
                  <a:lnTo>
                    <a:pt x="1364549" y="1483207"/>
                  </a:lnTo>
                  <a:lnTo>
                    <a:pt x="1370896" y="1489871"/>
                  </a:lnTo>
                  <a:lnTo>
                    <a:pt x="1451822" y="1572702"/>
                  </a:lnTo>
                  <a:lnTo>
                    <a:pt x="1454996" y="1573654"/>
                  </a:lnTo>
                  <a:lnTo>
                    <a:pt x="1459439" y="1575241"/>
                  </a:lnTo>
                  <a:lnTo>
                    <a:pt x="1464834" y="1576193"/>
                  </a:lnTo>
                  <a:lnTo>
                    <a:pt x="1468325" y="1576193"/>
                  </a:lnTo>
                  <a:lnTo>
                    <a:pt x="1472133" y="1576193"/>
                  </a:lnTo>
                  <a:lnTo>
                    <a:pt x="1476259" y="1575876"/>
                  </a:lnTo>
                  <a:lnTo>
                    <a:pt x="1480385" y="1575241"/>
                  </a:lnTo>
                  <a:lnTo>
                    <a:pt x="1485145" y="1573654"/>
                  </a:lnTo>
                  <a:lnTo>
                    <a:pt x="1489588" y="1571433"/>
                  </a:lnTo>
                  <a:lnTo>
                    <a:pt x="1494983" y="1568894"/>
                  </a:lnTo>
                  <a:lnTo>
                    <a:pt x="1500378" y="1565403"/>
                  </a:lnTo>
                  <a:lnTo>
                    <a:pt x="1505773" y="1560643"/>
                  </a:lnTo>
                  <a:lnTo>
                    <a:pt x="1511486" y="1555248"/>
                  </a:lnTo>
                  <a:lnTo>
                    <a:pt x="1517515" y="1548583"/>
                  </a:lnTo>
                  <a:lnTo>
                    <a:pt x="1523228" y="1540966"/>
                  </a:lnTo>
                  <a:lnTo>
                    <a:pt x="1527354" y="1535571"/>
                  </a:lnTo>
                  <a:lnTo>
                    <a:pt x="1530527" y="1529859"/>
                  </a:lnTo>
                  <a:lnTo>
                    <a:pt x="1533066" y="1524781"/>
                  </a:lnTo>
                  <a:lnTo>
                    <a:pt x="1535605" y="1519703"/>
                  </a:lnTo>
                  <a:lnTo>
                    <a:pt x="1537509" y="1515260"/>
                  </a:lnTo>
                  <a:lnTo>
                    <a:pt x="1538461" y="1511135"/>
                  </a:lnTo>
                  <a:lnTo>
                    <a:pt x="1539731" y="1507009"/>
                  </a:lnTo>
                  <a:lnTo>
                    <a:pt x="1540365" y="1503518"/>
                  </a:lnTo>
                  <a:lnTo>
                    <a:pt x="1540683" y="1500027"/>
                  </a:lnTo>
                  <a:lnTo>
                    <a:pt x="1541000" y="1496853"/>
                  </a:lnTo>
                  <a:lnTo>
                    <a:pt x="1540683" y="1491776"/>
                  </a:lnTo>
                  <a:lnTo>
                    <a:pt x="1539731" y="1487967"/>
                  </a:lnTo>
                  <a:lnTo>
                    <a:pt x="1538461" y="1486063"/>
                  </a:lnTo>
                  <a:lnTo>
                    <a:pt x="1439128" y="1388951"/>
                  </a:lnTo>
                  <a:lnTo>
                    <a:pt x="1428973" y="1379113"/>
                  </a:lnTo>
                  <a:lnTo>
                    <a:pt x="1419452" y="1369275"/>
                  </a:lnTo>
                  <a:lnTo>
                    <a:pt x="1413105" y="1363880"/>
                  </a:lnTo>
                  <a:lnTo>
                    <a:pt x="1414057" y="1363245"/>
                  </a:lnTo>
                  <a:lnTo>
                    <a:pt x="1410248" y="1358802"/>
                  </a:lnTo>
                  <a:lnTo>
                    <a:pt x="1407075" y="1354359"/>
                  </a:lnTo>
                  <a:lnTo>
                    <a:pt x="1404219" y="1350551"/>
                  </a:lnTo>
                  <a:lnTo>
                    <a:pt x="1401680" y="1346108"/>
                  </a:lnTo>
                  <a:lnTo>
                    <a:pt x="1399458" y="1341665"/>
                  </a:lnTo>
                  <a:lnTo>
                    <a:pt x="1397554" y="1337222"/>
                  </a:lnTo>
                  <a:lnTo>
                    <a:pt x="1395967" y="1332461"/>
                  </a:lnTo>
                  <a:lnTo>
                    <a:pt x="1395333" y="1328335"/>
                  </a:lnTo>
                  <a:lnTo>
                    <a:pt x="1395015" y="1323892"/>
                  </a:lnTo>
                  <a:lnTo>
                    <a:pt x="1395015" y="1319132"/>
                  </a:lnTo>
                  <a:lnTo>
                    <a:pt x="1395967" y="1314689"/>
                  </a:lnTo>
                  <a:lnTo>
                    <a:pt x="1397554" y="1309929"/>
                  </a:lnTo>
                  <a:lnTo>
                    <a:pt x="1399458" y="1305168"/>
                  </a:lnTo>
                  <a:lnTo>
                    <a:pt x="1402314" y="1300408"/>
                  </a:lnTo>
                  <a:lnTo>
                    <a:pt x="1405805" y="1295647"/>
                  </a:lnTo>
                  <a:lnTo>
                    <a:pt x="1410248" y="1290570"/>
                  </a:lnTo>
                  <a:lnTo>
                    <a:pt x="1415326" y="1286444"/>
                  </a:lnTo>
                  <a:lnTo>
                    <a:pt x="1420086" y="1282318"/>
                  </a:lnTo>
                  <a:lnTo>
                    <a:pt x="1425164" y="1279462"/>
                  </a:lnTo>
                  <a:lnTo>
                    <a:pt x="1429925" y="1277558"/>
                  </a:lnTo>
                  <a:lnTo>
                    <a:pt x="1435002" y="1275971"/>
                  </a:lnTo>
                  <a:lnTo>
                    <a:pt x="1439763" y="1275019"/>
                  </a:lnTo>
                  <a:lnTo>
                    <a:pt x="1444523" y="1275019"/>
                  </a:lnTo>
                  <a:lnTo>
                    <a:pt x="1449283" y="1275336"/>
                  </a:lnTo>
                  <a:lnTo>
                    <a:pt x="1453726" y="1275971"/>
                  </a:lnTo>
                  <a:lnTo>
                    <a:pt x="1458487" y="1277558"/>
                  </a:lnTo>
                  <a:lnTo>
                    <a:pt x="1462930" y="1279462"/>
                  </a:lnTo>
                  <a:lnTo>
                    <a:pt x="1467056" y="1281049"/>
                  </a:lnTo>
                  <a:lnTo>
                    <a:pt x="1471181" y="1283588"/>
                  </a:lnTo>
                  <a:lnTo>
                    <a:pt x="1475307" y="1286444"/>
                  </a:lnTo>
                  <a:lnTo>
                    <a:pt x="1482923" y="1291839"/>
                  </a:lnTo>
                  <a:lnTo>
                    <a:pt x="1483241" y="1291839"/>
                  </a:lnTo>
                  <a:lnTo>
                    <a:pt x="1486732" y="1295013"/>
                  </a:lnTo>
                  <a:lnTo>
                    <a:pt x="1493714" y="1301360"/>
                  </a:lnTo>
                  <a:lnTo>
                    <a:pt x="1500061" y="1307072"/>
                  </a:lnTo>
                  <a:lnTo>
                    <a:pt x="1596855" y="1400059"/>
                  </a:lnTo>
                  <a:lnTo>
                    <a:pt x="1601933" y="1403550"/>
                  </a:lnTo>
                  <a:lnTo>
                    <a:pt x="1609867" y="1408310"/>
                  </a:lnTo>
                  <a:lnTo>
                    <a:pt x="1616849" y="1411484"/>
                  </a:lnTo>
                  <a:lnTo>
                    <a:pt x="1623513" y="1413705"/>
                  </a:lnTo>
                  <a:lnTo>
                    <a:pt x="1629226" y="1415609"/>
                  </a:lnTo>
                  <a:lnTo>
                    <a:pt x="1634621" y="1416561"/>
                  </a:lnTo>
                  <a:lnTo>
                    <a:pt x="1639698" y="1417196"/>
                  </a:lnTo>
                  <a:lnTo>
                    <a:pt x="1644459" y="1417196"/>
                  </a:lnTo>
                  <a:lnTo>
                    <a:pt x="1648902" y="1416244"/>
                  </a:lnTo>
                  <a:lnTo>
                    <a:pt x="1653027" y="1415609"/>
                  </a:lnTo>
                  <a:lnTo>
                    <a:pt x="1656201" y="1414023"/>
                  </a:lnTo>
                  <a:lnTo>
                    <a:pt x="1659375" y="1412753"/>
                  </a:lnTo>
                  <a:lnTo>
                    <a:pt x="1662548" y="1410849"/>
                  </a:lnTo>
                  <a:lnTo>
                    <a:pt x="1665087" y="1409262"/>
                  </a:lnTo>
                  <a:lnTo>
                    <a:pt x="1669213" y="1405771"/>
                  </a:lnTo>
                  <a:lnTo>
                    <a:pt x="1672704" y="1402598"/>
                  </a:lnTo>
                  <a:lnTo>
                    <a:pt x="1674926" y="1400376"/>
                  </a:lnTo>
                  <a:lnTo>
                    <a:pt x="1676195" y="1398155"/>
                  </a:lnTo>
                  <a:lnTo>
                    <a:pt x="1677782" y="1395933"/>
                  </a:lnTo>
                  <a:lnTo>
                    <a:pt x="1678734" y="1393712"/>
                  </a:lnTo>
                  <a:lnTo>
                    <a:pt x="1679686" y="1391173"/>
                  </a:lnTo>
                  <a:lnTo>
                    <a:pt x="1680003" y="1388634"/>
                  </a:lnTo>
                  <a:lnTo>
                    <a:pt x="1680321" y="1386095"/>
                  </a:lnTo>
                  <a:lnTo>
                    <a:pt x="1680321" y="1383556"/>
                  </a:lnTo>
                  <a:lnTo>
                    <a:pt x="1680003" y="1378478"/>
                  </a:lnTo>
                  <a:lnTo>
                    <a:pt x="1678734" y="1373083"/>
                  </a:lnTo>
                  <a:lnTo>
                    <a:pt x="1677464" y="1367371"/>
                  </a:lnTo>
                  <a:lnTo>
                    <a:pt x="1674926" y="1361976"/>
                  </a:lnTo>
                  <a:lnTo>
                    <a:pt x="1672387" y="1356898"/>
                  </a:lnTo>
                  <a:lnTo>
                    <a:pt x="1669213" y="1351820"/>
                  </a:lnTo>
                  <a:lnTo>
                    <a:pt x="1666039" y="1346742"/>
                  </a:lnTo>
                  <a:lnTo>
                    <a:pt x="1662865" y="1341982"/>
                  </a:lnTo>
                  <a:lnTo>
                    <a:pt x="1655884" y="1333731"/>
                  </a:lnTo>
                  <a:lnTo>
                    <a:pt x="1650171" y="1326749"/>
                  </a:lnTo>
                  <a:lnTo>
                    <a:pt x="1645728" y="1321988"/>
                  </a:lnTo>
                  <a:lnTo>
                    <a:pt x="1643507" y="1320084"/>
                  </a:lnTo>
                  <a:lnTo>
                    <a:pt x="1596538" y="1276606"/>
                  </a:lnTo>
                  <a:lnTo>
                    <a:pt x="1565437" y="1247726"/>
                  </a:lnTo>
                  <a:lnTo>
                    <a:pt x="1555916" y="1238523"/>
                  </a:lnTo>
                  <a:lnTo>
                    <a:pt x="1551155" y="1233762"/>
                  </a:lnTo>
                  <a:lnTo>
                    <a:pt x="1546712" y="1228685"/>
                  </a:lnTo>
                  <a:lnTo>
                    <a:pt x="1542269" y="1223607"/>
                  </a:lnTo>
                  <a:lnTo>
                    <a:pt x="1538144" y="1218529"/>
                  </a:lnTo>
                  <a:lnTo>
                    <a:pt x="1534653" y="1213134"/>
                  </a:lnTo>
                  <a:lnTo>
                    <a:pt x="1531479" y="1207104"/>
                  </a:lnTo>
                  <a:lnTo>
                    <a:pt x="1528940" y="1201392"/>
                  </a:lnTo>
                  <a:lnTo>
                    <a:pt x="1527671" y="1195679"/>
                  </a:lnTo>
                  <a:lnTo>
                    <a:pt x="1527354" y="1192188"/>
                  </a:lnTo>
                  <a:lnTo>
                    <a:pt x="1527036" y="1189332"/>
                  </a:lnTo>
                  <a:lnTo>
                    <a:pt x="1527036" y="1186158"/>
                  </a:lnTo>
                  <a:lnTo>
                    <a:pt x="1527354" y="1182985"/>
                  </a:lnTo>
                  <a:lnTo>
                    <a:pt x="1527671" y="1179811"/>
                  </a:lnTo>
                  <a:lnTo>
                    <a:pt x="1528623" y="1176638"/>
                  </a:lnTo>
                  <a:lnTo>
                    <a:pt x="1529892" y="1173464"/>
                  </a:lnTo>
                  <a:lnTo>
                    <a:pt x="1531162" y="1169973"/>
                  </a:lnTo>
                  <a:lnTo>
                    <a:pt x="1533066" y="1166482"/>
                  </a:lnTo>
                  <a:lnTo>
                    <a:pt x="1535288" y="1163309"/>
                  </a:lnTo>
                  <a:lnTo>
                    <a:pt x="1537826" y="1159818"/>
                  </a:lnTo>
                  <a:lnTo>
                    <a:pt x="1540683" y="1156327"/>
                  </a:lnTo>
                  <a:lnTo>
                    <a:pt x="1543539" y="1152836"/>
                  </a:lnTo>
                  <a:lnTo>
                    <a:pt x="1547030" y="1149979"/>
                  </a:lnTo>
                  <a:lnTo>
                    <a:pt x="1549886" y="1147441"/>
                  </a:lnTo>
                  <a:lnTo>
                    <a:pt x="1553060" y="1145219"/>
                  </a:lnTo>
                  <a:lnTo>
                    <a:pt x="1555916" y="1143632"/>
                  </a:lnTo>
                  <a:lnTo>
                    <a:pt x="1559407" y="1142045"/>
                  </a:lnTo>
                  <a:lnTo>
                    <a:pt x="1562263" y="1140459"/>
                  </a:lnTo>
                  <a:lnTo>
                    <a:pt x="1565437" y="1139507"/>
                  </a:lnTo>
                  <a:lnTo>
                    <a:pt x="1568293" y="1139189"/>
                  </a:lnTo>
                  <a:lnTo>
                    <a:pt x="1571784" y="1138872"/>
                  </a:lnTo>
                  <a:lnTo>
                    <a:pt x="1574640" y="1138237"/>
                  </a:lnTo>
                  <a:close/>
                  <a:moveTo>
                    <a:pt x="758825" y="1123950"/>
                  </a:moveTo>
                  <a:lnTo>
                    <a:pt x="763905" y="1123950"/>
                  </a:lnTo>
                  <a:lnTo>
                    <a:pt x="768985" y="1123950"/>
                  </a:lnTo>
                  <a:lnTo>
                    <a:pt x="774065" y="1124266"/>
                  </a:lnTo>
                  <a:lnTo>
                    <a:pt x="779145" y="1124583"/>
                  </a:lnTo>
                  <a:lnTo>
                    <a:pt x="784225" y="1125532"/>
                  </a:lnTo>
                  <a:lnTo>
                    <a:pt x="789305" y="1126797"/>
                  </a:lnTo>
                  <a:lnTo>
                    <a:pt x="794067" y="1127746"/>
                  </a:lnTo>
                  <a:lnTo>
                    <a:pt x="799147" y="1129644"/>
                  </a:lnTo>
                  <a:lnTo>
                    <a:pt x="803910" y="1131543"/>
                  </a:lnTo>
                  <a:lnTo>
                    <a:pt x="808672" y="1133124"/>
                  </a:lnTo>
                  <a:lnTo>
                    <a:pt x="813435" y="1135339"/>
                  </a:lnTo>
                  <a:lnTo>
                    <a:pt x="817880" y="1137870"/>
                  </a:lnTo>
                  <a:lnTo>
                    <a:pt x="822642" y="1141033"/>
                  </a:lnTo>
                  <a:lnTo>
                    <a:pt x="827087" y="1143880"/>
                  </a:lnTo>
                  <a:lnTo>
                    <a:pt x="830897" y="1147044"/>
                  </a:lnTo>
                  <a:lnTo>
                    <a:pt x="835025" y="1150840"/>
                  </a:lnTo>
                  <a:lnTo>
                    <a:pt x="839152" y="1154320"/>
                  </a:lnTo>
                  <a:lnTo>
                    <a:pt x="842962" y="1158432"/>
                  </a:lnTo>
                  <a:lnTo>
                    <a:pt x="846137" y="1162228"/>
                  </a:lnTo>
                  <a:lnTo>
                    <a:pt x="849630" y="1166657"/>
                  </a:lnTo>
                  <a:lnTo>
                    <a:pt x="852487" y="1171086"/>
                  </a:lnTo>
                  <a:lnTo>
                    <a:pt x="855345" y="1175515"/>
                  </a:lnTo>
                  <a:lnTo>
                    <a:pt x="857885" y="1179944"/>
                  </a:lnTo>
                  <a:lnTo>
                    <a:pt x="860107" y="1184689"/>
                  </a:lnTo>
                  <a:lnTo>
                    <a:pt x="862330" y="1189435"/>
                  </a:lnTo>
                  <a:lnTo>
                    <a:pt x="864235" y="1194180"/>
                  </a:lnTo>
                  <a:lnTo>
                    <a:pt x="865505" y="1198925"/>
                  </a:lnTo>
                  <a:lnTo>
                    <a:pt x="867092" y="1203987"/>
                  </a:lnTo>
                  <a:lnTo>
                    <a:pt x="868045" y="1209048"/>
                  </a:lnTo>
                  <a:lnTo>
                    <a:pt x="868997" y="1213793"/>
                  </a:lnTo>
                  <a:lnTo>
                    <a:pt x="869315" y="1218855"/>
                  </a:lnTo>
                  <a:lnTo>
                    <a:pt x="869632" y="1223917"/>
                  </a:lnTo>
                  <a:lnTo>
                    <a:pt x="869950" y="1228978"/>
                  </a:lnTo>
                  <a:lnTo>
                    <a:pt x="869632" y="1234356"/>
                  </a:lnTo>
                  <a:lnTo>
                    <a:pt x="869315" y="1239418"/>
                  </a:lnTo>
                  <a:lnTo>
                    <a:pt x="868680" y="1244479"/>
                  </a:lnTo>
                  <a:lnTo>
                    <a:pt x="867727" y="1249541"/>
                  </a:lnTo>
                  <a:lnTo>
                    <a:pt x="866775" y="1254603"/>
                  </a:lnTo>
                  <a:lnTo>
                    <a:pt x="865187" y="1259348"/>
                  </a:lnTo>
                  <a:lnTo>
                    <a:pt x="863917" y="1264409"/>
                  </a:lnTo>
                  <a:lnTo>
                    <a:pt x="862012" y="1269155"/>
                  </a:lnTo>
                  <a:lnTo>
                    <a:pt x="859790" y="1273900"/>
                  </a:lnTo>
                  <a:lnTo>
                    <a:pt x="857250" y="1278645"/>
                  </a:lnTo>
                  <a:lnTo>
                    <a:pt x="854710" y="1283074"/>
                  </a:lnTo>
                  <a:lnTo>
                    <a:pt x="852170" y="1287503"/>
                  </a:lnTo>
                  <a:lnTo>
                    <a:pt x="848995" y="1291932"/>
                  </a:lnTo>
                  <a:lnTo>
                    <a:pt x="845502" y="1296361"/>
                  </a:lnTo>
                  <a:lnTo>
                    <a:pt x="842327" y="1300157"/>
                  </a:lnTo>
                  <a:lnTo>
                    <a:pt x="838200" y="1304269"/>
                  </a:lnTo>
                  <a:lnTo>
                    <a:pt x="700405" y="1441882"/>
                  </a:lnTo>
                  <a:lnTo>
                    <a:pt x="696595" y="1445678"/>
                  </a:lnTo>
                  <a:lnTo>
                    <a:pt x="692150" y="1449158"/>
                  </a:lnTo>
                  <a:lnTo>
                    <a:pt x="688022" y="1452321"/>
                  </a:lnTo>
                  <a:lnTo>
                    <a:pt x="683260" y="1455485"/>
                  </a:lnTo>
                  <a:lnTo>
                    <a:pt x="679132" y="1458332"/>
                  </a:lnTo>
                  <a:lnTo>
                    <a:pt x="674370" y="1460863"/>
                  </a:lnTo>
                  <a:lnTo>
                    <a:pt x="669925" y="1463393"/>
                  </a:lnTo>
                  <a:lnTo>
                    <a:pt x="664845" y="1465608"/>
                  </a:lnTo>
                  <a:lnTo>
                    <a:pt x="660082" y="1467189"/>
                  </a:lnTo>
                  <a:lnTo>
                    <a:pt x="655320" y="1468771"/>
                  </a:lnTo>
                  <a:lnTo>
                    <a:pt x="650240" y="1470353"/>
                  </a:lnTo>
                  <a:lnTo>
                    <a:pt x="645160" y="1471302"/>
                  </a:lnTo>
                  <a:lnTo>
                    <a:pt x="640080" y="1471935"/>
                  </a:lnTo>
                  <a:lnTo>
                    <a:pt x="635000" y="1472884"/>
                  </a:lnTo>
                  <a:lnTo>
                    <a:pt x="629920" y="1473200"/>
                  </a:lnTo>
                  <a:lnTo>
                    <a:pt x="624840" y="1473200"/>
                  </a:lnTo>
                  <a:lnTo>
                    <a:pt x="619442" y="1473200"/>
                  </a:lnTo>
                  <a:lnTo>
                    <a:pt x="614362" y="1472884"/>
                  </a:lnTo>
                  <a:lnTo>
                    <a:pt x="609282" y="1472251"/>
                  </a:lnTo>
                  <a:lnTo>
                    <a:pt x="604519" y="1471302"/>
                  </a:lnTo>
                  <a:lnTo>
                    <a:pt x="599439" y="1470353"/>
                  </a:lnTo>
                  <a:lnTo>
                    <a:pt x="594359" y="1469088"/>
                  </a:lnTo>
                  <a:lnTo>
                    <a:pt x="589597" y="1467822"/>
                  </a:lnTo>
                  <a:lnTo>
                    <a:pt x="584834" y="1465924"/>
                  </a:lnTo>
                  <a:lnTo>
                    <a:pt x="579754" y="1463710"/>
                  </a:lnTo>
                  <a:lnTo>
                    <a:pt x="575627" y="1461495"/>
                  </a:lnTo>
                  <a:lnTo>
                    <a:pt x="570864" y="1458964"/>
                  </a:lnTo>
                  <a:lnTo>
                    <a:pt x="566419" y="1456117"/>
                  </a:lnTo>
                  <a:lnTo>
                    <a:pt x="561974" y="1453270"/>
                  </a:lnTo>
                  <a:lnTo>
                    <a:pt x="557529" y="1449790"/>
                  </a:lnTo>
                  <a:lnTo>
                    <a:pt x="553719" y="1446310"/>
                  </a:lnTo>
                  <a:lnTo>
                    <a:pt x="549592" y="1442514"/>
                  </a:lnTo>
                  <a:lnTo>
                    <a:pt x="546099" y="1438718"/>
                  </a:lnTo>
                  <a:lnTo>
                    <a:pt x="542289" y="1434605"/>
                  </a:lnTo>
                  <a:lnTo>
                    <a:pt x="539114" y="1430177"/>
                  </a:lnTo>
                  <a:lnTo>
                    <a:pt x="536257" y="1426064"/>
                  </a:lnTo>
                  <a:lnTo>
                    <a:pt x="533082" y="1421635"/>
                  </a:lnTo>
                  <a:lnTo>
                    <a:pt x="531177" y="1417206"/>
                  </a:lnTo>
                  <a:lnTo>
                    <a:pt x="528319" y="1412461"/>
                  </a:lnTo>
                  <a:lnTo>
                    <a:pt x="526732" y="1407716"/>
                  </a:lnTo>
                  <a:lnTo>
                    <a:pt x="524827" y="1402654"/>
                  </a:lnTo>
                  <a:lnTo>
                    <a:pt x="522922" y="1397909"/>
                  </a:lnTo>
                  <a:lnTo>
                    <a:pt x="521969" y="1392847"/>
                  </a:lnTo>
                  <a:lnTo>
                    <a:pt x="520699" y="1387786"/>
                  </a:lnTo>
                  <a:lnTo>
                    <a:pt x="520064" y="1383040"/>
                  </a:lnTo>
                  <a:lnTo>
                    <a:pt x="519429" y="1377979"/>
                  </a:lnTo>
                  <a:lnTo>
                    <a:pt x="519112" y="1372917"/>
                  </a:lnTo>
                  <a:lnTo>
                    <a:pt x="519112" y="1367856"/>
                  </a:lnTo>
                  <a:lnTo>
                    <a:pt x="519112" y="1362794"/>
                  </a:lnTo>
                  <a:lnTo>
                    <a:pt x="519747" y="1357733"/>
                  </a:lnTo>
                  <a:lnTo>
                    <a:pt x="520064" y="1352671"/>
                  </a:lnTo>
                  <a:lnTo>
                    <a:pt x="521334" y="1347609"/>
                  </a:lnTo>
                  <a:lnTo>
                    <a:pt x="522287" y="1342548"/>
                  </a:lnTo>
                  <a:lnTo>
                    <a:pt x="523874" y="1337170"/>
                  </a:lnTo>
                  <a:lnTo>
                    <a:pt x="525144" y="1332741"/>
                  </a:lnTo>
                  <a:lnTo>
                    <a:pt x="527049" y="1327996"/>
                  </a:lnTo>
                  <a:lnTo>
                    <a:pt x="529272" y="1323250"/>
                  </a:lnTo>
                  <a:lnTo>
                    <a:pt x="531494" y="1318505"/>
                  </a:lnTo>
                  <a:lnTo>
                    <a:pt x="534034" y="1313760"/>
                  </a:lnTo>
                  <a:lnTo>
                    <a:pt x="536892" y="1309331"/>
                  </a:lnTo>
                  <a:lnTo>
                    <a:pt x="539749" y="1304902"/>
                  </a:lnTo>
                  <a:lnTo>
                    <a:pt x="542924" y="1300790"/>
                  </a:lnTo>
                  <a:lnTo>
                    <a:pt x="546734" y="1296677"/>
                  </a:lnTo>
                  <a:lnTo>
                    <a:pt x="550862" y="1292564"/>
                  </a:lnTo>
                  <a:lnTo>
                    <a:pt x="688975" y="1154952"/>
                  </a:lnTo>
                  <a:lnTo>
                    <a:pt x="692467" y="1151473"/>
                  </a:lnTo>
                  <a:lnTo>
                    <a:pt x="696912" y="1147676"/>
                  </a:lnTo>
                  <a:lnTo>
                    <a:pt x="700722" y="1144513"/>
                  </a:lnTo>
                  <a:lnTo>
                    <a:pt x="705485" y="1141666"/>
                  </a:lnTo>
                  <a:lnTo>
                    <a:pt x="709930" y="1138819"/>
                  </a:lnTo>
                  <a:lnTo>
                    <a:pt x="714375" y="1136288"/>
                  </a:lnTo>
                  <a:lnTo>
                    <a:pt x="719137" y="1134073"/>
                  </a:lnTo>
                  <a:lnTo>
                    <a:pt x="723900" y="1131859"/>
                  </a:lnTo>
                  <a:lnTo>
                    <a:pt x="728980" y="1129961"/>
                  </a:lnTo>
                  <a:lnTo>
                    <a:pt x="733742" y="1128063"/>
                  </a:lnTo>
                  <a:lnTo>
                    <a:pt x="738822" y="1126797"/>
                  </a:lnTo>
                  <a:lnTo>
                    <a:pt x="743902" y="1125532"/>
                  </a:lnTo>
                  <a:lnTo>
                    <a:pt x="748665" y="1124899"/>
                  </a:lnTo>
                  <a:lnTo>
                    <a:pt x="753745" y="1124266"/>
                  </a:lnTo>
                  <a:lnTo>
                    <a:pt x="758825" y="1123950"/>
                  </a:lnTo>
                  <a:close/>
                  <a:moveTo>
                    <a:pt x="589180" y="939800"/>
                  </a:moveTo>
                  <a:lnTo>
                    <a:pt x="594264" y="939800"/>
                  </a:lnTo>
                  <a:lnTo>
                    <a:pt x="599349" y="939800"/>
                  </a:lnTo>
                  <a:lnTo>
                    <a:pt x="604434" y="940435"/>
                  </a:lnTo>
                  <a:lnTo>
                    <a:pt x="609518" y="941070"/>
                  </a:lnTo>
                  <a:lnTo>
                    <a:pt x="614285" y="941705"/>
                  </a:lnTo>
                  <a:lnTo>
                    <a:pt x="619370" y="942975"/>
                  </a:lnTo>
                  <a:lnTo>
                    <a:pt x="624454" y="944245"/>
                  </a:lnTo>
                  <a:lnTo>
                    <a:pt x="629221" y="945833"/>
                  </a:lnTo>
                  <a:lnTo>
                    <a:pt x="633988" y="947420"/>
                  </a:lnTo>
                  <a:lnTo>
                    <a:pt x="638755" y="949325"/>
                  </a:lnTo>
                  <a:lnTo>
                    <a:pt x="643522" y="951865"/>
                  </a:lnTo>
                  <a:lnTo>
                    <a:pt x="648288" y="954088"/>
                  </a:lnTo>
                  <a:lnTo>
                    <a:pt x="652737" y="956945"/>
                  </a:lnTo>
                  <a:lnTo>
                    <a:pt x="656869" y="959803"/>
                  </a:lnTo>
                  <a:lnTo>
                    <a:pt x="661000" y="963295"/>
                  </a:lnTo>
                  <a:lnTo>
                    <a:pt x="665449" y="966788"/>
                  </a:lnTo>
                  <a:lnTo>
                    <a:pt x="668945" y="970598"/>
                  </a:lnTo>
                  <a:lnTo>
                    <a:pt x="673076" y="974408"/>
                  </a:lnTo>
                  <a:lnTo>
                    <a:pt x="676254" y="978535"/>
                  </a:lnTo>
                  <a:lnTo>
                    <a:pt x="679749" y="982980"/>
                  </a:lnTo>
                  <a:lnTo>
                    <a:pt x="682927" y="987425"/>
                  </a:lnTo>
                  <a:lnTo>
                    <a:pt x="685470" y="991553"/>
                  </a:lnTo>
                  <a:lnTo>
                    <a:pt x="688012" y="996315"/>
                  </a:lnTo>
                  <a:lnTo>
                    <a:pt x="690554" y="1000760"/>
                  </a:lnTo>
                  <a:lnTo>
                    <a:pt x="692461" y="1005840"/>
                  </a:lnTo>
                  <a:lnTo>
                    <a:pt x="694368" y="1010603"/>
                  </a:lnTo>
                  <a:lnTo>
                    <a:pt x="695639" y="1015365"/>
                  </a:lnTo>
                  <a:lnTo>
                    <a:pt x="697228" y="1020445"/>
                  </a:lnTo>
                  <a:lnTo>
                    <a:pt x="698181" y="1025525"/>
                  </a:lnTo>
                  <a:lnTo>
                    <a:pt x="698817" y="1030288"/>
                  </a:lnTo>
                  <a:lnTo>
                    <a:pt x="699770" y="1035368"/>
                  </a:lnTo>
                  <a:lnTo>
                    <a:pt x="700088" y="1040448"/>
                  </a:lnTo>
                  <a:lnTo>
                    <a:pt x="700088" y="1045528"/>
                  </a:lnTo>
                  <a:lnTo>
                    <a:pt x="700088" y="1050608"/>
                  </a:lnTo>
                  <a:lnTo>
                    <a:pt x="699770" y="1055688"/>
                  </a:lnTo>
                  <a:lnTo>
                    <a:pt x="698817" y="1060768"/>
                  </a:lnTo>
                  <a:lnTo>
                    <a:pt x="697863" y="1066165"/>
                  </a:lnTo>
                  <a:lnTo>
                    <a:pt x="696910" y="1071245"/>
                  </a:lnTo>
                  <a:lnTo>
                    <a:pt x="695639" y="1076325"/>
                  </a:lnTo>
                  <a:lnTo>
                    <a:pt x="693732" y="1081088"/>
                  </a:lnTo>
                  <a:lnTo>
                    <a:pt x="692143" y="1085533"/>
                  </a:lnTo>
                  <a:lnTo>
                    <a:pt x="689919" y="1090295"/>
                  </a:lnTo>
                  <a:lnTo>
                    <a:pt x="687694" y="1095058"/>
                  </a:lnTo>
                  <a:lnTo>
                    <a:pt x="685152" y="1099820"/>
                  </a:lnTo>
                  <a:lnTo>
                    <a:pt x="682292" y="1104265"/>
                  </a:lnTo>
                  <a:lnTo>
                    <a:pt x="679114" y="1108710"/>
                  </a:lnTo>
                  <a:lnTo>
                    <a:pt x="675936" y="1113155"/>
                  </a:lnTo>
                  <a:lnTo>
                    <a:pt x="672440" y="1116965"/>
                  </a:lnTo>
                  <a:lnTo>
                    <a:pt x="668309" y="1121093"/>
                  </a:lnTo>
                  <a:lnTo>
                    <a:pt x="530389" y="1258888"/>
                  </a:lnTo>
                  <a:lnTo>
                    <a:pt x="526258" y="1262698"/>
                  </a:lnTo>
                  <a:lnTo>
                    <a:pt x="522127" y="1266508"/>
                  </a:lnTo>
                  <a:lnTo>
                    <a:pt x="517995" y="1269683"/>
                  </a:lnTo>
                  <a:lnTo>
                    <a:pt x="513546" y="1272541"/>
                  </a:lnTo>
                  <a:lnTo>
                    <a:pt x="508779" y="1275716"/>
                  </a:lnTo>
                  <a:lnTo>
                    <a:pt x="504648" y="1278256"/>
                  </a:lnTo>
                  <a:lnTo>
                    <a:pt x="499881" y="1280161"/>
                  </a:lnTo>
                  <a:lnTo>
                    <a:pt x="495115" y="1282383"/>
                  </a:lnTo>
                  <a:lnTo>
                    <a:pt x="490030" y="1284288"/>
                  </a:lnTo>
                  <a:lnTo>
                    <a:pt x="485263" y="1286193"/>
                  </a:lnTo>
                  <a:lnTo>
                    <a:pt x="480179" y="1287463"/>
                  </a:lnTo>
                  <a:lnTo>
                    <a:pt x="475412" y="1288733"/>
                  </a:lnTo>
                  <a:lnTo>
                    <a:pt x="470327" y="1289368"/>
                  </a:lnTo>
                  <a:lnTo>
                    <a:pt x="465243" y="1290003"/>
                  </a:lnTo>
                  <a:lnTo>
                    <a:pt x="460158" y="1290638"/>
                  </a:lnTo>
                  <a:lnTo>
                    <a:pt x="454756" y="1290638"/>
                  </a:lnTo>
                  <a:lnTo>
                    <a:pt x="449671" y="1290638"/>
                  </a:lnTo>
                  <a:lnTo>
                    <a:pt x="444586" y="1290003"/>
                  </a:lnTo>
                  <a:lnTo>
                    <a:pt x="439502" y="1289368"/>
                  </a:lnTo>
                  <a:lnTo>
                    <a:pt x="434417" y="1288733"/>
                  </a:lnTo>
                  <a:lnTo>
                    <a:pt x="429332" y="1287463"/>
                  </a:lnTo>
                  <a:lnTo>
                    <a:pt x="424566" y="1286511"/>
                  </a:lnTo>
                  <a:lnTo>
                    <a:pt x="419481" y="1284606"/>
                  </a:lnTo>
                  <a:lnTo>
                    <a:pt x="414714" y="1282701"/>
                  </a:lnTo>
                  <a:lnTo>
                    <a:pt x="409947" y="1281113"/>
                  </a:lnTo>
                  <a:lnTo>
                    <a:pt x="405181" y="1278891"/>
                  </a:lnTo>
                  <a:lnTo>
                    <a:pt x="401049" y="1276351"/>
                  </a:lnTo>
                  <a:lnTo>
                    <a:pt x="396600" y="1273493"/>
                  </a:lnTo>
                  <a:lnTo>
                    <a:pt x="392151" y="1270318"/>
                  </a:lnTo>
                  <a:lnTo>
                    <a:pt x="387702" y="1267143"/>
                  </a:lnTo>
                  <a:lnTo>
                    <a:pt x="383889" y="1263651"/>
                  </a:lnTo>
                  <a:lnTo>
                    <a:pt x="379758" y="1259841"/>
                  </a:lnTo>
                  <a:lnTo>
                    <a:pt x="375944" y="1256031"/>
                  </a:lnTo>
                  <a:lnTo>
                    <a:pt x="372448" y="1251903"/>
                  </a:lnTo>
                  <a:lnTo>
                    <a:pt x="369271" y="1247458"/>
                  </a:lnTo>
                  <a:lnTo>
                    <a:pt x="366410" y="1243013"/>
                  </a:lnTo>
                  <a:lnTo>
                    <a:pt x="363233" y="1238886"/>
                  </a:lnTo>
                  <a:lnTo>
                    <a:pt x="360690" y="1234123"/>
                  </a:lnTo>
                  <a:lnTo>
                    <a:pt x="358466" y="1229678"/>
                  </a:lnTo>
                  <a:lnTo>
                    <a:pt x="356559" y="1224916"/>
                  </a:lnTo>
                  <a:lnTo>
                    <a:pt x="354970" y="1219836"/>
                  </a:lnTo>
                  <a:lnTo>
                    <a:pt x="353063" y="1215073"/>
                  </a:lnTo>
                  <a:lnTo>
                    <a:pt x="352110" y="1209993"/>
                  </a:lnTo>
                  <a:lnTo>
                    <a:pt x="350839" y="1205231"/>
                  </a:lnTo>
                  <a:lnTo>
                    <a:pt x="349885" y="1200151"/>
                  </a:lnTo>
                  <a:lnTo>
                    <a:pt x="349568" y="1195070"/>
                  </a:lnTo>
                  <a:lnTo>
                    <a:pt x="349250" y="1189990"/>
                  </a:lnTo>
                  <a:lnTo>
                    <a:pt x="349250" y="1184910"/>
                  </a:lnTo>
                  <a:lnTo>
                    <a:pt x="349250" y="1179830"/>
                  </a:lnTo>
                  <a:lnTo>
                    <a:pt x="349568" y="1174750"/>
                  </a:lnTo>
                  <a:lnTo>
                    <a:pt x="350203" y="1169353"/>
                  </a:lnTo>
                  <a:lnTo>
                    <a:pt x="350839" y="1164273"/>
                  </a:lnTo>
                  <a:lnTo>
                    <a:pt x="352110" y="1159193"/>
                  </a:lnTo>
                  <a:lnTo>
                    <a:pt x="353381" y="1154430"/>
                  </a:lnTo>
                  <a:lnTo>
                    <a:pt x="355288" y="1149350"/>
                  </a:lnTo>
                  <a:lnTo>
                    <a:pt x="357195" y="1144588"/>
                  </a:lnTo>
                  <a:lnTo>
                    <a:pt x="359101" y="1140143"/>
                  </a:lnTo>
                  <a:lnTo>
                    <a:pt x="361644" y="1135380"/>
                  </a:lnTo>
                  <a:lnTo>
                    <a:pt x="364186" y="1130618"/>
                  </a:lnTo>
                  <a:lnTo>
                    <a:pt x="367046" y="1126173"/>
                  </a:lnTo>
                  <a:lnTo>
                    <a:pt x="369906" y="1121728"/>
                  </a:lnTo>
                  <a:lnTo>
                    <a:pt x="373084" y="1117283"/>
                  </a:lnTo>
                  <a:lnTo>
                    <a:pt x="376897" y="1113473"/>
                  </a:lnTo>
                  <a:lnTo>
                    <a:pt x="380393" y="1109345"/>
                  </a:lnTo>
                  <a:lnTo>
                    <a:pt x="518631" y="971550"/>
                  </a:lnTo>
                  <a:lnTo>
                    <a:pt x="522762" y="967740"/>
                  </a:lnTo>
                  <a:lnTo>
                    <a:pt x="526893" y="963930"/>
                  </a:lnTo>
                  <a:lnTo>
                    <a:pt x="531025" y="960755"/>
                  </a:lnTo>
                  <a:lnTo>
                    <a:pt x="535474" y="957898"/>
                  </a:lnTo>
                  <a:lnTo>
                    <a:pt x="539923" y="954723"/>
                  </a:lnTo>
                  <a:lnTo>
                    <a:pt x="544690" y="952183"/>
                  </a:lnTo>
                  <a:lnTo>
                    <a:pt x="549456" y="949960"/>
                  </a:lnTo>
                  <a:lnTo>
                    <a:pt x="554223" y="948055"/>
                  </a:lnTo>
                  <a:lnTo>
                    <a:pt x="558990" y="946150"/>
                  </a:lnTo>
                  <a:lnTo>
                    <a:pt x="564075" y="944245"/>
                  </a:lnTo>
                  <a:lnTo>
                    <a:pt x="568841" y="943293"/>
                  </a:lnTo>
                  <a:lnTo>
                    <a:pt x="573926" y="942023"/>
                  </a:lnTo>
                  <a:lnTo>
                    <a:pt x="579011" y="941070"/>
                  </a:lnTo>
                  <a:lnTo>
                    <a:pt x="584095" y="940435"/>
                  </a:lnTo>
                  <a:lnTo>
                    <a:pt x="589180" y="939800"/>
                  </a:lnTo>
                  <a:close/>
                  <a:moveTo>
                    <a:pt x="46448" y="457200"/>
                  </a:moveTo>
                  <a:lnTo>
                    <a:pt x="51221" y="457200"/>
                  </a:lnTo>
                  <a:lnTo>
                    <a:pt x="55993" y="457517"/>
                  </a:lnTo>
                  <a:lnTo>
                    <a:pt x="61083" y="458468"/>
                  </a:lnTo>
                  <a:lnTo>
                    <a:pt x="65219" y="459420"/>
                  </a:lnTo>
                  <a:lnTo>
                    <a:pt x="69991" y="461322"/>
                  </a:lnTo>
                  <a:lnTo>
                    <a:pt x="74445" y="463542"/>
                  </a:lnTo>
                  <a:lnTo>
                    <a:pt x="78899" y="466078"/>
                  </a:lnTo>
                  <a:lnTo>
                    <a:pt x="83035" y="468932"/>
                  </a:lnTo>
                  <a:lnTo>
                    <a:pt x="86534" y="472737"/>
                  </a:lnTo>
                  <a:lnTo>
                    <a:pt x="458759" y="855775"/>
                  </a:lnTo>
                  <a:lnTo>
                    <a:pt x="461940" y="859897"/>
                  </a:lnTo>
                  <a:lnTo>
                    <a:pt x="464803" y="863702"/>
                  </a:lnTo>
                  <a:lnTo>
                    <a:pt x="467348" y="868142"/>
                  </a:lnTo>
                  <a:lnTo>
                    <a:pt x="469575" y="872898"/>
                  </a:lnTo>
                  <a:lnTo>
                    <a:pt x="471166" y="877337"/>
                  </a:lnTo>
                  <a:lnTo>
                    <a:pt x="472120" y="882093"/>
                  </a:lnTo>
                  <a:lnTo>
                    <a:pt x="473075" y="887167"/>
                  </a:lnTo>
                  <a:lnTo>
                    <a:pt x="473075" y="891923"/>
                  </a:lnTo>
                  <a:lnTo>
                    <a:pt x="472439" y="896679"/>
                  </a:lnTo>
                  <a:lnTo>
                    <a:pt x="471802" y="901435"/>
                  </a:lnTo>
                  <a:lnTo>
                    <a:pt x="470848" y="906192"/>
                  </a:lnTo>
                  <a:lnTo>
                    <a:pt x="468939" y="910948"/>
                  </a:lnTo>
                  <a:lnTo>
                    <a:pt x="466712" y="915070"/>
                  </a:lnTo>
                  <a:lnTo>
                    <a:pt x="464167" y="919192"/>
                  </a:lnTo>
                  <a:lnTo>
                    <a:pt x="461304" y="923314"/>
                  </a:lnTo>
                  <a:lnTo>
                    <a:pt x="457486" y="927119"/>
                  </a:lnTo>
                  <a:lnTo>
                    <a:pt x="453986" y="930607"/>
                  </a:lnTo>
                  <a:lnTo>
                    <a:pt x="449851" y="933461"/>
                  </a:lnTo>
                  <a:lnTo>
                    <a:pt x="445397" y="935681"/>
                  </a:lnTo>
                  <a:lnTo>
                    <a:pt x="441261" y="937583"/>
                  </a:lnTo>
                  <a:lnTo>
                    <a:pt x="436807" y="939169"/>
                  </a:lnTo>
                  <a:lnTo>
                    <a:pt x="432035" y="940437"/>
                  </a:lnTo>
                  <a:lnTo>
                    <a:pt x="427263" y="941071"/>
                  </a:lnTo>
                  <a:lnTo>
                    <a:pt x="422491" y="941388"/>
                  </a:lnTo>
                  <a:lnTo>
                    <a:pt x="417400" y="941071"/>
                  </a:lnTo>
                  <a:lnTo>
                    <a:pt x="412628" y="940437"/>
                  </a:lnTo>
                  <a:lnTo>
                    <a:pt x="407856" y="939169"/>
                  </a:lnTo>
                  <a:lnTo>
                    <a:pt x="403084" y="937266"/>
                  </a:lnTo>
                  <a:lnTo>
                    <a:pt x="398312" y="935046"/>
                  </a:lnTo>
                  <a:lnTo>
                    <a:pt x="394176" y="932510"/>
                  </a:lnTo>
                  <a:lnTo>
                    <a:pt x="390040" y="929339"/>
                  </a:lnTo>
                  <a:lnTo>
                    <a:pt x="386222" y="925851"/>
                  </a:lnTo>
                  <a:lnTo>
                    <a:pt x="14316" y="542496"/>
                  </a:lnTo>
                  <a:lnTo>
                    <a:pt x="10499" y="538374"/>
                  </a:lnTo>
                  <a:lnTo>
                    <a:pt x="7635" y="534569"/>
                  </a:lnTo>
                  <a:lnTo>
                    <a:pt x="5090" y="530130"/>
                  </a:lnTo>
                  <a:lnTo>
                    <a:pt x="3181" y="525690"/>
                  </a:lnTo>
                  <a:lnTo>
                    <a:pt x="1909" y="520934"/>
                  </a:lnTo>
                  <a:lnTo>
                    <a:pt x="636" y="516178"/>
                  </a:lnTo>
                  <a:lnTo>
                    <a:pt x="0" y="511422"/>
                  </a:lnTo>
                  <a:lnTo>
                    <a:pt x="0" y="506348"/>
                  </a:lnTo>
                  <a:lnTo>
                    <a:pt x="318" y="501592"/>
                  </a:lnTo>
                  <a:lnTo>
                    <a:pt x="954" y="496836"/>
                  </a:lnTo>
                  <a:lnTo>
                    <a:pt x="2227" y="492397"/>
                  </a:lnTo>
                  <a:lnTo>
                    <a:pt x="4136" y="487957"/>
                  </a:lnTo>
                  <a:lnTo>
                    <a:pt x="6045" y="483518"/>
                  </a:lnTo>
                  <a:lnTo>
                    <a:pt x="8908" y="479079"/>
                  </a:lnTo>
                  <a:lnTo>
                    <a:pt x="11771" y="475274"/>
                  </a:lnTo>
                  <a:lnTo>
                    <a:pt x="15271" y="471469"/>
                  </a:lnTo>
                  <a:lnTo>
                    <a:pt x="19406" y="467981"/>
                  </a:lnTo>
                  <a:lnTo>
                    <a:pt x="23224" y="464810"/>
                  </a:lnTo>
                  <a:lnTo>
                    <a:pt x="27678" y="462908"/>
                  </a:lnTo>
                  <a:lnTo>
                    <a:pt x="32132" y="460688"/>
                  </a:lnTo>
                  <a:lnTo>
                    <a:pt x="36904" y="459103"/>
                  </a:lnTo>
                  <a:lnTo>
                    <a:pt x="41676" y="458151"/>
                  </a:lnTo>
                  <a:lnTo>
                    <a:pt x="46448" y="457200"/>
                  </a:lnTo>
                  <a:close/>
                  <a:moveTo>
                    <a:pt x="1155700" y="165100"/>
                  </a:moveTo>
                  <a:lnTo>
                    <a:pt x="1165860" y="165100"/>
                  </a:lnTo>
                  <a:lnTo>
                    <a:pt x="1176337" y="165417"/>
                  </a:lnTo>
                  <a:lnTo>
                    <a:pt x="1186497" y="165735"/>
                  </a:lnTo>
                  <a:lnTo>
                    <a:pt x="1196975" y="167004"/>
                  </a:lnTo>
                  <a:lnTo>
                    <a:pt x="1208087" y="167956"/>
                  </a:lnTo>
                  <a:lnTo>
                    <a:pt x="1229677" y="170494"/>
                  </a:lnTo>
                  <a:lnTo>
                    <a:pt x="1251902" y="173667"/>
                  </a:lnTo>
                  <a:lnTo>
                    <a:pt x="1263332" y="175888"/>
                  </a:lnTo>
                  <a:lnTo>
                    <a:pt x="1275715" y="178426"/>
                  </a:lnTo>
                  <a:lnTo>
                    <a:pt x="1289367" y="181599"/>
                  </a:lnTo>
                  <a:lnTo>
                    <a:pt x="1303020" y="184772"/>
                  </a:lnTo>
                  <a:lnTo>
                    <a:pt x="1332230" y="192704"/>
                  </a:lnTo>
                  <a:lnTo>
                    <a:pt x="1363345" y="201588"/>
                  </a:lnTo>
                  <a:lnTo>
                    <a:pt x="1395412" y="211741"/>
                  </a:lnTo>
                  <a:lnTo>
                    <a:pt x="1427797" y="222211"/>
                  </a:lnTo>
                  <a:lnTo>
                    <a:pt x="1460182" y="232682"/>
                  </a:lnTo>
                  <a:lnTo>
                    <a:pt x="1491932" y="244104"/>
                  </a:lnTo>
                  <a:lnTo>
                    <a:pt x="1522095" y="254574"/>
                  </a:lnTo>
                  <a:lnTo>
                    <a:pt x="1550352" y="264727"/>
                  </a:lnTo>
                  <a:lnTo>
                    <a:pt x="1597977" y="282813"/>
                  </a:lnTo>
                  <a:lnTo>
                    <a:pt x="1630045" y="295187"/>
                  </a:lnTo>
                  <a:lnTo>
                    <a:pt x="1642110" y="299946"/>
                  </a:lnTo>
                  <a:lnTo>
                    <a:pt x="2082800" y="746365"/>
                  </a:lnTo>
                  <a:lnTo>
                    <a:pt x="1774190" y="1098550"/>
                  </a:lnTo>
                  <a:lnTo>
                    <a:pt x="1441132" y="733991"/>
                  </a:lnTo>
                  <a:lnTo>
                    <a:pt x="1435735" y="727010"/>
                  </a:lnTo>
                  <a:lnTo>
                    <a:pt x="1420177" y="708925"/>
                  </a:lnTo>
                  <a:lnTo>
                    <a:pt x="1409065" y="696868"/>
                  </a:lnTo>
                  <a:lnTo>
                    <a:pt x="1396365" y="682908"/>
                  </a:lnTo>
                  <a:lnTo>
                    <a:pt x="1382395" y="668313"/>
                  </a:lnTo>
                  <a:lnTo>
                    <a:pt x="1366837" y="652766"/>
                  </a:lnTo>
                  <a:lnTo>
                    <a:pt x="1350645" y="636902"/>
                  </a:lnTo>
                  <a:lnTo>
                    <a:pt x="1333500" y="621672"/>
                  </a:lnTo>
                  <a:lnTo>
                    <a:pt x="1324292" y="614057"/>
                  </a:lnTo>
                  <a:lnTo>
                    <a:pt x="1315402" y="606760"/>
                  </a:lnTo>
                  <a:lnTo>
                    <a:pt x="1306512" y="599779"/>
                  </a:lnTo>
                  <a:lnTo>
                    <a:pt x="1297305" y="593434"/>
                  </a:lnTo>
                  <a:lnTo>
                    <a:pt x="1288097" y="586771"/>
                  </a:lnTo>
                  <a:lnTo>
                    <a:pt x="1279207" y="581060"/>
                  </a:lnTo>
                  <a:lnTo>
                    <a:pt x="1270000" y="575666"/>
                  </a:lnTo>
                  <a:lnTo>
                    <a:pt x="1261110" y="570907"/>
                  </a:lnTo>
                  <a:lnTo>
                    <a:pt x="1252220" y="566465"/>
                  </a:lnTo>
                  <a:lnTo>
                    <a:pt x="1243330" y="562657"/>
                  </a:lnTo>
                  <a:lnTo>
                    <a:pt x="1235075" y="559802"/>
                  </a:lnTo>
                  <a:lnTo>
                    <a:pt x="1226502" y="557581"/>
                  </a:lnTo>
                  <a:lnTo>
                    <a:pt x="1222692" y="556946"/>
                  </a:lnTo>
                  <a:lnTo>
                    <a:pt x="1218565" y="556312"/>
                  </a:lnTo>
                  <a:lnTo>
                    <a:pt x="1210627" y="555994"/>
                  </a:lnTo>
                  <a:lnTo>
                    <a:pt x="1203325" y="556312"/>
                  </a:lnTo>
                  <a:lnTo>
                    <a:pt x="1196022" y="557581"/>
                  </a:lnTo>
                  <a:lnTo>
                    <a:pt x="1189037" y="559484"/>
                  </a:lnTo>
                  <a:lnTo>
                    <a:pt x="1182052" y="562340"/>
                  </a:lnTo>
                  <a:lnTo>
                    <a:pt x="1176020" y="565195"/>
                  </a:lnTo>
                  <a:lnTo>
                    <a:pt x="1169670" y="569320"/>
                  </a:lnTo>
                  <a:lnTo>
                    <a:pt x="1163955" y="573762"/>
                  </a:lnTo>
                  <a:lnTo>
                    <a:pt x="1158557" y="578521"/>
                  </a:lnTo>
                  <a:lnTo>
                    <a:pt x="1152842" y="583598"/>
                  </a:lnTo>
                  <a:lnTo>
                    <a:pt x="1147762" y="588992"/>
                  </a:lnTo>
                  <a:lnTo>
                    <a:pt x="1143000" y="594703"/>
                  </a:lnTo>
                  <a:lnTo>
                    <a:pt x="1138872" y="601049"/>
                  </a:lnTo>
                  <a:lnTo>
                    <a:pt x="1134745" y="607077"/>
                  </a:lnTo>
                  <a:lnTo>
                    <a:pt x="1130617" y="613423"/>
                  </a:lnTo>
                  <a:lnTo>
                    <a:pt x="1127125" y="619451"/>
                  </a:lnTo>
                  <a:lnTo>
                    <a:pt x="1123315" y="626114"/>
                  </a:lnTo>
                  <a:lnTo>
                    <a:pt x="1117282" y="638488"/>
                  </a:lnTo>
                  <a:lnTo>
                    <a:pt x="1112202" y="650545"/>
                  </a:lnTo>
                  <a:lnTo>
                    <a:pt x="1108075" y="661015"/>
                  </a:lnTo>
                  <a:lnTo>
                    <a:pt x="1104900" y="670217"/>
                  </a:lnTo>
                  <a:lnTo>
                    <a:pt x="1102677" y="677197"/>
                  </a:lnTo>
                  <a:lnTo>
                    <a:pt x="1100772" y="683225"/>
                  </a:lnTo>
                  <a:lnTo>
                    <a:pt x="1098232" y="690523"/>
                  </a:lnTo>
                  <a:lnTo>
                    <a:pt x="1095057" y="697820"/>
                  </a:lnTo>
                  <a:lnTo>
                    <a:pt x="1090930" y="705435"/>
                  </a:lnTo>
                  <a:lnTo>
                    <a:pt x="1086802" y="713684"/>
                  </a:lnTo>
                  <a:lnTo>
                    <a:pt x="1082040" y="721617"/>
                  </a:lnTo>
                  <a:lnTo>
                    <a:pt x="1076325" y="729549"/>
                  </a:lnTo>
                  <a:lnTo>
                    <a:pt x="1070610" y="737481"/>
                  </a:lnTo>
                  <a:lnTo>
                    <a:pt x="1063942" y="746047"/>
                  </a:lnTo>
                  <a:lnTo>
                    <a:pt x="1057592" y="753980"/>
                  </a:lnTo>
                  <a:lnTo>
                    <a:pt x="1050607" y="761912"/>
                  </a:lnTo>
                  <a:lnTo>
                    <a:pt x="1042987" y="769844"/>
                  </a:lnTo>
                  <a:lnTo>
                    <a:pt x="1035367" y="777776"/>
                  </a:lnTo>
                  <a:lnTo>
                    <a:pt x="1027112" y="785073"/>
                  </a:lnTo>
                  <a:lnTo>
                    <a:pt x="1018857" y="792054"/>
                  </a:lnTo>
                  <a:lnTo>
                    <a:pt x="1010602" y="799351"/>
                  </a:lnTo>
                  <a:lnTo>
                    <a:pt x="1001712" y="806014"/>
                  </a:lnTo>
                  <a:lnTo>
                    <a:pt x="992505" y="812360"/>
                  </a:lnTo>
                  <a:lnTo>
                    <a:pt x="983615" y="818071"/>
                  </a:lnTo>
                  <a:lnTo>
                    <a:pt x="974407" y="823465"/>
                  </a:lnTo>
                  <a:lnTo>
                    <a:pt x="964882" y="828541"/>
                  </a:lnTo>
                  <a:lnTo>
                    <a:pt x="955357" y="832983"/>
                  </a:lnTo>
                  <a:lnTo>
                    <a:pt x="946467" y="837108"/>
                  </a:lnTo>
                  <a:lnTo>
                    <a:pt x="936942" y="839964"/>
                  </a:lnTo>
                  <a:lnTo>
                    <a:pt x="927417" y="842502"/>
                  </a:lnTo>
                  <a:lnTo>
                    <a:pt x="917892" y="844723"/>
                  </a:lnTo>
                  <a:lnTo>
                    <a:pt x="908367" y="845675"/>
                  </a:lnTo>
                  <a:lnTo>
                    <a:pt x="899477" y="845992"/>
                  </a:lnTo>
                  <a:lnTo>
                    <a:pt x="890270" y="845357"/>
                  </a:lnTo>
                  <a:lnTo>
                    <a:pt x="885507" y="845040"/>
                  </a:lnTo>
                  <a:lnTo>
                    <a:pt x="881062" y="843771"/>
                  </a:lnTo>
                  <a:lnTo>
                    <a:pt x="876617" y="843136"/>
                  </a:lnTo>
                  <a:lnTo>
                    <a:pt x="872490" y="841867"/>
                  </a:lnTo>
                  <a:lnTo>
                    <a:pt x="868045" y="840281"/>
                  </a:lnTo>
                  <a:lnTo>
                    <a:pt x="863600" y="838377"/>
                  </a:lnTo>
                  <a:lnTo>
                    <a:pt x="859472" y="836791"/>
                  </a:lnTo>
                  <a:lnTo>
                    <a:pt x="855345" y="834570"/>
                  </a:lnTo>
                  <a:lnTo>
                    <a:pt x="847407" y="829493"/>
                  </a:lnTo>
                  <a:lnTo>
                    <a:pt x="840422" y="823782"/>
                  </a:lnTo>
                  <a:lnTo>
                    <a:pt x="833755" y="818388"/>
                  </a:lnTo>
                  <a:lnTo>
                    <a:pt x="828357" y="812360"/>
                  </a:lnTo>
                  <a:lnTo>
                    <a:pt x="823277" y="805697"/>
                  </a:lnTo>
                  <a:lnTo>
                    <a:pt x="818515" y="798717"/>
                  </a:lnTo>
                  <a:lnTo>
                    <a:pt x="814705" y="791736"/>
                  </a:lnTo>
                  <a:lnTo>
                    <a:pt x="811212" y="784439"/>
                  </a:lnTo>
                  <a:lnTo>
                    <a:pt x="808672" y="777141"/>
                  </a:lnTo>
                  <a:lnTo>
                    <a:pt x="806132" y="769844"/>
                  </a:lnTo>
                  <a:lnTo>
                    <a:pt x="804227" y="762229"/>
                  </a:lnTo>
                  <a:lnTo>
                    <a:pt x="802640" y="754614"/>
                  </a:lnTo>
                  <a:lnTo>
                    <a:pt x="801687" y="746999"/>
                  </a:lnTo>
                  <a:lnTo>
                    <a:pt x="801052" y="739384"/>
                  </a:lnTo>
                  <a:lnTo>
                    <a:pt x="800100" y="731770"/>
                  </a:lnTo>
                  <a:lnTo>
                    <a:pt x="800100" y="724472"/>
                  </a:lnTo>
                  <a:lnTo>
                    <a:pt x="800100" y="717175"/>
                  </a:lnTo>
                  <a:lnTo>
                    <a:pt x="800417" y="709877"/>
                  </a:lnTo>
                  <a:lnTo>
                    <a:pt x="802005" y="696551"/>
                  </a:lnTo>
                  <a:lnTo>
                    <a:pt x="803592" y="684494"/>
                  </a:lnTo>
                  <a:lnTo>
                    <a:pt x="805497" y="673389"/>
                  </a:lnTo>
                  <a:lnTo>
                    <a:pt x="807720" y="664823"/>
                  </a:lnTo>
                  <a:lnTo>
                    <a:pt x="809307" y="657842"/>
                  </a:lnTo>
                  <a:lnTo>
                    <a:pt x="811212" y="652131"/>
                  </a:lnTo>
                  <a:lnTo>
                    <a:pt x="814387" y="646737"/>
                  </a:lnTo>
                  <a:lnTo>
                    <a:pt x="823277" y="631191"/>
                  </a:lnTo>
                  <a:lnTo>
                    <a:pt x="836930" y="606125"/>
                  </a:lnTo>
                  <a:lnTo>
                    <a:pt x="845820" y="589626"/>
                  </a:lnTo>
                  <a:lnTo>
                    <a:pt x="855345" y="571224"/>
                  </a:lnTo>
                  <a:lnTo>
                    <a:pt x="865822" y="549966"/>
                  </a:lnTo>
                  <a:lnTo>
                    <a:pt x="876935" y="527121"/>
                  </a:lnTo>
                  <a:lnTo>
                    <a:pt x="889000" y="501739"/>
                  </a:lnTo>
                  <a:lnTo>
                    <a:pt x="901382" y="474135"/>
                  </a:lnTo>
                  <a:lnTo>
                    <a:pt x="914717" y="444627"/>
                  </a:lnTo>
                  <a:lnTo>
                    <a:pt x="928052" y="413216"/>
                  </a:lnTo>
                  <a:lnTo>
                    <a:pt x="942022" y="379584"/>
                  </a:lnTo>
                  <a:lnTo>
                    <a:pt x="955675" y="343731"/>
                  </a:lnTo>
                  <a:lnTo>
                    <a:pt x="962977" y="325963"/>
                  </a:lnTo>
                  <a:lnTo>
                    <a:pt x="970280" y="309782"/>
                  </a:lnTo>
                  <a:lnTo>
                    <a:pt x="977900" y="293917"/>
                  </a:lnTo>
                  <a:lnTo>
                    <a:pt x="985202" y="279640"/>
                  </a:lnTo>
                  <a:lnTo>
                    <a:pt x="993457" y="266314"/>
                  </a:lnTo>
                  <a:lnTo>
                    <a:pt x="1001077" y="253940"/>
                  </a:lnTo>
                  <a:lnTo>
                    <a:pt x="1009015" y="242517"/>
                  </a:lnTo>
                  <a:lnTo>
                    <a:pt x="1017270" y="232364"/>
                  </a:lnTo>
                  <a:lnTo>
                    <a:pt x="1025525" y="222846"/>
                  </a:lnTo>
                  <a:lnTo>
                    <a:pt x="1034097" y="214279"/>
                  </a:lnTo>
                  <a:lnTo>
                    <a:pt x="1042670" y="206347"/>
                  </a:lnTo>
                  <a:lnTo>
                    <a:pt x="1051242" y="199367"/>
                  </a:lnTo>
                  <a:lnTo>
                    <a:pt x="1060132" y="193021"/>
                  </a:lnTo>
                  <a:lnTo>
                    <a:pt x="1069022" y="187627"/>
                  </a:lnTo>
                  <a:lnTo>
                    <a:pt x="1078230" y="182868"/>
                  </a:lnTo>
                  <a:lnTo>
                    <a:pt x="1087437" y="178426"/>
                  </a:lnTo>
                  <a:lnTo>
                    <a:pt x="1096962" y="175253"/>
                  </a:lnTo>
                  <a:lnTo>
                    <a:pt x="1106487" y="172398"/>
                  </a:lnTo>
                  <a:lnTo>
                    <a:pt x="1115695" y="169859"/>
                  </a:lnTo>
                  <a:lnTo>
                    <a:pt x="1125537" y="167956"/>
                  </a:lnTo>
                  <a:lnTo>
                    <a:pt x="1135380" y="166369"/>
                  </a:lnTo>
                  <a:lnTo>
                    <a:pt x="1145222" y="165735"/>
                  </a:lnTo>
                  <a:lnTo>
                    <a:pt x="1155700" y="165100"/>
                  </a:lnTo>
                  <a:close/>
                  <a:moveTo>
                    <a:pt x="1830538" y="0"/>
                  </a:moveTo>
                  <a:lnTo>
                    <a:pt x="1838784" y="635"/>
                  </a:lnTo>
                  <a:lnTo>
                    <a:pt x="1843225" y="952"/>
                  </a:lnTo>
                  <a:lnTo>
                    <a:pt x="1847348" y="1587"/>
                  </a:lnTo>
                  <a:lnTo>
                    <a:pt x="1851154" y="2856"/>
                  </a:lnTo>
                  <a:lnTo>
                    <a:pt x="1855277" y="4126"/>
                  </a:lnTo>
                  <a:lnTo>
                    <a:pt x="1858766" y="5712"/>
                  </a:lnTo>
                  <a:lnTo>
                    <a:pt x="1862889" y="7299"/>
                  </a:lnTo>
                  <a:lnTo>
                    <a:pt x="1866378" y="8886"/>
                  </a:lnTo>
                  <a:lnTo>
                    <a:pt x="1869867" y="11107"/>
                  </a:lnTo>
                  <a:lnTo>
                    <a:pt x="1873356" y="13328"/>
                  </a:lnTo>
                  <a:lnTo>
                    <a:pt x="1876210" y="15867"/>
                  </a:lnTo>
                  <a:lnTo>
                    <a:pt x="1879699" y="18723"/>
                  </a:lnTo>
                  <a:lnTo>
                    <a:pt x="1882553" y="21897"/>
                  </a:lnTo>
                  <a:lnTo>
                    <a:pt x="2257762" y="421109"/>
                  </a:lnTo>
                  <a:lnTo>
                    <a:pt x="2260934" y="424282"/>
                  </a:lnTo>
                  <a:lnTo>
                    <a:pt x="2263471" y="427455"/>
                  </a:lnTo>
                  <a:lnTo>
                    <a:pt x="2265692" y="430946"/>
                  </a:lnTo>
                  <a:lnTo>
                    <a:pt x="2267595" y="434437"/>
                  </a:lnTo>
                  <a:lnTo>
                    <a:pt x="2269498" y="437928"/>
                  </a:lnTo>
                  <a:lnTo>
                    <a:pt x="2271083" y="441736"/>
                  </a:lnTo>
                  <a:lnTo>
                    <a:pt x="2272352" y="445861"/>
                  </a:lnTo>
                  <a:lnTo>
                    <a:pt x="2273938" y="449352"/>
                  </a:lnTo>
                  <a:lnTo>
                    <a:pt x="2274572" y="453477"/>
                  </a:lnTo>
                  <a:lnTo>
                    <a:pt x="2275841" y="457603"/>
                  </a:lnTo>
                  <a:lnTo>
                    <a:pt x="2276158" y="461728"/>
                  </a:lnTo>
                  <a:lnTo>
                    <a:pt x="2276475" y="466171"/>
                  </a:lnTo>
                  <a:lnTo>
                    <a:pt x="2276475" y="474422"/>
                  </a:lnTo>
                  <a:lnTo>
                    <a:pt x="2275841" y="483307"/>
                  </a:lnTo>
                  <a:lnTo>
                    <a:pt x="2274255" y="491875"/>
                  </a:lnTo>
                  <a:lnTo>
                    <a:pt x="2271718" y="500761"/>
                  </a:lnTo>
                  <a:lnTo>
                    <a:pt x="2268546" y="509012"/>
                  </a:lnTo>
                  <a:lnTo>
                    <a:pt x="2264423" y="517897"/>
                  </a:lnTo>
                  <a:lnTo>
                    <a:pt x="2259348" y="526148"/>
                  </a:lnTo>
                  <a:lnTo>
                    <a:pt x="2253956" y="534399"/>
                  </a:lnTo>
                  <a:lnTo>
                    <a:pt x="2247296" y="542015"/>
                  </a:lnTo>
                  <a:lnTo>
                    <a:pt x="2240001" y="549314"/>
                  </a:lnTo>
                  <a:lnTo>
                    <a:pt x="2194646" y="592154"/>
                  </a:lnTo>
                  <a:lnTo>
                    <a:pt x="2186400" y="599136"/>
                  </a:lnTo>
                  <a:lnTo>
                    <a:pt x="2178471" y="604848"/>
                  </a:lnTo>
                  <a:lnTo>
                    <a:pt x="2170224" y="609925"/>
                  </a:lnTo>
                  <a:lnTo>
                    <a:pt x="2161344" y="614368"/>
                  </a:lnTo>
                  <a:lnTo>
                    <a:pt x="2152780" y="618176"/>
                  </a:lnTo>
                  <a:lnTo>
                    <a:pt x="2143899" y="621032"/>
                  </a:lnTo>
                  <a:lnTo>
                    <a:pt x="2135336" y="622619"/>
                  </a:lnTo>
                  <a:lnTo>
                    <a:pt x="2126455" y="623888"/>
                  </a:lnTo>
                  <a:lnTo>
                    <a:pt x="2117892" y="623888"/>
                  </a:lnTo>
                  <a:lnTo>
                    <a:pt x="2109011" y="623571"/>
                  </a:lnTo>
                  <a:lnTo>
                    <a:pt x="2104888" y="622619"/>
                  </a:lnTo>
                  <a:lnTo>
                    <a:pt x="2101082" y="621984"/>
                  </a:lnTo>
                  <a:lnTo>
                    <a:pt x="2096959" y="621032"/>
                  </a:lnTo>
                  <a:lnTo>
                    <a:pt x="2092835" y="619763"/>
                  </a:lnTo>
                  <a:lnTo>
                    <a:pt x="2089029" y="618493"/>
                  </a:lnTo>
                  <a:lnTo>
                    <a:pt x="2085223" y="616589"/>
                  </a:lnTo>
                  <a:lnTo>
                    <a:pt x="2081735" y="614685"/>
                  </a:lnTo>
                  <a:lnTo>
                    <a:pt x="2078563" y="612464"/>
                  </a:lnTo>
                  <a:lnTo>
                    <a:pt x="2074757" y="610243"/>
                  </a:lnTo>
                  <a:lnTo>
                    <a:pt x="2071585" y="607704"/>
                  </a:lnTo>
                  <a:lnTo>
                    <a:pt x="2068731" y="604848"/>
                  </a:lnTo>
                  <a:lnTo>
                    <a:pt x="2065559" y="601992"/>
                  </a:lnTo>
                  <a:lnTo>
                    <a:pt x="1690350" y="202462"/>
                  </a:lnTo>
                  <a:lnTo>
                    <a:pt x="1687813" y="199606"/>
                  </a:lnTo>
                  <a:lnTo>
                    <a:pt x="1685275" y="196115"/>
                  </a:lnTo>
                  <a:lnTo>
                    <a:pt x="1682738" y="192942"/>
                  </a:lnTo>
                  <a:lnTo>
                    <a:pt x="1680835" y="189451"/>
                  </a:lnTo>
                  <a:lnTo>
                    <a:pt x="1678615" y="185643"/>
                  </a:lnTo>
                  <a:lnTo>
                    <a:pt x="1677346" y="182153"/>
                  </a:lnTo>
                  <a:lnTo>
                    <a:pt x="1675760" y="178027"/>
                  </a:lnTo>
                  <a:lnTo>
                    <a:pt x="1674492" y="174219"/>
                  </a:lnTo>
                  <a:lnTo>
                    <a:pt x="1673540" y="170411"/>
                  </a:lnTo>
                  <a:lnTo>
                    <a:pt x="1672906" y="165968"/>
                  </a:lnTo>
                  <a:lnTo>
                    <a:pt x="1671954" y="161843"/>
                  </a:lnTo>
                  <a:lnTo>
                    <a:pt x="1671637" y="158035"/>
                  </a:lnTo>
                  <a:lnTo>
                    <a:pt x="1671637" y="149149"/>
                  </a:lnTo>
                  <a:lnTo>
                    <a:pt x="1672589" y="140899"/>
                  </a:lnTo>
                  <a:lnTo>
                    <a:pt x="1673857" y="132013"/>
                  </a:lnTo>
                  <a:lnTo>
                    <a:pt x="1676395" y="123445"/>
                  </a:lnTo>
                  <a:lnTo>
                    <a:pt x="1679884" y="114559"/>
                  </a:lnTo>
                  <a:lnTo>
                    <a:pt x="1683690" y="106309"/>
                  </a:lnTo>
                  <a:lnTo>
                    <a:pt x="1688764" y="97740"/>
                  </a:lnTo>
                  <a:lnTo>
                    <a:pt x="1694156" y="89807"/>
                  </a:lnTo>
                  <a:lnTo>
                    <a:pt x="1700817" y="82191"/>
                  </a:lnTo>
                  <a:lnTo>
                    <a:pt x="1708111" y="74575"/>
                  </a:lnTo>
                  <a:lnTo>
                    <a:pt x="1753784" y="31417"/>
                  </a:lnTo>
                  <a:lnTo>
                    <a:pt x="1761713" y="25070"/>
                  </a:lnTo>
                  <a:lnTo>
                    <a:pt x="1769642" y="18723"/>
                  </a:lnTo>
                  <a:lnTo>
                    <a:pt x="1777888" y="13646"/>
                  </a:lnTo>
                  <a:lnTo>
                    <a:pt x="1786769" y="9203"/>
                  </a:lnTo>
                  <a:lnTo>
                    <a:pt x="1795650" y="5712"/>
                  </a:lnTo>
                  <a:lnTo>
                    <a:pt x="1804213" y="3174"/>
                  </a:lnTo>
                  <a:lnTo>
                    <a:pt x="1813094" y="1269"/>
                  </a:lnTo>
                  <a:lnTo>
                    <a:pt x="1821657" y="317"/>
                  </a:lnTo>
                  <a:lnTo>
                    <a:pt x="1830538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019715" y="1483125"/>
            <a:ext cx="1381085" cy="1395277"/>
            <a:chOff x="5019715" y="1259324"/>
            <a:chExt cx="1381085" cy="1395277"/>
          </a:xfrm>
        </p:grpSpPr>
        <p:sp>
          <p:nvSpPr>
            <p:cNvPr id="47" name="Freeform 16"/>
            <p:cNvSpPr/>
            <p:nvPr/>
          </p:nvSpPr>
          <p:spPr bwMode="auto">
            <a:xfrm>
              <a:off x="5019715" y="1259324"/>
              <a:ext cx="1381085" cy="1395277"/>
            </a:xfrm>
            <a:custGeom>
              <a:avLst/>
              <a:gdLst>
                <a:gd name="T0" fmla="*/ 3 w 589"/>
                <a:gd name="T1" fmla="*/ 266 h 595"/>
                <a:gd name="T2" fmla="*/ 143 w 589"/>
                <a:gd name="T3" fmla="*/ 190 h 595"/>
                <a:gd name="T4" fmla="*/ 219 w 589"/>
                <a:gd name="T5" fmla="*/ 29 h 595"/>
                <a:gd name="T6" fmla="*/ 228 w 589"/>
                <a:gd name="T7" fmla="*/ 7 h 595"/>
                <a:gd name="T8" fmla="*/ 249 w 589"/>
                <a:gd name="T9" fmla="*/ 1 h 595"/>
                <a:gd name="T10" fmla="*/ 254 w 589"/>
                <a:gd name="T11" fmla="*/ 0 h 595"/>
                <a:gd name="T12" fmla="*/ 259 w 589"/>
                <a:gd name="T13" fmla="*/ 0 h 595"/>
                <a:gd name="T14" fmla="*/ 264 w 589"/>
                <a:gd name="T15" fmla="*/ 1 h 595"/>
                <a:gd name="T16" fmla="*/ 269 w 589"/>
                <a:gd name="T17" fmla="*/ 3 h 595"/>
                <a:gd name="T18" fmla="*/ 274 w 589"/>
                <a:gd name="T19" fmla="*/ 5 h 595"/>
                <a:gd name="T20" fmla="*/ 278 w 589"/>
                <a:gd name="T21" fmla="*/ 8 h 595"/>
                <a:gd name="T22" fmla="*/ 284 w 589"/>
                <a:gd name="T23" fmla="*/ 13 h 595"/>
                <a:gd name="T24" fmla="*/ 417 w 589"/>
                <a:gd name="T25" fmla="*/ 130 h 595"/>
                <a:gd name="T26" fmla="*/ 582 w 589"/>
                <a:gd name="T27" fmla="*/ 150 h 595"/>
                <a:gd name="T28" fmla="*/ 517 w 589"/>
                <a:gd name="T29" fmla="*/ 303 h 595"/>
                <a:gd name="T30" fmla="*/ 552 w 589"/>
                <a:gd name="T31" fmla="*/ 477 h 595"/>
                <a:gd name="T32" fmla="*/ 553 w 589"/>
                <a:gd name="T33" fmla="*/ 483 h 595"/>
                <a:gd name="T34" fmla="*/ 554 w 589"/>
                <a:gd name="T35" fmla="*/ 488 h 595"/>
                <a:gd name="T36" fmla="*/ 554 w 589"/>
                <a:gd name="T37" fmla="*/ 493 h 595"/>
                <a:gd name="T38" fmla="*/ 553 w 589"/>
                <a:gd name="T39" fmla="*/ 499 h 595"/>
                <a:gd name="T40" fmla="*/ 551 w 589"/>
                <a:gd name="T41" fmla="*/ 503 h 595"/>
                <a:gd name="T42" fmla="*/ 549 w 589"/>
                <a:gd name="T43" fmla="*/ 508 h 595"/>
                <a:gd name="T44" fmla="*/ 546 w 589"/>
                <a:gd name="T45" fmla="*/ 512 h 595"/>
                <a:gd name="T46" fmla="*/ 542 w 589"/>
                <a:gd name="T47" fmla="*/ 517 h 595"/>
                <a:gd name="T48" fmla="*/ 538 w 589"/>
                <a:gd name="T49" fmla="*/ 520 h 595"/>
                <a:gd name="T50" fmla="*/ 534 w 589"/>
                <a:gd name="T51" fmla="*/ 522 h 595"/>
                <a:gd name="T52" fmla="*/ 529 w 589"/>
                <a:gd name="T53" fmla="*/ 524 h 595"/>
                <a:gd name="T54" fmla="*/ 524 w 589"/>
                <a:gd name="T55" fmla="*/ 525 h 595"/>
                <a:gd name="T56" fmla="*/ 513 w 589"/>
                <a:gd name="T57" fmla="*/ 527 h 595"/>
                <a:gd name="T58" fmla="*/ 506 w 589"/>
                <a:gd name="T59" fmla="*/ 526 h 595"/>
                <a:gd name="T60" fmla="*/ 328 w 589"/>
                <a:gd name="T61" fmla="*/ 511 h 595"/>
                <a:gd name="T62" fmla="*/ 193 w 589"/>
                <a:gd name="T63" fmla="*/ 594 h 595"/>
                <a:gd name="T64" fmla="*/ 170 w 589"/>
                <a:gd name="T65" fmla="*/ 577 h 595"/>
                <a:gd name="T66" fmla="*/ 157 w 589"/>
                <a:gd name="T67" fmla="*/ 493 h 595"/>
                <a:gd name="T68" fmla="*/ 142 w 589"/>
                <a:gd name="T69" fmla="*/ 405 h 595"/>
                <a:gd name="T70" fmla="*/ 72 w 589"/>
                <a:gd name="T71" fmla="*/ 347 h 595"/>
                <a:gd name="T72" fmla="*/ 7 w 589"/>
                <a:gd name="T73" fmla="*/ 29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9" h="595">
                  <a:moveTo>
                    <a:pt x="7" y="294"/>
                  </a:moveTo>
                  <a:cubicBezTo>
                    <a:pt x="2" y="285"/>
                    <a:pt x="0" y="275"/>
                    <a:pt x="3" y="266"/>
                  </a:cubicBezTo>
                  <a:cubicBezTo>
                    <a:pt x="6" y="259"/>
                    <a:pt x="11" y="249"/>
                    <a:pt x="26" y="242"/>
                  </a:cubicBezTo>
                  <a:cubicBezTo>
                    <a:pt x="64" y="224"/>
                    <a:pt x="104" y="206"/>
                    <a:pt x="143" y="190"/>
                  </a:cubicBezTo>
                  <a:cubicBezTo>
                    <a:pt x="156" y="185"/>
                    <a:pt x="172" y="166"/>
                    <a:pt x="176" y="152"/>
                  </a:cubicBezTo>
                  <a:cubicBezTo>
                    <a:pt x="189" y="112"/>
                    <a:pt x="202" y="72"/>
                    <a:pt x="219" y="29"/>
                  </a:cubicBezTo>
                  <a:cubicBezTo>
                    <a:pt x="221" y="22"/>
                    <a:pt x="225" y="17"/>
                    <a:pt x="229" y="12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1"/>
                    <a:pt x="248" y="1"/>
                    <a:pt x="249" y="1"/>
                  </a:cubicBezTo>
                  <a:cubicBezTo>
                    <a:pt x="249" y="1"/>
                    <a:pt x="250" y="1"/>
                    <a:pt x="252" y="0"/>
                  </a:cubicBezTo>
                  <a:cubicBezTo>
                    <a:pt x="252" y="0"/>
                    <a:pt x="253" y="0"/>
                    <a:pt x="254" y="0"/>
                  </a:cubicBezTo>
                  <a:cubicBezTo>
                    <a:pt x="255" y="0"/>
                    <a:pt x="256" y="0"/>
                    <a:pt x="257" y="0"/>
                  </a:cubicBezTo>
                  <a:cubicBezTo>
                    <a:pt x="258" y="0"/>
                    <a:pt x="258" y="0"/>
                    <a:pt x="259" y="0"/>
                  </a:cubicBezTo>
                  <a:cubicBezTo>
                    <a:pt x="260" y="1"/>
                    <a:pt x="261" y="1"/>
                    <a:pt x="262" y="1"/>
                  </a:cubicBezTo>
                  <a:cubicBezTo>
                    <a:pt x="263" y="1"/>
                    <a:pt x="263" y="1"/>
                    <a:pt x="264" y="1"/>
                  </a:cubicBezTo>
                  <a:cubicBezTo>
                    <a:pt x="265" y="2"/>
                    <a:pt x="266" y="2"/>
                    <a:pt x="267" y="2"/>
                  </a:cubicBezTo>
                  <a:cubicBezTo>
                    <a:pt x="268" y="2"/>
                    <a:pt x="268" y="3"/>
                    <a:pt x="269" y="3"/>
                  </a:cubicBezTo>
                  <a:cubicBezTo>
                    <a:pt x="270" y="3"/>
                    <a:pt x="271" y="4"/>
                    <a:pt x="272" y="4"/>
                  </a:cubicBezTo>
                  <a:cubicBezTo>
                    <a:pt x="273" y="4"/>
                    <a:pt x="273" y="5"/>
                    <a:pt x="274" y="5"/>
                  </a:cubicBezTo>
                  <a:cubicBezTo>
                    <a:pt x="275" y="6"/>
                    <a:pt x="276" y="6"/>
                    <a:pt x="276" y="7"/>
                  </a:cubicBezTo>
                  <a:cubicBezTo>
                    <a:pt x="277" y="7"/>
                    <a:pt x="278" y="8"/>
                    <a:pt x="278" y="8"/>
                  </a:cubicBezTo>
                  <a:cubicBezTo>
                    <a:pt x="279" y="9"/>
                    <a:pt x="280" y="9"/>
                    <a:pt x="280" y="10"/>
                  </a:cubicBezTo>
                  <a:cubicBezTo>
                    <a:pt x="282" y="11"/>
                    <a:pt x="283" y="12"/>
                    <a:pt x="284" y="13"/>
                  </a:cubicBezTo>
                  <a:cubicBezTo>
                    <a:pt x="309" y="39"/>
                    <a:pt x="338" y="71"/>
                    <a:pt x="370" y="109"/>
                  </a:cubicBezTo>
                  <a:cubicBezTo>
                    <a:pt x="380" y="120"/>
                    <a:pt x="402" y="130"/>
                    <a:pt x="417" y="130"/>
                  </a:cubicBezTo>
                  <a:cubicBezTo>
                    <a:pt x="465" y="129"/>
                    <a:pt x="511" y="129"/>
                    <a:pt x="548" y="131"/>
                  </a:cubicBezTo>
                  <a:cubicBezTo>
                    <a:pt x="563" y="132"/>
                    <a:pt x="576" y="139"/>
                    <a:pt x="582" y="150"/>
                  </a:cubicBezTo>
                  <a:cubicBezTo>
                    <a:pt x="589" y="162"/>
                    <a:pt x="589" y="176"/>
                    <a:pt x="582" y="189"/>
                  </a:cubicBezTo>
                  <a:cubicBezTo>
                    <a:pt x="565" y="223"/>
                    <a:pt x="543" y="262"/>
                    <a:pt x="517" y="303"/>
                  </a:cubicBezTo>
                  <a:cubicBezTo>
                    <a:pt x="510" y="316"/>
                    <a:pt x="507" y="341"/>
                    <a:pt x="512" y="354"/>
                  </a:cubicBezTo>
                  <a:cubicBezTo>
                    <a:pt x="529" y="401"/>
                    <a:pt x="542" y="442"/>
                    <a:pt x="552" y="477"/>
                  </a:cubicBezTo>
                  <a:cubicBezTo>
                    <a:pt x="552" y="479"/>
                    <a:pt x="553" y="480"/>
                    <a:pt x="553" y="482"/>
                  </a:cubicBezTo>
                  <a:cubicBezTo>
                    <a:pt x="553" y="482"/>
                    <a:pt x="553" y="483"/>
                    <a:pt x="553" y="483"/>
                  </a:cubicBezTo>
                  <a:cubicBezTo>
                    <a:pt x="553" y="484"/>
                    <a:pt x="554" y="485"/>
                    <a:pt x="554" y="486"/>
                  </a:cubicBezTo>
                  <a:cubicBezTo>
                    <a:pt x="554" y="487"/>
                    <a:pt x="554" y="487"/>
                    <a:pt x="554" y="488"/>
                  </a:cubicBezTo>
                  <a:cubicBezTo>
                    <a:pt x="554" y="489"/>
                    <a:pt x="554" y="490"/>
                    <a:pt x="554" y="491"/>
                  </a:cubicBezTo>
                  <a:cubicBezTo>
                    <a:pt x="554" y="492"/>
                    <a:pt x="554" y="492"/>
                    <a:pt x="554" y="493"/>
                  </a:cubicBezTo>
                  <a:cubicBezTo>
                    <a:pt x="553" y="494"/>
                    <a:pt x="553" y="496"/>
                    <a:pt x="553" y="497"/>
                  </a:cubicBezTo>
                  <a:cubicBezTo>
                    <a:pt x="553" y="498"/>
                    <a:pt x="553" y="498"/>
                    <a:pt x="553" y="499"/>
                  </a:cubicBezTo>
                  <a:cubicBezTo>
                    <a:pt x="552" y="500"/>
                    <a:pt x="552" y="501"/>
                    <a:pt x="552" y="502"/>
                  </a:cubicBezTo>
                  <a:cubicBezTo>
                    <a:pt x="551" y="502"/>
                    <a:pt x="551" y="503"/>
                    <a:pt x="551" y="503"/>
                  </a:cubicBezTo>
                  <a:cubicBezTo>
                    <a:pt x="551" y="505"/>
                    <a:pt x="550" y="505"/>
                    <a:pt x="550" y="506"/>
                  </a:cubicBezTo>
                  <a:cubicBezTo>
                    <a:pt x="549" y="507"/>
                    <a:pt x="549" y="507"/>
                    <a:pt x="549" y="508"/>
                  </a:cubicBezTo>
                  <a:cubicBezTo>
                    <a:pt x="548" y="509"/>
                    <a:pt x="548" y="510"/>
                    <a:pt x="547" y="511"/>
                  </a:cubicBezTo>
                  <a:cubicBezTo>
                    <a:pt x="547" y="511"/>
                    <a:pt x="547" y="512"/>
                    <a:pt x="546" y="512"/>
                  </a:cubicBezTo>
                  <a:cubicBezTo>
                    <a:pt x="545" y="513"/>
                    <a:pt x="544" y="514"/>
                    <a:pt x="543" y="516"/>
                  </a:cubicBezTo>
                  <a:cubicBezTo>
                    <a:pt x="543" y="516"/>
                    <a:pt x="542" y="516"/>
                    <a:pt x="542" y="517"/>
                  </a:cubicBezTo>
                  <a:cubicBezTo>
                    <a:pt x="541" y="517"/>
                    <a:pt x="540" y="518"/>
                    <a:pt x="539" y="519"/>
                  </a:cubicBezTo>
                  <a:cubicBezTo>
                    <a:pt x="539" y="519"/>
                    <a:pt x="539" y="519"/>
                    <a:pt x="538" y="520"/>
                  </a:cubicBezTo>
                  <a:cubicBezTo>
                    <a:pt x="537" y="520"/>
                    <a:pt x="536" y="521"/>
                    <a:pt x="535" y="521"/>
                  </a:cubicBezTo>
                  <a:cubicBezTo>
                    <a:pt x="535" y="522"/>
                    <a:pt x="534" y="522"/>
                    <a:pt x="534" y="522"/>
                  </a:cubicBezTo>
                  <a:cubicBezTo>
                    <a:pt x="533" y="523"/>
                    <a:pt x="531" y="523"/>
                    <a:pt x="530" y="524"/>
                  </a:cubicBezTo>
                  <a:cubicBezTo>
                    <a:pt x="530" y="524"/>
                    <a:pt x="529" y="524"/>
                    <a:pt x="529" y="524"/>
                  </a:cubicBezTo>
                  <a:cubicBezTo>
                    <a:pt x="528" y="524"/>
                    <a:pt x="527" y="525"/>
                    <a:pt x="526" y="525"/>
                  </a:cubicBezTo>
                  <a:cubicBezTo>
                    <a:pt x="525" y="525"/>
                    <a:pt x="525" y="525"/>
                    <a:pt x="524" y="525"/>
                  </a:cubicBezTo>
                  <a:cubicBezTo>
                    <a:pt x="524" y="526"/>
                    <a:pt x="523" y="526"/>
                    <a:pt x="522" y="526"/>
                  </a:cubicBezTo>
                  <a:cubicBezTo>
                    <a:pt x="513" y="527"/>
                    <a:pt x="513" y="527"/>
                    <a:pt x="513" y="527"/>
                  </a:cubicBezTo>
                  <a:cubicBezTo>
                    <a:pt x="512" y="526"/>
                    <a:pt x="512" y="526"/>
                    <a:pt x="512" y="526"/>
                  </a:cubicBezTo>
                  <a:cubicBezTo>
                    <a:pt x="510" y="526"/>
                    <a:pt x="508" y="526"/>
                    <a:pt x="506" y="526"/>
                  </a:cubicBezTo>
                  <a:cubicBezTo>
                    <a:pt x="460" y="518"/>
                    <a:pt x="418" y="510"/>
                    <a:pt x="378" y="501"/>
                  </a:cubicBezTo>
                  <a:cubicBezTo>
                    <a:pt x="363" y="497"/>
                    <a:pt x="339" y="502"/>
                    <a:pt x="328" y="511"/>
                  </a:cubicBezTo>
                  <a:cubicBezTo>
                    <a:pt x="294" y="536"/>
                    <a:pt x="259" y="562"/>
                    <a:pt x="224" y="586"/>
                  </a:cubicBezTo>
                  <a:cubicBezTo>
                    <a:pt x="212" y="595"/>
                    <a:pt x="200" y="595"/>
                    <a:pt x="193" y="594"/>
                  </a:cubicBezTo>
                  <a:cubicBezTo>
                    <a:pt x="183" y="592"/>
                    <a:pt x="175" y="586"/>
                    <a:pt x="170" y="577"/>
                  </a:cubicBezTo>
                  <a:cubicBezTo>
                    <a:pt x="170" y="577"/>
                    <a:pt x="170" y="577"/>
                    <a:pt x="170" y="577"/>
                  </a:cubicBezTo>
                  <a:cubicBezTo>
                    <a:pt x="167" y="571"/>
                    <a:pt x="165" y="564"/>
                    <a:pt x="164" y="556"/>
                  </a:cubicBezTo>
                  <a:cubicBezTo>
                    <a:pt x="162" y="535"/>
                    <a:pt x="160" y="515"/>
                    <a:pt x="157" y="493"/>
                  </a:cubicBezTo>
                  <a:cubicBezTo>
                    <a:pt x="155" y="473"/>
                    <a:pt x="153" y="451"/>
                    <a:pt x="150" y="428"/>
                  </a:cubicBezTo>
                  <a:cubicBezTo>
                    <a:pt x="150" y="422"/>
                    <a:pt x="146" y="413"/>
                    <a:pt x="142" y="405"/>
                  </a:cubicBezTo>
                  <a:cubicBezTo>
                    <a:pt x="137" y="396"/>
                    <a:pt x="131" y="389"/>
                    <a:pt x="125" y="385"/>
                  </a:cubicBezTo>
                  <a:cubicBezTo>
                    <a:pt x="107" y="372"/>
                    <a:pt x="89" y="359"/>
                    <a:pt x="72" y="347"/>
                  </a:cubicBezTo>
                  <a:cubicBezTo>
                    <a:pt x="55" y="334"/>
                    <a:pt x="38" y="322"/>
                    <a:pt x="22" y="310"/>
                  </a:cubicBezTo>
                  <a:cubicBezTo>
                    <a:pt x="15" y="305"/>
                    <a:pt x="10" y="300"/>
                    <a:pt x="7" y="294"/>
                  </a:cubicBezTo>
                  <a:close/>
                </a:path>
              </a:pathLst>
            </a:custGeom>
            <a:solidFill>
              <a:srgbClr val="5B9BD5"/>
            </a:solidFill>
            <a:ln w="57150">
              <a:noFill/>
            </a:ln>
            <a:effectLst/>
          </p:spPr>
          <p:txBody>
            <a:bodyPr lIns="180000" tIns="288000"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5099312" y="1333399"/>
              <a:ext cx="1220161" cy="1232700"/>
            </a:xfrm>
            <a:custGeom>
              <a:avLst/>
              <a:gdLst>
                <a:gd name="T0" fmla="*/ 3 w 589"/>
                <a:gd name="T1" fmla="*/ 266 h 595"/>
                <a:gd name="T2" fmla="*/ 143 w 589"/>
                <a:gd name="T3" fmla="*/ 190 h 595"/>
                <a:gd name="T4" fmla="*/ 219 w 589"/>
                <a:gd name="T5" fmla="*/ 29 h 595"/>
                <a:gd name="T6" fmla="*/ 228 w 589"/>
                <a:gd name="T7" fmla="*/ 7 h 595"/>
                <a:gd name="T8" fmla="*/ 249 w 589"/>
                <a:gd name="T9" fmla="*/ 1 h 595"/>
                <a:gd name="T10" fmla="*/ 254 w 589"/>
                <a:gd name="T11" fmla="*/ 0 h 595"/>
                <a:gd name="T12" fmla="*/ 259 w 589"/>
                <a:gd name="T13" fmla="*/ 0 h 595"/>
                <a:gd name="T14" fmla="*/ 264 w 589"/>
                <a:gd name="T15" fmla="*/ 1 h 595"/>
                <a:gd name="T16" fmla="*/ 269 w 589"/>
                <a:gd name="T17" fmla="*/ 3 h 595"/>
                <a:gd name="T18" fmla="*/ 274 w 589"/>
                <a:gd name="T19" fmla="*/ 5 h 595"/>
                <a:gd name="T20" fmla="*/ 278 w 589"/>
                <a:gd name="T21" fmla="*/ 8 h 595"/>
                <a:gd name="T22" fmla="*/ 284 w 589"/>
                <a:gd name="T23" fmla="*/ 13 h 595"/>
                <a:gd name="T24" fmla="*/ 417 w 589"/>
                <a:gd name="T25" fmla="*/ 130 h 595"/>
                <a:gd name="T26" fmla="*/ 582 w 589"/>
                <a:gd name="T27" fmla="*/ 150 h 595"/>
                <a:gd name="T28" fmla="*/ 517 w 589"/>
                <a:gd name="T29" fmla="*/ 303 h 595"/>
                <a:gd name="T30" fmla="*/ 552 w 589"/>
                <a:gd name="T31" fmla="*/ 477 h 595"/>
                <a:gd name="T32" fmla="*/ 553 w 589"/>
                <a:gd name="T33" fmla="*/ 483 h 595"/>
                <a:gd name="T34" fmla="*/ 554 w 589"/>
                <a:gd name="T35" fmla="*/ 488 h 595"/>
                <a:gd name="T36" fmla="*/ 554 w 589"/>
                <a:gd name="T37" fmla="*/ 493 h 595"/>
                <a:gd name="T38" fmla="*/ 553 w 589"/>
                <a:gd name="T39" fmla="*/ 499 h 595"/>
                <a:gd name="T40" fmla="*/ 551 w 589"/>
                <a:gd name="T41" fmla="*/ 503 h 595"/>
                <a:gd name="T42" fmla="*/ 549 w 589"/>
                <a:gd name="T43" fmla="*/ 508 h 595"/>
                <a:gd name="T44" fmla="*/ 546 w 589"/>
                <a:gd name="T45" fmla="*/ 512 h 595"/>
                <a:gd name="T46" fmla="*/ 542 w 589"/>
                <a:gd name="T47" fmla="*/ 517 h 595"/>
                <a:gd name="T48" fmla="*/ 538 w 589"/>
                <a:gd name="T49" fmla="*/ 520 h 595"/>
                <a:gd name="T50" fmla="*/ 534 w 589"/>
                <a:gd name="T51" fmla="*/ 522 h 595"/>
                <a:gd name="T52" fmla="*/ 529 w 589"/>
                <a:gd name="T53" fmla="*/ 524 h 595"/>
                <a:gd name="T54" fmla="*/ 524 w 589"/>
                <a:gd name="T55" fmla="*/ 525 h 595"/>
                <a:gd name="T56" fmla="*/ 513 w 589"/>
                <a:gd name="T57" fmla="*/ 527 h 595"/>
                <a:gd name="T58" fmla="*/ 506 w 589"/>
                <a:gd name="T59" fmla="*/ 526 h 595"/>
                <a:gd name="T60" fmla="*/ 328 w 589"/>
                <a:gd name="T61" fmla="*/ 511 h 595"/>
                <a:gd name="T62" fmla="*/ 193 w 589"/>
                <a:gd name="T63" fmla="*/ 594 h 595"/>
                <a:gd name="T64" fmla="*/ 170 w 589"/>
                <a:gd name="T65" fmla="*/ 577 h 595"/>
                <a:gd name="T66" fmla="*/ 157 w 589"/>
                <a:gd name="T67" fmla="*/ 493 h 595"/>
                <a:gd name="T68" fmla="*/ 142 w 589"/>
                <a:gd name="T69" fmla="*/ 405 h 595"/>
                <a:gd name="T70" fmla="*/ 72 w 589"/>
                <a:gd name="T71" fmla="*/ 347 h 595"/>
                <a:gd name="T72" fmla="*/ 7 w 589"/>
                <a:gd name="T73" fmla="*/ 29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9" h="595">
                  <a:moveTo>
                    <a:pt x="7" y="294"/>
                  </a:moveTo>
                  <a:cubicBezTo>
                    <a:pt x="2" y="285"/>
                    <a:pt x="0" y="275"/>
                    <a:pt x="3" y="266"/>
                  </a:cubicBezTo>
                  <a:cubicBezTo>
                    <a:pt x="6" y="259"/>
                    <a:pt x="11" y="249"/>
                    <a:pt x="26" y="242"/>
                  </a:cubicBezTo>
                  <a:cubicBezTo>
                    <a:pt x="64" y="224"/>
                    <a:pt x="104" y="206"/>
                    <a:pt x="143" y="190"/>
                  </a:cubicBezTo>
                  <a:cubicBezTo>
                    <a:pt x="156" y="185"/>
                    <a:pt x="172" y="166"/>
                    <a:pt x="176" y="152"/>
                  </a:cubicBezTo>
                  <a:cubicBezTo>
                    <a:pt x="189" y="112"/>
                    <a:pt x="202" y="72"/>
                    <a:pt x="219" y="29"/>
                  </a:cubicBezTo>
                  <a:cubicBezTo>
                    <a:pt x="221" y="22"/>
                    <a:pt x="225" y="17"/>
                    <a:pt x="229" y="12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1"/>
                    <a:pt x="248" y="1"/>
                    <a:pt x="249" y="1"/>
                  </a:cubicBezTo>
                  <a:cubicBezTo>
                    <a:pt x="249" y="1"/>
                    <a:pt x="250" y="1"/>
                    <a:pt x="252" y="0"/>
                  </a:cubicBezTo>
                  <a:cubicBezTo>
                    <a:pt x="252" y="0"/>
                    <a:pt x="253" y="0"/>
                    <a:pt x="254" y="0"/>
                  </a:cubicBezTo>
                  <a:cubicBezTo>
                    <a:pt x="255" y="0"/>
                    <a:pt x="256" y="0"/>
                    <a:pt x="257" y="0"/>
                  </a:cubicBezTo>
                  <a:cubicBezTo>
                    <a:pt x="258" y="0"/>
                    <a:pt x="258" y="0"/>
                    <a:pt x="259" y="0"/>
                  </a:cubicBezTo>
                  <a:cubicBezTo>
                    <a:pt x="260" y="1"/>
                    <a:pt x="261" y="1"/>
                    <a:pt x="262" y="1"/>
                  </a:cubicBezTo>
                  <a:cubicBezTo>
                    <a:pt x="263" y="1"/>
                    <a:pt x="263" y="1"/>
                    <a:pt x="264" y="1"/>
                  </a:cubicBezTo>
                  <a:cubicBezTo>
                    <a:pt x="265" y="2"/>
                    <a:pt x="266" y="2"/>
                    <a:pt x="267" y="2"/>
                  </a:cubicBezTo>
                  <a:cubicBezTo>
                    <a:pt x="268" y="2"/>
                    <a:pt x="268" y="3"/>
                    <a:pt x="269" y="3"/>
                  </a:cubicBezTo>
                  <a:cubicBezTo>
                    <a:pt x="270" y="3"/>
                    <a:pt x="271" y="4"/>
                    <a:pt x="272" y="4"/>
                  </a:cubicBezTo>
                  <a:cubicBezTo>
                    <a:pt x="273" y="4"/>
                    <a:pt x="273" y="5"/>
                    <a:pt x="274" y="5"/>
                  </a:cubicBezTo>
                  <a:cubicBezTo>
                    <a:pt x="275" y="6"/>
                    <a:pt x="276" y="6"/>
                    <a:pt x="276" y="7"/>
                  </a:cubicBezTo>
                  <a:cubicBezTo>
                    <a:pt x="277" y="7"/>
                    <a:pt x="278" y="8"/>
                    <a:pt x="278" y="8"/>
                  </a:cubicBezTo>
                  <a:cubicBezTo>
                    <a:pt x="279" y="9"/>
                    <a:pt x="280" y="9"/>
                    <a:pt x="280" y="10"/>
                  </a:cubicBezTo>
                  <a:cubicBezTo>
                    <a:pt x="282" y="11"/>
                    <a:pt x="283" y="12"/>
                    <a:pt x="284" y="13"/>
                  </a:cubicBezTo>
                  <a:cubicBezTo>
                    <a:pt x="309" y="39"/>
                    <a:pt x="338" y="71"/>
                    <a:pt x="370" y="109"/>
                  </a:cubicBezTo>
                  <a:cubicBezTo>
                    <a:pt x="380" y="120"/>
                    <a:pt x="402" y="130"/>
                    <a:pt x="417" y="130"/>
                  </a:cubicBezTo>
                  <a:cubicBezTo>
                    <a:pt x="465" y="129"/>
                    <a:pt x="511" y="129"/>
                    <a:pt x="548" y="131"/>
                  </a:cubicBezTo>
                  <a:cubicBezTo>
                    <a:pt x="563" y="132"/>
                    <a:pt x="576" y="139"/>
                    <a:pt x="582" y="150"/>
                  </a:cubicBezTo>
                  <a:cubicBezTo>
                    <a:pt x="589" y="162"/>
                    <a:pt x="589" y="176"/>
                    <a:pt x="582" y="189"/>
                  </a:cubicBezTo>
                  <a:cubicBezTo>
                    <a:pt x="565" y="223"/>
                    <a:pt x="543" y="262"/>
                    <a:pt x="517" y="303"/>
                  </a:cubicBezTo>
                  <a:cubicBezTo>
                    <a:pt x="510" y="316"/>
                    <a:pt x="507" y="341"/>
                    <a:pt x="512" y="354"/>
                  </a:cubicBezTo>
                  <a:cubicBezTo>
                    <a:pt x="529" y="401"/>
                    <a:pt x="542" y="442"/>
                    <a:pt x="552" y="477"/>
                  </a:cubicBezTo>
                  <a:cubicBezTo>
                    <a:pt x="552" y="479"/>
                    <a:pt x="553" y="480"/>
                    <a:pt x="553" y="482"/>
                  </a:cubicBezTo>
                  <a:cubicBezTo>
                    <a:pt x="553" y="482"/>
                    <a:pt x="553" y="483"/>
                    <a:pt x="553" y="483"/>
                  </a:cubicBezTo>
                  <a:cubicBezTo>
                    <a:pt x="553" y="484"/>
                    <a:pt x="554" y="485"/>
                    <a:pt x="554" y="486"/>
                  </a:cubicBezTo>
                  <a:cubicBezTo>
                    <a:pt x="554" y="487"/>
                    <a:pt x="554" y="487"/>
                    <a:pt x="554" y="488"/>
                  </a:cubicBezTo>
                  <a:cubicBezTo>
                    <a:pt x="554" y="489"/>
                    <a:pt x="554" y="490"/>
                    <a:pt x="554" y="491"/>
                  </a:cubicBezTo>
                  <a:cubicBezTo>
                    <a:pt x="554" y="492"/>
                    <a:pt x="554" y="492"/>
                    <a:pt x="554" y="493"/>
                  </a:cubicBezTo>
                  <a:cubicBezTo>
                    <a:pt x="553" y="494"/>
                    <a:pt x="553" y="496"/>
                    <a:pt x="553" y="497"/>
                  </a:cubicBezTo>
                  <a:cubicBezTo>
                    <a:pt x="553" y="498"/>
                    <a:pt x="553" y="498"/>
                    <a:pt x="553" y="499"/>
                  </a:cubicBezTo>
                  <a:cubicBezTo>
                    <a:pt x="552" y="500"/>
                    <a:pt x="552" y="501"/>
                    <a:pt x="552" y="502"/>
                  </a:cubicBezTo>
                  <a:cubicBezTo>
                    <a:pt x="551" y="502"/>
                    <a:pt x="551" y="503"/>
                    <a:pt x="551" y="503"/>
                  </a:cubicBezTo>
                  <a:cubicBezTo>
                    <a:pt x="551" y="505"/>
                    <a:pt x="550" y="505"/>
                    <a:pt x="550" y="506"/>
                  </a:cubicBezTo>
                  <a:cubicBezTo>
                    <a:pt x="549" y="507"/>
                    <a:pt x="549" y="507"/>
                    <a:pt x="549" y="508"/>
                  </a:cubicBezTo>
                  <a:cubicBezTo>
                    <a:pt x="548" y="509"/>
                    <a:pt x="548" y="510"/>
                    <a:pt x="547" y="511"/>
                  </a:cubicBezTo>
                  <a:cubicBezTo>
                    <a:pt x="547" y="511"/>
                    <a:pt x="547" y="512"/>
                    <a:pt x="546" y="512"/>
                  </a:cubicBezTo>
                  <a:cubicBezTo>
                    <a:pt x="545" y="513"/>
                    <a:pt x="544" y="514"/>
                    <a:pt x="543" y="516"/>
                  </a:cubicBezTo>
                  <a:cubicBezTo>
                    <a:pt x="543" y="516"/>
                    <a:pt x="542" y="516"/>
                    <a:pt x="542" y="517"/>
                  </a:cubicBezTo>
                  <a:cubicBezTo>
                    <a:pt x="541" y="517"/>
                    <a:pt x="540" y="518"/>
                    <a:pt x="539" y="519"/>
                  </a:cubicBezTo>
                  <a:cubicBezTo>
                    <a:pt x="539" y="519"/>
                    <a:pt x="539" y="519"/>
                    <a:pt x="538" y="520"/>
                  </a:cubicBezTo>
                  <a:cubicBezTo>
                    <a:pt x="537" y="520"/>
                    <a:pt x="536" y="521"/>
                    <a:pt x="535" y="521"/>
                  </a:cubicBezTo>
                  <a:cubicBezTo>
                    <a:pt x="535" y="522"/>
                    <a:pt x="534" y="522"/>
                    <a:pt x="534" y="522"/>
                  </a:cubicBezTo>
                  <a:cubicBezTo>
                    <a:pt x="533" y="523"/>
                    <a:pt x="531" y="523"/>
                    <a:pt x="530" y="524"/>
                  </a:cubicBezTo>
                  <a:cubicBezTo>
                    <a:pt x="530" y="524"/>
                    <a:pt x="529" y="524"/>
                    <a:pt x="529" y="524"/>
                  </a:cubicBezTo>
                  <a:cubicBezTo>
                    <a:pt x="528" y="524"/>
                    <a:pt x="527" y="525"/>
                    <a:pt x="526" y="525"/>
                  </a:cubicBezTo>
                  <a:cubicBezTo>
                    <a:pt x="525" y="525"/>
                    <a:pt x="525" y="525"/>
                    <a:pt x="524" y="525"/>
                  </a:cubicBezTo>
                  <a:cubicBezTo>
                    <a:pt x="524" y="526"/>
                    <a:pt x="523" y="526"/>
                    <a:pt x="522" y="526"/>
                  </a:cubicBezTo>
                  <a:cubicBezTo>
                    <a:pt x="513" y="527"/>
                    <a:pt x="513" y="527"/>
                    <a:pt x="513" y="527"/>
                  </a:cubicBezTo>
                  <a:cubicBezTo>
                    <a:pt x="512" y="526"/>
                    <a:pt x="512" y="526"/>
                    <a:pt x="512" y="526"/>
                  </a:cubicBezTo>
                  <a:cubicBezTo>
                    <a:pt x="510" y="526"/>
                    <a:pt x="508" y="526"/>
                    <a:pt x="506" y="526"/>
                  </a:cubicBezTo>
                  <a:cubicBezTo>
                    <a:pt x="460" y="518"/>
                    <a:pt x="418" y="510"/>
                    <a:pt x="378" y="501"/>
                  </a:cubicBezTo>
                  <a:cubicBezTo>
                    <a:pt x="363" y="497"/>
                    <a:pt x="339" y="502"/>
                    <a:pt x="328" y="511"/>
                  </a:cubicBezTo>
                  <a:cubicBezTo>
                    <a:pt x="294" y="536"/>
                    <a:pt x="259" y="562"/>
                    <a:pt x="224" y="586"/>
                  </a:cubicBezTo>
                  <a:cubicBezTo>
                    <a:pt x="212" y="595"/>
                    <a:pt x="200" y="595"/>
                    <a:pt x="193" y="594"/>
                  </a:cubicBezTo>
                  <a:cubicBezTo>
                    <a:pt x="183" y="592"/>
                    <a:pt x="175" y="586"/>
                    <a:pt x="170" y="577"/>
                  </a:cubicBezTo>
                  <a:cubicBezTo>
                    <a:pt x="170" y="577"/>
                    <a:pt x="170" y="577"/>
                    <a:pt x="170" y="577"/>
                  </a:cubicBezTo>
                  <a:cubicBezTo>
                    <a:pt x="167" y="571"/>
                    <a:pt x="165" y="564"/>
                    <a:pt x="164" y="556"/>
                  </a:cubicBezTo>
                  <a:cubicBezTo>
                    <a:pt x="162" y="535"/>
                    <a:pt x="160" y="515"/>
                    <a:pt x="157" y="493"/>
                  </a:cubicBezTo>
                  <a:cubicBezTo>
                    <a:pt x="155" y="473"/>
                    <a:pt x="153" y="451"/>
                    <a:pt x="150" y="428"/>
                  </a:cubicBezTo>
                  <a:cubicBezTo>
                    <a:pt x="150" y="422"/>
                    <a:pt x="146" y="413"/>
                    <a:pt x="142" y="405"/>
                  </a:cubicBezTo>
                  <a:cubicBezTo>
                    <a:pt x="137" y="396"/>
                    <a:pt x="131" y="389"/>
                    <a:pt x="125" y="385"/>
                  </a:cubicBezTo>
                  <a:cubicBezTo>
                    <a:pt x="107" y="372"/>
                    <a:pt x="89" y="359"/>
                    <a:pt x="72" y="347"/>
                  </a:cubicBezTo>
                  <a:cubicBezTo>
                    <a:pt x="55" y="334"/>
                    <a:pt x="38" y="322"/>
                    <a:pt x="22" y="310"/>
                  </a:cubicBezTo>
                  <a:cubicBezTo>
                    <a:pt x="15" y="305"/>
                    <a:pt x="10" y="300"/>
                    <a:pt x="7" y="294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190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373491" y="204794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创新能力</a:t>
              </a:r>
            </a:p>
          </p:txBody>
        </p:sp>
        <p:sp>
          <p:nvSpPr>
            <p:cNvPr id="50" name="KSO_Shape"/>
            <p:cNvSpPr/>
            <p:nvPr/>
          </p:nvSpPr>
          <p:spPr bwMode="auto">
            <a:xfrm>
              <a:off x="5615674" y="1658699"/>
              <a:ext cx="258170" cy="356096"/>
            </a:xfrm>
            <a:custGeom>
              <a:avLst/>
              <a:gdLst>
                <a:gd name="T0" fmla="*/ 487835 w 779462"/>
                <a:gd name="T1" fmla="*/ 318303 h 1076325"/>
                <a:gd name="T2" fmla="*/ 364068 w 779462"/>
                <a:gd name="T3" fmla="*/ 392961 h 1076325"/>
                <a:gd name="T4" fmla="*/ 314239 w 779462"/>
                <a:gd name="T5" fmla="*/ 531041 h 1076325"/>
                <a:gd name="T6" fmla="*/ 364068 w 779462"/>
                <a:gd name="T7" fmla="*/ 668717 h 1076325"/>
                <a:gd name="T8" fmla="*/ 438000 w 779462"/>
                <a:gd name="T9" fmla="*/ 522193 h 1076325"/>
                <a:gd name="T10" fmla="*/ 550820 w 779462"/>
                <a:gd name="T11" fmla="*/ 463204 h 1076325"/>
                <a:gd name="T12" fmla="*/ 630720 w 779462"/>
                <a:gd name="T13" fmla="*/ 561517 h 1076325"/>
                <a:gd name="T14" fmla="*/ 722510 w 779462"/>
                <a:gd name="T15" fmla="*/ 634196 h 1076325"/>
                <a:gd name="T16" fmla="*/ 743808 w 779462"/>
                <a:gd name="T17" fmla="*/ 487288 h 1076325"/>
                <a:gd name="T18" fmla="*/ 669466 w 779462"/>
                <a:gd name="T19" fmla="*/ 363660 h 1076325"/>
                <a:gd name="T20" fmla="*/ 531636 w 779462"/>
                <a:gd name="T21" fmla="*/ 313887 h 1076325"/>
                <a:gd name="T22" fmla="*/ 377329 w 779462"/>
                <a:gd name="T23" fmla="*/ 75490 h 1076325"/>
                <a:gd name="T24" fmla="*/ 234675 w 779462"/>
                <a:gd name="T25" fmla="*/ 152586 h 1076325"/>
                <a:gd name="T26" fmla="*/ 126579 w 779462"/>
                <a:gd name="T27" fmla="*/ 271844 h 1076325"/>
                <a:gd name="T28" fmla="*/ 62686 w 779462"/>
                <a:gd name="T29" fmla="*/ 422825 h 1076325"/>
                <a:gd name="T30" fmla="*/ 53846 w 779462"/>
                <a:gd name="T31" fmla="*/ 592274 h 1076325"/>
                <a:gd name="T32" fmla="*/ 102871 w 779462"/>
                <a:gd name="T33" fmla="*/ 749680 h 1076325"/>
                <a:gd name="T34" fmla="*/ 199714 w 779462"/>
                <a:gd name="T35" fmla="*/ 878977 h 1076325"/>
                <a:gd name="T36" fmla="*/ 333930 w 779462"/>
                <a:gd name="T37" fmla="*/ 969726 h 1076325"/>
                <a:gd name="T38" fmla="*/ 392999 w 779462"/>
                <a:gd name="T39" fmla="*/ 759030 h 1076325"/>
                <a:gd name="T40" fmla="*/ 280484 w 779462"/>
                <a:gd name="T41" fmla="*/ 622959 h 1076325"/>
                <a:gd name="T42" fmla="*/ 280484 w 779462"/>
                <a:gd name="T43" fmla="*/ 439522 h 1076325"/>
                <a:gd name="T44" fmla="*/ 392999 w 779462"/>
                <a:gd name="T45" fmla="*/ 302648 h 1076325"/>
                <a:gd name="T46" fmla="*/ 572221 w 779462"/>
                <a:gd name="T47" fmla="*/ 267326 h 1076325"/>
                <a:gd name="T48" fmla="*/ 728940 w 779462"/>
                <a:gd name="T49" fmla="*/ 351618 h 1076325"/>
                <a:gd name="T50" fmla="*/ 798457 w 779462"/>
                <a:gd name="T51" fmla="*/ 516991 h 1076325"/>
                <a:gd name="T52" fmla="*/ 745415 w 779462"/>
                <a:gd name="T53" fmla="*/ 690793 h 1076325"/>
                <a:gd name="T54" fmla="*/ 640535 w 779462"/>
                <a:gd name="T55" fmla="*/ 999841 h 1076325"/>
                <a:gd name="T56" fmla="*/ 750368 w 779462"/>
                <a:gd name="T57" fmla="*/ 923471 h 1076325"/>
                <a:gd name="T58" fmla="*/ 871994 w 779462"/>
                <a:gd name="T59" fmla="*/ 870945 h 1076325"/>
                <a:gd name="T60" fmla="*/ 965623 w 779462"/>
                <a:gd name="T61" fmla="*/ 739641 h 1076325"/>
                <a:gd name="T62" fmla="*/ 1010629 w 779462"/>
                <a:gd name="T63" fmla="*/ 580228 h 1076325"/>
                <a:gd name="T64" fmla="*/ 998172 w 779462"/>
                <a:gd name="T65" fmla="*/ 410779 h 1076325"/>
                <a:gd name="T66" fmla="*/ 930663 w 779462"/>
                <a:gd name="T67" fmla="*/ 262207 h 1076325"/>
                <a:gd name="T68" fmla="*/ 819755 w 779462"/>
                <a:gd name="T69" fmla="*/ 145759 h 1076325"/>
                <a:gd name="T70" fmla="*/ 675092 w 779462"/>
                <a:gd name="T71" fmla="*/ 71474 h 1076325"/>
                <a:gd name="T72" fmla="*/ 545699 w 779462"/>
                <a:gd name="T73" fmla="*/ 402 h 1076325"/>
                <a:gd name="T74" fmla="*/ 726528 w 779462"/>
                <a:gd name="T75" fmla="*/ 36942 h 1076325"/>
                <a:gd name="T76" fmla="*/ 879629 w 779462"/>
                <a:gd name="T77" fmla="*/ 129697 h 1076325"/>
                <a:gd name="T78" fmla="*/ 992949 w 779462"/>
                <a:gd name="T79" fmla="*/ 267027 h 1076325"/>
                <a:gd name="T80" fmla="*/ 1054832 w 779462"/>
                <a:gd name="T81" fmla="*/ 437280 h 1076325"/>
                <a:gd name="T82" fmla="*/ 1054832 w 779462"/>
                <a:gd name="T83" fmla="*/ 625202 h 1076325"/>
                <a:gd name="T84" fmla="*/ 992949 w 779462"/>
                <a:gd name="T85" fmla="*/ 795857 h 1076325"/>
                <a:gd name="T86" fmla="*/ 879629 w 779462"/>
                <a:gd name="T87" fmla="*/ 932782 h 1076325"/>
                <a:gd name="T88" fmla="*/ 929837 w 779462"/>
                <a:gd name="T89" fmla="*/ 1019377 h 1076325"/>
                <a:gd name="T90" fmla="*/ 1009738 w 779462"/>
                <a:gd name="T91" fmla="*/ 921064 h 1076325"/>
                <a:gd name="T92" fmla="*/ 1122559 w 779462"/>
                <a:gd name="T93" fmla="*/ 980453 h 1076325"/>
                <a:gd name="T94" fmla="*/ 1202858 w 779462"/>
                <a:gd name="T95" fmla="*/ 955172 h 1076325"/>
                <a:gd name="T96" fmla="*/ 1327725 w 779462"/>
                <a:gd name="T97" fmla="*/ 931096 h 1076325"/>
                <a:gd name="T98" fmla="*/ 1381125 w 779462"/>
                <a:gd name="T99" fmla="*/ 1691520 h 1076325"/>
                <a:gd name="T100" fmla="*/ 1344991 w 779462"/>
                <a:gd name="T101" fmla="*/ 1827152 h 1076325"/>
                <a:gd name="T102" fmla="*/ 1255857 w 779462"/>
                <a:gd name="T103" fmla="*/ 1900988 h 1076325"/>
                <a:gd name="T104" fmla="*/ 520306 w 779462"/>
                <a:gd name="T105" fmla="*/ 1884135 h 1076325"/>
                <a:gd name="T106" fmla="*/ 446833 w 779462"/>
                <a:gd name="T107" fmla="*/ 1784216 h 1076325"/>
                <a:gd name="T108" fmla="*/ 424745 w 779462"/>
                <a:gd name="T109" fmla="*/ 1051639 h 1076325"/>
                <a:gd name="T110" fmla="*/ 256374 w 779462"/>
                <a:gd name="T111" fmla="*/ 985386 h 1076325"/>
                <a:gd name="T112" fmla="*/ 121758 w 779462"/>
                <a:gd name="T113" fmla="*/ 868938 h 1076325"/>
                <a:gd name="T114" fmla="*/ 32550 w 779462"/>
                <a:gd name="T115" fmla="*/ 713542 h 1076325"/>
                <a:gd name="T116" fmla="*/ 0 w 779462"/>
                <a:gd name="T117" fmla="*/ 531241 h 1076325"/>
                <a:gd name="T118" fmla="*/ 32550 w 779462"/>
                <a:gd name="T119" fmla="*/ 348538 h 1076325"/>
                <a:gd name="T120" fmla="*/ 121758 w 779462"/>
                <a:gd name="T121" fmla="*/ 193142 h 1076325"/>
                <a:gd name="T122" fmla="*/ 256374 w 779462"/>
                <a:gd name="T123" fmla="*/ 76694 h 1076325"/>
                <a:gd name="T124" fmla="*/ 424745 w 779462"/>
                <a:gd name="T125" fmla="*/ 10842 h 10763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79462" h="1076325">
                  <a:moveTo>
                    <a:pt x="383829" y="588255"/>
                  </a:moveTo>
                  <a:lnTo>
                    <a:pt x="382134" y="588731"/>
                  </a:lnTo>
                  <a:lnTo>
                    <a:pt x="375331" y="590773"/>
                  </a:lnTo>
                  <a:lnTo>
                    <a:pt x="368073" y="592361"/>
                  </a:lnTo>
                  <a:lnTo>
                    <a:pt x="360590" y="594176"/>
                  </a:lnTo>
                  <a:lnTo>
                    <a:pt x="355958" y="594900"/>
                  </a:lnTo>
                  <a:lnTo>
                    <a:pt x="355958" y="698378"/>
                  </a:lnTo>
                  <a:lnTo>
                    <a:pt x="383829" y="698378"/>
                  </a:lnTo>
                  <a:lnTo>
                    <a:pt x="383829" y="588255"/>
                  </a:lnTo>
                  <a:close/>
                  <a:moveTo>
                    <a:pt x="300038" y="177346"/>
                  </a:moveTo>
                  <a:lnTo>
                    <a:pt x="293688" y="177800"/>
                  </a:lnTo>
                  <a:lnTo>
                    <a:pt x="287565" y="178027"/>
                  </a:lnTo>
                  <a:lnTo>
                    <a:pt x="281215" y="178934"/>
                  </a:lnTo>
                  <a:lnTo>
                    <a:pt x="275318" y="179841"/>
                  </a:lnTo>
                  <a:lnTo>
                    <a:pt x="269422" y="181202"/>
                  </a:lnTo>
                  <a:lnTo>
                    <a:pt x="263525" y="183016"/>
                  </a:lnTo>
                  <a:lnTo>
                    <a:pt x="257856" y="184830"/>
                  </a:lnTo>
                  <a:lnTo>
                    <a:pt x="252413" y="187098"/>
                  </a:lnTo>
                  <a:lnTo>
                    <a:pt x="246970" y="189366"/>
                  </a:lnTo>
                  <a:lnTo>
                    <a:pt x="241753" y="192088"/>
                  </a:lnTo>
                  <a:lnTo>
                    <a:pt x="236310" y="195036"/>
                  </a:lnTo>
                  <a:lnTo>
                    <a:pt x="231321" y="198438"/>
                  </a:lnTo>
                  <a:lnTo>
                    <a:pt x="226785" y="201839"/>
                  </a:lnTo>
                  <a:lnTo>
                    <a:pt x="222023" y="205468"/>
                  </a:lnTo>
                  <a:lnTo>
                    <a:pt x="217487" y="209323"/>
                  </a:lnTo>
                  <a:lnTo>
                    <a:pt x="213178" y="213405"/>
                  </a:lnTo>
                  <a:lnTo>
                    <a:pt x="209323" y="217488"/>
                  </a:lnTo>
                  <a:lnTo>
                    <a:pt x="205468" y="222023"/>
                  </a:lnTo>
                  <a:lnTo>
                    <a:pt x="201839" y="226786"/>
                  </a:lnTo>
                  <a:lnTo>
                    <a:pt x="198210" y="231548"/>
                  </a:lnTo>
                  <a:lnTo>
                    <a:pt x="195035" y="236538"/>
                  </a:lnTo>
                  <a:lnTo>
                    <a:pt x="192314" y="241527"/>
                  </a:lnTo>
                  <a:lnTo>
                    <a:pt x="189593" y="246970"/>
                  </a:lnTo>
                  <a:lnTo>
                    <a:pt x="187098" y="252186"/>
                  </a:lnTo>
                  <a:lnTo>
                    <a:pt x="184830" y="257855"/>
                  </a:lnTo>
                  <a:lnTo>
                    <a:pt x="182789" y="263525"/>
                  </a:lnTo>
                  <a:lnTo>
                    <a:pt x="181428" y="269421"/>
                  </a:lnTo>
                  <a:lnTo>
                    <a:pt x="179841" y="275318"/>
                  </a:lnTo>
                  <a:lnTo>
                    <a:pt x="178934" y="281441"/>
                  </a:lnTo>
                  <a:lnTo>
                    <a:pt x="178027" y="287338"/>
                  </a:lnTo>
                  <a:lnTo>
                    <a:pt x="177573" y="293688"/>
                  </a:lnTo>
                  <a:lnTo>
                    <a:pt x="177346" y="300038"/>
                  </a:lnTo>
                  <a:lnTo>
                    <a:pt x="177573" y="306388"/>
                  </a:lnTo>
                  <a:lnTo>
                    <a:pt x="178027" y="312511"/>
                  </a:lnTo>
                  <a:lnTo>
                    <a:pt x="178934" y="318634"/>
                  </a:lnTo>
                  <a:lnTo>
                    <a:pt x="179841" y="324757"/>
                  </a:lnTo>
                  <a:lnTo>
                    <a:pt x="181428" y="330427"/>
                  </a:lnTo>
                  <a:lnTo>
                    <a:pt x="182789" y="336550"/>
                  </a:lnTo>
                  <a:lnTo>
                    <a:pt x="184830" y="342220"/>
                  </a:lnTo>
                  <a:lnTo>
                    <a:pt x="187098" y="347663"/>
                  </a:lnTo>
                  <a:lnTo>
                    <a:pt x="189593" y="353105"/>
                  </a:lnTo>
                  <a:lnTo>
                    <a:pt x="192314" y="358321"/>
                  </a:lnTo>
                  <a:lnTo>
                    <a:pt x="195035" y="363311"/>
                  </a:lnTo>
                  <a:lnTo>
                    <a:pt x="198210" y="368300"/>
                  </a:lnTo>
                  <a:lnTo>
                    <a:pt x="201839" y="373289"/>
                  </a:lnTo>
                  <a:lnTo>
                    <a:pt x="205468" y="377825"/>
                  </a:lnTo>
                  <a:lnTo>
                    <a:pt x="209323" y="382361"/>
                  </a:lnTo>
                  <a:lnTo>
                    <a:pt x="213178" y="386670"/>
                  </a:lnTo>
                  <a:lnTo>
                    <a:pt x="217487" y="390525"/>
                  </a:lnTo>
                  <a:lnTo>
                    <a:pt x="222023" y="394607"/>
                  </a:lnTo>
                  <a:lnTo>
                    <a:pt x="226785" y="398236"/>
                  </a:lnTo>
                  <a:lnTo>
                    <a:pt x="231321" y="401411"/>
                  </a:lnTo>
                  <a:lnTo>
                    <a:pt x="236310" y="404813"/>
                  </a:lnTo>
                  <a:lnTo>
                    <a:pt x="241753" y="407761"/>
                  </a:lnTo>
                  <a:lnTo>
                    <a:pt x="242887" y="408352"/>
                  </a:lnTo>
                  <a:lnTo>
                    <a:pt x="242887" y="317257"/>
                  </a:lnTo>
                  <a:lnTo>
                    <a:pt x="243114" y="311589"/>
                  </a:lnTo>
                  <a:lnTo>
                    <a:pt x="244020" y="305695"/>
                  </a:lnTo>
                  <a:lnTo>
                    <a:pt x="245380" y="300253"/>
                  </a:lnTo>
                  <a:lnTo>
                    <a:pt x="247193" y="295039"/>
                  </a:lnTo>
                  <a:lnTo>
                    <a:pt x="249685" y="290051"/>
                  </a:lnTo>
                  <a:lnTo>
                    <a:pt x="252404" y="285516"/>
                  </a:lnTo>
                  <a:lnTo>
                    <a:pt x="255803" y="281209"/>
                  </a:lnTo>
                  <a:lnTo>
                    <a:pt x="259429" y="277127"/>
                  </a:lnTo>
                  <a:lnTo>
                    <a:pt x="263281" y="273500"/>
                  </a:lnTo>
                  <a:lnTo>
                    <a:pt x="267813" y="270099"/>
                  </a:lnTo>
                  <a:lnTo>
                    <a:pt x="272571" y="267378"/>
                  </a:lnTo>
                  <a:lnTo>
                    <a:pt x="277556" y="264885"/>
                  </a:lnTo>
                  <a:lnTo>
                    <a:pt x="282768" y="263297"/>
                  </a:lnTo>
                  <a:lnTo>
                    <a:pt x="287979" y="261710"/>
                  </a:lnTo>
                  <a:lnTo>
                    <a:pt x="293644" y="260803"/>
                  </a:lnTo>
                  <a:lnTo>
                    <a:pt x="299536" y="260350"/>
                  </a:lnTo>
                  <a:lnTo>
                    <a:pt x="305201" y="260803"/>
                  </a:lnTo>
                  <a:lnTo>
                    <a:pt x="310865" y="261710"/>
                  </a:lnTo>
                  <a:lnTo>
                    <a:pt x="316304" y="263297"/>
                  </a:lnTo>
                  <a:lnTo>
                    <a:pt x="321742" y="264885"/>
                  </a:lnTo>
                  <a:lnTo>
                    <a:pt x="326274" y="267378"/>
                  </a:lnTo>
                  <a:lnTo>
                    <a:pt x="331032" y="270099"/>
                  </a:lnTo>
                  <a:lnTo>
                    <a:pt x="335564" y="273500"/>
                  </a:lnTo>
                  <a:lnTo>
                    <a:pt x="339643" y="277127"/>
                  </a:lnTo>
                  <a:lnTo>
                    <a:pt x="343042" y="281209"/>
                  </a:lnTo>
                  <a:lnTo>
                    <a:pt x="346441" y="285516"/>
                  </a:lnTo>
                  <a:lnTo>
                    <a:pt x="349387" y="290051"/>
                  </a:lnTo>
                  <a:lnTo>
                    <a:pt x="351879" y="295039"/>
                  </a:lnTo>
                  <a:lnTo>
                    <a:pt x="353465" y="300253"/>
                  </a:lnTo>
                  <a:lnTo>
                    <a:pt x="355051" y="305695"/>
                  </a:lnTo>
                  <a:lnTo>
                    <a:pt x="355731" y="311589"/>
                  </a:lnTo>
                  <a:lnTo>
                    <a:pt x="355958" y="317257"/>
                  </a:lnTo>
                  <a:lnTo>
                    <a:pt x="355958" y="408994"/>
                  </a:lnTo>
                  <a:lnTo>
                    <a:pt x="358322" y="407761"/>
                  </a:lnTo>
                  <a:lnTo>
                    <a:pt x="363311" y="404813"/>
                  </a:lnTo>
                  <a:lnTo>
                    <a:pt x="368300" y="401411"/>
                  </a:lnTo>
                  <a:lnTo>
                    <a:pt x="373290" y="398236"/>
                  </a:lnTo>
                  <a:lnTo>
                    <a:pt x="377825" y="394607"/>
                  </a:lnTo>
                  <a:lnTo>
                    <a:pt x="382134" y="390525"/>
                  </a:lnTo>
                  <a:lnTo>
                    <a:pt x="386443" y="386670"/>
                  </a:lnTo>
                  <a:lnTo>
                    <a:pt x="390525" y="382361"/>
                  </a:lnTo>
                  <a:lnTo>
                    <a:pt x="394381" y="377825"/>
                  </a:lnTo>
                  <a:lnTo>
                    <a:pt x="398009" y="373289"/>
                  </a:lnTo>
                  <a:lnTo>
                    <a:pt x="401411" y="368300"/>
                  </a:lnTo>
                  <a:lnTo>
                    <a:pt x="404586" y="363311"/>
                  </a:lnTo>
                  <a:lnTo>
                    <a:pt x="407761" y="358321"/>
                  </a:lnTo>
                  <a:lnTo>
                    <a:pt x="410482" y="353105"/>
                  </a:lnTo>
                  <a:lnTo>
                    <a:pt x="412977" y="347663"/>
                  </a:lnTo>
                  <a:lnTo>
                    <a:pt x="414791" y="342220"/>
                  </a:lnTo>
                  <a:lnTo>
                    <a:pt x="416832" y="336550"/>
                  </a:lnTo>
                  <a:lnTo>
                    <a:pt x="418647" y="330427"/>
                  </a:lnTo>
                  <a:lnTo>
                    <a:pt x="419781" y="324757"/>
                  </a:lnTo>
                  <a:lnTo>
                    <a:pt x="421141" y="318634"/>
                  </a:lnTo>
                  <a:lnTo>
                    <a:pt x="421822" y="312511"/>
                  </a:lnTo>
                  <a:lnTo>
                    <a:pt x="422275" y="306388"/>
                  </a:lnTo>
                  <a:lnTo>
                    <a:pt x="422275" y="300038"/>
                  </a:lnTo>
                  <a:lnTo>
                    <a:pt x="422275" y="293688"/>
                  </a:lnTo>
                  <a:lnTo>
                    <a:pt x="421822" y="287338"/>
                  </a:lnTo>
                  <a:lnTo>
                    <a:pt x="421141" y="281441"/>
                  </a:lnTo>
                  <a:lnTo>
                    <a:pt x="419781" y="275318"/>
                  </a:lnTo>
                  <a:lnTo>
                    <a:pt x="418647" y="269421"/>
                  </a:lnTo>
                  <a:lnTo>
                    <a:pt x="416832" y="263525"/>
                  </a:lnTo>
                  <a:lnTo>
                    <a:pt x="414791" y="257855"/>
                  </a:lnTo>
                  <a:lnTo>
                    <a:pt x="412977" y="252186"/>
                  </a:lnTo>
                  <a:lnTo>
                    <a:pt x="410482" y="246970"/>
                  </a:lnTo>
                  <a:lnTo>
                    <a:pt x="407761" y="241527"/>
                  </a:lnTo>
                  <a:lnTo>
                    <a:pt x="404586" y="236538"/>
                  </a:lnTo>
                  <a:lnTo>
                    <a:pt x="401411" y="231548"/>
                  </a:lnTo>
                  <a:lnTo>
                    <a:pt x="398009" y="226786"/>
                  </a:lnTo>
                  <a:lnTo>
                    <a:pt x="394381" y="222023"/>
                  </a:lnTo>
                  <a:lnTo>
                    <a:pt x="390525" y="217488"/>
                  </a:lnTo>
                  <a:lnTo>
                    <a:pt x="386443" y="213405"/>
                  </a:lnTo>
                  <a:lnTo>
                    <a:pt x="382134" y="209323"/>
                  </a:lnTo>
                  <a:lnTo>
                    <a:pt x="377825" y="205468"/>
                  </a:lnTo>
                  <a:lnTo>
                    <a:pt x="373290" y="201839"/>
                  </a:lnTo>
                  <a:lnTo>
                    <a:pt x="368300" y="198438"/>
                  </a:lnTo>
                  <a:lnTo>
                    <a:pt x="363311" y="195036"/>
                  </a:lnTo>
                  <a:lnTo>
                    <a:pt x="358322" y="192088"/>
                  </a:lnTo>
                  <a:lnTo>
                    <a:pt x="353106" y="189366"/>
                  </a:lnTo>
                  <a:lnTo>
                    <a:pt x="347663" y="187098"/>
                  </a:lnTo>
                  <a:lnTo>
                    <a:pt x="341993" y="184830"/>
                  </a:lnTo>
                  <a:lnTo>
                    <a:pt x="336323" y="183016"/>
                  </a:lnTo>
                  <a:lnTo>
                    <a:pt x="330427" y="181202"/>
                  </a:lnTo>
                  <a:lnTo>
                    <a:pt x="324757" y="179841"/>
                  </a:lnTo>
                  <a:lnTo>
                    <a:pt x="318634" y="178934"/>
                  </a:lnTo>
                  <a:lnTo>
                    <a:pt x="312511" y="178027"/>
                  </a:lnTo>
                  <a:lnTo>
                    <a:pt x="306161" y="177800"/>
                  </a:lnTo>
                  <a:lnTo>
                    <a:pt x="300038" y="177346"/>
                  </a:lnTo>
                  <a:close/>
                  <a:moveTo>
                    <a:pt x="300265" y="28132"/>
                  </a:moveTo>
                  <a:lnTo>
                    <a:pt x="293234" y="28359"/>
                  </a:lnTo>
                  <a:lnTo>
                    <a:pt x="286204" y="28586"/>
                  </a:lnTo>
                  <a:lnTo>
                    <a:pt x="279173" y="29040"/>
                  </a:lnTo>
                  <a:lnTo>
                    <a:pt x="272370" y="29720"/>
                  </a:lnTo>
                  <a:lnTo>
                    <a:pt x="265566" y="30401"/>
                  </a:lnTo>
                  <a:lnTo>
                    <a:pt x="258763" y="31308"/>
                  </a:lnTo>
                  <a:lnTo>
                    <a:pt x="252186" y="32443"/>
                  </a:lnTo>
                  <a:lnTo>
                    <a:pt x="245382" y="33804"/>
                  </a:lnTo>
                  <a:lnTo>
                    <a:pt x="238805" y="35165"/>
                  </a:lnTo>
                  <a:lnTo>
                    <a:pt x="232455" y="36980"/>
                  </a:lnTo>
                  <a:lnTo>
                    <a:pt x="225878" y="38568"/>
                  </a:lnTo>
                  <a:lnTo>
                    <a:pt x="219528" y="40383"/>
                  </a:lnTo>
                  <a:lnTo>
                    <a:pt x="212952" y="42652"/>
                  </a:lnTo>
                  <a:lnTo>
                    <a:pt x="206828" y="44921"/>
                  </a:lnTo>
                  <a:lnTo>
                    <a:pt x="200478" y="47189"/>
                  </a:lnTo>
                  <a:lnTo>
                    <a:pt x="194582" y="49685"/>
                  </a:lnTo>
                  <a:lnTo>
                    <a:pt x="188459" y="52407"/>
                  </a:lnTo>
                  <a:lnTo>
                    <a:pt x="182562" y="55130"/>
                  </a:lnTo>
                  <a:lnTo>
                    <a:pt x="176666" y="58079"/>
                  </a:lnTo>
                  <a:lnTo>
                    <a:pt x="170769" y="61028"/>
                  </a:lnTo>
                  <a:lnTo>
                    <a:pt x="165100" y="64205"/>
                  </a:lnTo>
                  <a:lnTo>
                    <a:pt x="159430" y="67608"/>
                  </a:lnTo>
                  <a:lnTo>
                    <a:pt x="153987" y="71011"/>
                  </a:lnTo>
                  <a:lnTo>
                    <a:pt x="148318" y="74868"/>
                  </a:lnTo>
                  <a:lnTo>
                    <a:pt x="142875" y="78498"/>
                  </a:lnTo>
                  <a:lnTo>
                    <a:pt x="137659" y="82354"/>
                  </a:lnTo>
                  <a:lnTo>
                    <a:pt x="132443" y="86211"/>
                  </a:lnTo>
                  <a:lnTo>
                    <a:pt x="127453" y="90522"/>
                  </a:lnTo>
                  <a:lnTo>
                    <a:pt x="122464" y="94832"/>
                  </a:lnTo>
                  <a:lnTo>
                    <a:pt x="117475" y="98916"/>
                  </a:lnTo>
                  <a:lnTo>
                    <a:pt x="112712" y="103453"/>
                  </a:lnTo>
                  <a:lnTo>
                    <a:pt x="107950" y="107991"/>
                  </a:lnTo>
                  <a:lnTo>
                    <a:pt x="103641" y="112755"/>
                  </a:lnTo>
                  <a:lnTo>
                    <a:pt x="99105" y="117519"/>
                  </a:lnTo>
                  <a:lnTo>
                    <a:pt x="94796" y="122057"/>
                  </a:lnTo>
                  <a:lnTo>
                    <a:pt x="90487" y="127048"/>
                  </a:lnTo>
                  <a:lnTo>
                    <a:pt x="86405" y="132266"/>
                  </a:lnTo>
                  <a:lnTo>
                    <a:pt x="82323" y="137711"/>
                  </a:lnTo>
                  <a:lnTo>
                    <a:pt x="78694" y="142929"/>
                  </a:lnTo>
                  <a:lnTo>
                    <a:pt x="74839" y="148147"/>
                  </a:lnTo>
                  <a:lnTo>
                    <a:pt x="71437" y="153592"/>
                  </a:lnTo>
                  <a:lnTo>
                    <a:pt x="67809" y="159264"/>
                  </a:lnTo>
                  <a:lnTo>
                    <a:pt x="64407" y="164709"/>
                  </a:lnTo>
                  <a:lnTo>
                    <a:pt x="61232" y="170607"/>
                  </a:lnTo>
                  <a:lnTo>
                    <a:pt x="58057" y="176506"/>
                  </a:lnTo>
                  <a:lnTo>
                    <a:pt x="55109" y="182178"/>
                  </a:lnTo>
                  <a:lnTo>
                    <a:pt x="52387" y="188303"/>
                  </a:lnTo>
                  <a:lnTo>
                    <a:pt x="49666" y="194429"/>
                  </a:lnTo>
                  <a:lnTo>
                    <a:pt x="47171" y="200554"/>
                  </a:lnTo>
                  <a:lnTo>
                    <a:pt x="44903" y="206680"/>
                  </a:lnTo>
                  <a:lnTo>
                    <a:pt x="42636" y="212805"/>
                  </a:lnTo>
                  <a:lnTo>
                    <a:pt x="40821" y="219385"/>
                  </a:lnTo>
                  <a:lnTo>
                    <a:pt x="38780" y="225737"/>
                  </a:lnTo>
                  <a:lnTo>
                    <a:pt x="36966" y="232090"/>
                  </a:lnTo>
                  <a:lnTo>
                    <a:pt x="35378" y="238896"/>
                  </a:lnTo>
                  <a:lnTo>
                    <a:pt x="34018" y="245248"/>
                  </a:lnTo>
                  <a:lnTo>
                    <a:pt x="32657" y="252054"/>
                  </a:lnTo>
                  <a:lnTo>
                    <a:pt x="31523" y="258860"/>
                  </a:lnTo>
                  <a:lnTo>
                    <a:pt x="30389" y="265440"/>
                  </a:lnTo>
                  <a:lnTo>
                    <a:pt x="29709" y="272246"/>
                  </a:lnTo>
                  <a:lnTo>
                    <a:pt x="29255" y="279279"/>
                  </a:lnTo>
                  <a:lnTo>
                    <a:pt x="28802" y="286312"/>
                  </a:lnTo>
                  <a:lnTo>
                    <a:pt x="28575" y="292891"/>
                  </a:lnTo>
                  <a:lnTo>
                    <a:pt x="28575" y="300151"/>
                  </a:lnTo>
                  <a:lnTo>
                    <a:pt x="28575" y="307184"/>
                  </a:lnTo>
                  <a:lnTo>
                    <a:pt x="28802" y="314217"/>
                  </a:lnTo>
                  <a:lnTo>
                    <a:pt x="29255" y="320796"/>
                  </a:lnTo>
                  <a:lnTo>
                    <a:pt x="29709" y="327829"/>
                  </a:lnTo>
                  <a:lnTo>
                    <a:pt x="30389" y="334635"/>
                  </a:lnTo>
                  <a:lnTo>
                    <a:pt x="31523" y="341442"/>
                  </a:lnTo>
                  <a:lnTo>
                    <a:pt x="32657" y="348021"/>
                  </a:lnTo>
                  <a:lnTo>
                    <a:pt x="34018" y="354827"/>
                  </a:lnTo>
                  <a:lnTo>
                    <a:pt x="35378" y="361179"/>
                  </a:lnTo>
                  <a:lnTo>
                    <a:pt x="36966" y="367986"/>
                  </a:lnTo>
                  <a:lnTo>
                    <a:pt x="38780" y="374565"/>
                  </a:lnTo>
                  <a:lnTo>
                    <a:pt x="40821" y="380690"/>
                  </a:lnTo>
                  <a:lnTo>
                    <a:pt x="42636" y="387270"/>
                  </a:lnTo>
                  <a:lnTo>
                    <a:pt x="44903" y="393395"/>
                  </a:lnTo>
                  <a:lnTo>
                    <a:pt x="47171" y="399748"/>
                  </a:lnTo>
                  <a:lnTo>
                    <a:pt x="49666" y="405646"/>
                  </a:lnTo>
                  <a:lnTo>
                    <a:pt x="52387" y="411999"/>
                  </a:lnTo>
                  <a:lnTo>
                    <a:pt x="55109" y="417897"/>
                  </a:lnTo>
                  <a:lnTo>
                    <a:pt x="58057" y="423569"/>
                  </a:lnTo>
                  <a:lnTo>
                    <a:pt x="61232" y="429695"/>
                  </a:lnTo>
                  <a:lnTo>
                    <a:pt x="64407" y="435366"/>
                  </a:lnTo>
                  <a:lnTo>
                    <a:pt x="67809" y="440811"/>
                  </a:lnTo>
                  <a:lnTo>
                    <a:pt x="71437" y="446483"/>
                  </a:lnTo>
                  <a:lnTo>
                    <a:pt x="74839" y="452155"/>
                  </a:lnTo>
                  <a:lnTo>
                    <a:pt x="78694" y="457373"/>
                  </a:lnTo>
                  <a:lnTo>
                    <a:pt x="82323" y="462591"/>
                  </a:lnTo>
                  <a:lnTo>
                    <a:pt x="86405" y="467809"/>
                  </a:lnTo>
                  <a:lnTo>
                    <a:pt x="90487" y="473027"/>
                  </a:lnTo>
                  <a:lnTo>
                    <a:pt x="94796" y="478018"/>
                  </a:lnTo>
                  <a:lnTo>
                    <a:pt x="99105" y="482783"/>
                  </a:lnTo>
                  <a:lnTo>
                    <a:pt x="103641" y="487547"/>
                  </a:lnTo>
                  <a:lnTo>
                    <a:pt x="107950" y="492084"/>
                  </a:lnTo>
                  <a:lnTo>
                    <a:pt x="112712" y="496622"/>
                  </a:lnTo>
                  <a:lnTo>
                    <a:pt x="117475" y="501159"/>
                  </a:lnTo>
                  <a:lnTo>
                    <a:pt x="122464" y="505697"/>
                  </a:lnTo>
                  <a:lnTo>
                    <a:pt x="127453" y="509780"/>
                  </a:lnTo>
                  <a:lnTo>
                    <a:pt x="132443" y="513864"/>
                  </a:lnTo>
                  <a:lnTo>
                    <a:pt x="137659" y="517948"/>
                  </a:lnTo>
                  <a:lnTo>
                    <a:pt x="142875" y="521578"/>
                  </a:lnTo>
                  <a:lnTo>
                    <a:pt x="148318" y="525434"/>
                  </a:lnTo>
                  <a:lnTo>
                    <a:pt x="153987" y="529064"/>
                  </a:lnTo>
                  <a:lnTo>
                    <a:pt x="159430" y="532694"/>
                  </a:lnTo>
                  <a:lnTo>
                    <a:pt x="165100" y="535870"/>
                  </a:lnTo>
                  <a:lnTo>
                    <a:pt x="170769" y="539047"/>
                  </a:lnTo>
                  <a:lnTo>
                    <a:pt x="176666" y="541996"/>
                  </a:lnTo>
                  <a:lnTo>
                    <a:pt x="182562" y="544945"/>
                  </a:lnTo>
                  <a:lnTo>
                    <a:pt x="188459" y="547895"/>
                  </a:lnTo>
                  <a:lnTo>
                    <a:pt x="194582" y="550617"/>
                  </a:lnTo>
                  <a:lnTo>
                    <a:pt x="200478" y="553113"/>
                  </a:lnTo>
                  <a:lnTo>
                    <a:pt x="206828" y="555608"/>
                  </a:lnTo>
                  <a:lnTo>
                    <a:pt x="212952" y="557423"/>
                  </a:lnTo>
                  <a:lnTo>
                    <a:pt x="219528" y="559692"/>
                  </a:lnTo>
                  <a:lnTo>
                    <a:pt x="225878" y="561507"/>
                  </a:lnTo>
                  <a:lnTo>
                    <a:pt x="232455" y="563322"/>
                  </a:lnTo>
                  <a:lnTo>
                    <a:pt x="238805" y="564910"/>
                  </a:lnTo>
                  <a:lnTo>
                    <a:pt x="242887" y="565896"/>
                  </a:lnTo>
                  <a:lnTo>
                    <a:pt x="242887" y="439533"/>
                  </a:lnTo>
                  <a:lnTo>
                    <a:pt x="241073" y="438830"/>
                  </a:lnTo>
                  <a:lnTo>
                    <a:pt x="234723" y="435882"/>
                  </a:lnTo>
                  <a:lnTo>
                    <a:pt x="227919" y="432707"/>
                  </a:lnTo>
                  <a:lnTo>
                    <a:pt x="221796" y="428852"/>
                  </a:lnTo>
                  <a:lnTo>
                    <a:pt x="215673" y="424996"/>
                  </a:lnTo>
                  <a:lnTo>
                    <a:pt x="209777" y="420688"/>
                  </a:lnTo>
                  <a:lnTo>
                    <a:pt x="204107" y="416152"/>
                  </a:lnTo>
                  <a:lnTo>
                    <a:pt x="198437" y="411389"/>
                  </a:lnTo>
                  <a:lnTo>
                    <a:pt x="193221" y="406400"/>
                  </a:lnTo>
                  <a:lnTo>
                    <a:pt x="188232" y="401184"/>
                  </a:lnTo>
                  <a:lnTo>
                    <a:pt x="183469" y="395741"/>
                  </a:lnTo>
                  <a:lnTo>
                    <a:pt x="179160" y="390298"/>
                  </a:lnTo>
                  <a:lnTo>
                    <a:pt x="174852" y="384402"/>
                  </a:lnTo>
                  <a:lnTo>
                    <a:pt x="170769" y="378052"/>
                  </a:lnTo>
                  <a:lnTo>
                    <a:pt x="167368" y="371929"/>
                  </a:lnTo>
                  <a:lnTo>
                    <a:pt x="164193" y="365352"/>
                  </a:lnTo>
                  <a:lnTo>
                    <a:pt x="160791" y="358548"/>
                  </a:lnTo>
                  <a:lnTo>
                    <a:pt x="158296" y="351972"/>
                  </a:lnTo>
                  <a:lnTo>
                    <a:pt x="155802" y="344714"/>
                  </a:lnTo>
                  <a:lnTo>
                    <a:pt x="153987" y="337684"/>
                  </a:lnTo>
                  <a:lnTo>
                    <a:pt x="152173" y="330200"/>
                  </a:lnTo>
                  <a:lnTo>
                    <a:pt x="150812" y="322943"/>
                  </a:lnTo>
                  <a:lnTo>
                    <a:pt x="149905" y="315232"/>
                  </a:lnTo>
                  <a:lnTo>
                    <a:pt x="149452" y="307748"/>
                  </a:lnTo>
                  <a:lnTo>
                    <a:pt x="149225" y="300038"/>
                  </a:lnTo>
                  <a:lnTo>
                    <a:pt x="149452" y="292100"/>
                  </a:lnTo>
                  <a:lnTo>
                    <a:pt x="149905" y="284616"/>
                  </a:lnTo>
                  <a:lnTo>
                    <a:pt x="150812" y="276905"/>
                  </a:lnTo>
                  <a:lnTo>
                    <a:pt x="152173" y="269648"/>
                  </a:lnTo>
                  <a:lnTo>
                    <a:pt x="153987" y="262164"/>
                  </a:lnTo>
                  <a:lnTo>
                    <a:pt x="155802" y="255134"/>
                  </a:lnTo>
                  <a:lnTo>
                    <a:pt x="158296" y="248330"/>
                  </a:lnTo>
                  <a:lnTo>
                    <a:pt x="160791" y="241300"/>
                  </a:lnTo>
                  <a:lnTo>
                    <a:pt x="164193" y="234496"/>
                  </a:lnTo>
                  <a:lnTo>
                    <a:pt x="167368" y="228146"/>
                  </a:lnTo>
                  <a:lnTo>
                    <a:pt x="170769" y="221796"/>
                  </a:lnTo>
                  <a:lnTo>
                    <a:pt x="174852" y="215673"/>
                  </a:lnTo>
                  <a:lnTo>
                    <a:pt x="179160" y="209777"/>
                  </a:lnTo>
                  <a:lnTo>
                    <a:pt x="183469" y="204107"/>
                  </a:lnTo>
                  <a:lnTo>
                    <a:pt x="188232" y="198664"/>
                  </a:lnTo>
                  <a:lnTo>
                    <a:pt x="193221" y="193448"/>
                  </a:lnTo>
                  <a:lnTo>
                    <a:pt x="198437" y="188459"/>
                  </a:lnTo>
                  <a:lnTo>
                    <a:pt x="204107" y="183696"/>
                  </a:lnTo>
                  <a:lnTo>
                    <a:pt x="209777" y="179161"/>
                  </a:lnTo>
                  <a:lnTo>
                    <a:pt x="215673" y="174852"/>
                  </a:lnTo>
                  <a:lnTo>
                    <a:pt x="221796" y="170996"/>
                  </a:lnTo>
                  <a:lnTo>
                    <a:pt x="227919" y="167368"/>
                  </a:lnTo>
                  <a:lnTo>
                    <a:pt x="234723" y="163966"/>
                  </a:lnTo>
                  <a:lnTo>
                    <a:pt x="241073" y="161018"/>
                  </a:lnTo>
                  <a:lnTo>
                    <a:pt x="248104" y="158523"/>
                  </a:lnTo>
                  <a:lnTo>
                    <a:pt x="255134" y="156029"/>
                  </a:lnTo>
                  <a:lnTo>
                    <a:pt x="262391" y="153988"/>
                  </a:lnTo>
                  <a:lnTo>
                    <a:pt x="269648" y="152173"/>
                  </a:lnTo>
                  <a:lnTo>
                    <a:pt x="277132" y="151039"/>
                  </a:lnTo>
                  <a:lnTo>
                    <a:pt x="284616" y="150132"/>
                  </a:lnTo>
                  <a:lnTo>
                    <a:pt x="292327" y="149452"/>
                  </a:lnTo>
                  <a:lnTo>
                    <a:pt x="300038" y="149225"/>
                  </a:lnTo>
                  <a:lnTo>
                    <a:pt x="307748" y="149452"/>
                  </a:lnTo>
                  <a:lnTo>
                    <a:pt x="315459" y="150132"/>
                  </a:lnTo>
                  <a:lnTo>
                    <a:pt x="322943" y="151039"/>
                  </a:lnTo>
                  <a:lnTo>
                    <a:pt x="330427" y="152173"/>
                  </a:lnTo>
                  <a:lnTo>
                    <a:pt x="337684" y="153988"/>
                  </a:lnTo>
                  <a:lnTo>
                    <a:pt x="344941" y="156029"/>
                  </a:lnTo>
                  <a:lnTo>
                    <a:pt x="351745" y="158523"/>
                  </a:lnTo>
                  <a:lnTo>
                    <a:pt x="358548" y="161018"/>
                  </a:lnTo>
                  <a:lnTo>
                    <a:pt x="365352" y="163966"/>
                  </a:lnTo>
                  <a:lnTo>
                    <a:pt x="371702" y="167368"/>
                  </a:lnTo>
                  <a:lnTo>
                    <a:pt x="378052" y="170996"/>
                  </a:lnTo>
                  <a:lnTo>
                    <a:pt x="384175" y="174852"/>
                  </a:lnTo>
                  <a:lnTo>
                    <a:pt x="390298" y="179161"/>
                  </a:lnTo>
                  <a:lnTo>
                    <a:pt x="395741" y="183696"/>
                  </a:lnTo>
                  <a:lnTo>
                    <a:pt x="401184" y="188459"/>
                  </a:lnTo>
                  <a:lnTo>
                    <a:pt x="406400" y="193448"/>
                  </a:lnTo>
                  <a:lnTo>
                    <a:pt x="411390" y="198664"/>
                  </a:lnTo>
                  <a:lnTo>
                    <a:pt x="416152" y="204107"/>
                  </a:lnTo>
                  <a:lnTo>
                    <a:pt x="420688" y="209777"/>
                  </a:lnTo>
                  <a:lnTo>
                    <a:pt x="424770" y="215673"/>
                  </a:lnTo>
                  <a:lnTo>
                    <a:pt x="428852" y="221796"/>
                  </a:lnTo>
                  <a:lnTo>
                    <a:pt x="432481" y="228146"/>
                  </a:lnTo>
                  <a:lnTo>
                    <a:pt x="435882" y="234496"/>
                  </a:lnTo>
                  <a:lnTo>
                    <a:pt x="438831" y="241300"/>
                  </a:lnTo>
                  <a:lnTo>
                    <a:pt x="441552" y="248330"/>
                  </a:lnTo>
                  <a:lnTo>
                    <a:pt x="443820" y="255134"/>
                  </a:lnTo>
                  <a:lnTo>
                    <a:pt x="445861" y="262164"/>
                  </a:lnTo>
                  <a:lnTo>
                    <a:pt x="447448" y="269648"/>
                  </a:lnTo>
                  <a:lnTo>
                    <a:pt x="449036" y="276905"/>
                  </a:lnTo>
                  <a:lnTo>
                    <a:pt x="449716" y="284616"/>
                  </a:lnTo>
                  <a:lnTo>
                    <a:pt x="450623" y="292100"/>
                  </a:lnTo>
                  <a:lnTo>
                    <a:pt x="450850" y="300038"/>
                  </a:lnTo>
                  <a:lnTo>
                    <a:pt x="450623" y="307748"/>
                  </a:lnTo>
                  <a:lnTo>
                    <a:pt x="449716" y="315232"/>
                  </a:lnTo>
                  <a:lnTo>
                    <a:pt x="449036" y="322943"/>
                  </a:lnTo>
                  <a:lnTo>
                    <a:pt x="447448" y="330200"/>
                  </a:lnTo>
                  <a:lnTo>
                    <a:pt x="445861" y="337684"/>
                  </a:lnTo>
                  <a:lnTo>
                    <a:pt x="443820" y="344714"/>
                  </a:lnTo>
                  <a:lnTo>
                    <a:pt x="441552" y="351972"/>
                  </a:lnTo>
                  <a:lnTo>
                    <a:pt x="438831" y="358548"/>
                  </a:lnTo>
                  <a:lnTo>
                    <a:pt x="435882" y="365352"/>
                  </a:lnTo>
                  <a:lnTo>
                    <a:pt x="432481" y="371929"/>
                  </a:lnTo>
                  <a:lnTo>
                    <a:pt x="428852" y="378052"/>
                  </a:lnTo>
                  <a:lnTo>
                    <a:pt x="424770" y="384402"/>
                  </a:lnTo>
                  <a:lnTo>
                    <a:pt x="420688" y="390298"/>
                  </a:lnTo>
                  <a:lnTo>
                    <a:pt x="416152" y="395741"/>
                  </a:lnTo>
                  <a:lnTo>
                    <a:pt x="411390" y="401184"/>
                  </a:lnTo>
                  <a:lnTo>
                    <a:pt x="406400" y="406400"/>
                  </a:lnTo>
                  <a:lnTo>
                    <a:pt x="401184" y="411389"/>
                  </a:lnTo>
                  <a:lnTo>
                    <a:pt x="395741" y="416152"/>
                  </a:lnTo>
                  <a:lnTo>
                    <a:pt x="390298" y="420688"/>
                  </a:lnTo>
                  <a:lnTo>
                    <a:pt x="384175" y="424996"/>
                  </a:lnTo>
                  <a:lnTo>
                    <a:pt x="378052" y="428852"/>
                  </a:lnTo>
                  <a:lnTo>
                    <a:pt x="371702" y="432707"/>
                  </a:lnTo>
                  <a:lnTo>
                    <a:pt x="365352" y="435882"/>
                  </a:lnTo>
                  <a:lnTo>
                    <a:pt x="358548" y="438830"/>
                  </a:lnTo>
                  <a:lnTo>
                    <a:pt x="355958" y="439867"/>
                  </a:lnTo>
                  <a:lnTo>
                    <a:pt x="355958" y="566203"/>
                  </a:lnTo>
                  <a:lnTo>
                    <a:pt x="361497" y="564910"/>
                  </a:lnTo>
                  <a:lnTo>
                    <a:pt x="368073" y="563322"/>
                  </a:lnTo>
                  <a:lnTo>
                    <a:pt x="374423" y="561507"/>
                  </a:lnTo>
                  <a:lnTo>
                    <a:pt x="381000" y="559692"/>
                  </a:lnTo>
                  <a:lnTo>
                    <a:pt x="386985" y="557475"/>
                  </a:lnTo>
                  <a:lnTo>
                    <a:pt x="388361" y="553956"/>
                  </a:lnTo>
                  <a:lnTo>
                    <a:pt x="390627" y="548968"/>
                  </a:lnTo>
                  <a:lnTo>
                    <a:pt x="393572" y="544207"/>
                  </a:lnTo>
                  <a:lnTo>
                    <a:pt x="396971" y="539672"/>
                  </a:lnTo>
                  <a:lnTo>
                    <a:pt x="400370" y="535818"/>
                  </a:lnTo>
                  <a:lnTo>
                    <a:pt x="404675" y="532417"/>
                  </a:lnTo>
                  <a:lnTo>
                    <a:pt x="408754" y="529016"/>
                  </a:lnTo>
                  <a:lnTo>
                    <a:pt x="413513" y="526069"/>
                  </a:lnTo>
                  <a:lnTo>
                    <a:pt x="418498" y="523802"/>
                  </a:lnTo>
                  <a:lnTo>
                    <a:pt x="423483" y="521761"/>
                  </a:lnTo>
                  <a:lnTo>
                    <a:pt x="428921" y="520401"/>
                  </a:lnTo>
                  <a:lnTo>
                    <a:pt x="434813" y="519494"/>
                  </a:lnTo>
                  <a:lnTo>
                    <a:pt x="440477" y="519267"/>
                  </a:lnTo>
                  <a:lnTo>
                    <a:pt x="446142" y="519494"/>
                  </a:lnTo>
                  <a:lnTo>
                    <a:pt x="451807" y="520401"/>
                  </a:lnTo>
                  <a:lnTo>
                    <a:pt x="457079" y="521667"/>
                  </a:lnTo>
                  <a:lnTo>
                    <a:pt x="457200" y="521578"/>
                  </a:lnTo>
                  <a:lnTo>
                    <a:pt x="462643" y="517948"/>
                  </a:lnTo>
                  <a:lnTo>
                    <a:pt x="467632" y="513864"/>
                  </a:lnTo>
                  <a:lnTo>
                    <a:pt x="472848" y="509780"/>
                  </a:lnTo>
                  <a:lnTo>
                    <a:pt x="477838" y="505697"/>
                  </a:lnTo>
                  <a:lnTo>
                    <a:pt x="482600" y="501159"/>
                  </a:lnTo>
                  <a:lnTo>
                    <a:pt x="487363" y="496622"/>
                  </a:lnTo>
                  <a:lnTo>
                    <a:pt x="492125" y="492084"/>
                  </a:lnTo>
                  <a:lnTo>
                    <a:pt x="496661" y="487547"/>
                  </a:lnTo>
                  <a:lnTo>
                    <a:pt x="501197" y="482783"/>
                  </a:lnTo>
                  <a:lnTo>
                    <a:pt x="505506" y="478018"/>
                  </a:lnTo>
                  <a:lnTo>
                    <a:pt x="509815" y="473027"/>
                  </a:lnTo>
                  <a:lnTo>
                    <a:pt x="513897" y="467809"/>
                  </a:lnTo>
                  <a:lnTo>
                    <a:pt x="517752" y="462591"/>
                  </a:lnTo>
                  <a:lnTo>
                    <a:pt x="521607" y="457373"/>
                  </a:lnTo>
                  <a:lnTo>
                    <a:pt x="525236" y="452155"/>
                  </a:lnTo>
                  <a:lnTo>
                    <a:pt x="529091" y="446483"/>
                  </a:lnTo>
                  <a:lnTo>
                    <a:pt x="532493" y="440811"/>
                  </a:lnTo>
                  <a:lnTo>
                    <a:pt x="535668" y="435366"/>
                  </a:lnTo>
                  <a:lnTo>
                    <a:pt x="539070" y="429695"/>
                  </a:lnTo>
                  <a:lnTo>
                    <a:pt x="542018" y="423569"/>
                  </a:lnTo>
                  <a:lnTo>
                    <a:pt x="544966" y="417897"/>
                  </a:lnTo>
                  <a:lnTo>
                    <a:pt x="547688" y="411999"/>
                  </a:lnTo>
                  <a:lnTo>
                    <a:pt x="550409" y="405646"/>
                  </a:lnTo>
                  <a:lnTo>
                    <a:pt x="552904" y="399748"/>
                  </a:lnTo>
                  <a:lnTo>
                    <a:pt x="555398" y="393395"/>
                  </a:lnTo>
                  <a:lnTo>
                    <a:pt x="557666" y="387270"/>
                  </a:lnTo>
                  <a:lnTo>
                    <a:pt x="559707" y="380690"/>
                  </a:lnTo>
                  <a:lnTo>
                    <a:pt x="561522" y="374565"/>
                  </a:lnTo>
                  <a:lnTo>
                    <a:pt x="563336" y="367986"/>
                  </a:lnTo>
                  <a:lnTo>
                    <a:pt x="564923" y="361179"/>
                  </a:lnTo>
                  <a:lnTo>
                    <a:pt x="566511" y="354827"/>
                  </a:lnTo>
                  <a:lnTo>
                    <a:pt x="567645" y="348021"/>
                  </a:lnTo>
                  <a:lnTo>
                    <a:pt x="568779" y="341442"/>
                  </a:lnTo>
                  <a:lnTo>
                    <a:pt x="569686" y="334635"/>
                  </a:lnTo>
                  <a:lnTo>
                    <a:pt x="570366" y="327829"/>
                  </a:lnTo>
                  <a:lnTo>
                    <a:pt x="571273" y="320796"/>
                  </a:lnTo>
                  <a:lnTo>
                    <a:pt x="571500" y="314217"/>
                  </a:lnTo>
                  <a:lnTo>
                    <a:pt x="571954" y="307184"/>
                  </a:lnTo>
                  <a:lnTo>
                    <a:pt x="571954" y="300151"/>
                  </a:lnTo>
                  <a:lnTo>
                    <a:pt x="571954" y="292891"/>
                  </a:lnTo>
                  <a:lnTo>
                    <a:pt x="571500" y="286312"/>
                  </a:lnTo>
                  <a:lnTo>
                    <a:pt x="571273" y="279279"/>
                  </a:lnTo>
                  <a:lnTo>
                    <a:pt x="570366" y="272246"/>
                  </a:lnTo>
                  <a:lnTo>
                    <a:pt x="569686" y="265440"/>
                  </a:lnTo>
                  <a:lnTo>
                    <a:pt x="568779" y="258860"/>
                  </a:lnTo>
                  <a:lnTo>
                    <a:pt x="567645" y="252054"/>
                  </a:lnTo>
                  <a:lnTo>
                    <a:pt x="566511" y="245248"/>
                  </a:lnTo>
                  <a:lnTo>
                    <a:pt x="564923" y="238896"/>
                  </a:lnTo>
                  <a:lnTo>
                    <a:pt x="563336" y="232090"/>
                  </a:lnTo>
                  <a:lnTo>
                    <a:pt x="561522" y="225737"/>
                  </a:lnTo>
                  <a:lnTo>
                    <a:pt x="559707" y="219385"/>
                  </a:lnTo>
                  <a:lnTo>
                    <a:pt x="557666" y="212805"/>
                  </a:lnTo>
                  <a:lnTo>
                    <a:pt x="555398" y="206680"/>
                  </a:lnTo>
                  <a:lnTo>
                    <a:pt x="552904" y="200554"/>
                  </a:lnTo>
                  <a:lnTo>
                    <a:pt x="550409" y="194429"/>
                  </a:lnTo>
                  <a:lnTo>
                    <a:pt x="547688" y="188303"/>
                  </a:lnTo>
                  <a:lnTo>
                    <a:pt x="544966" y="182178"/>
                  </a:lnTo>
                  <a:lnTo>
                    <a:pt x="542018" y="176506"/>
                  </a:lnTo>
                  <a:lnTo>
                    <a:pt x="539070" y="170607"/>
                  </a:lnTo>
                  <a:lnTo>
                    <a:pt x="535668" y="164709"/>
                  </a:lnTo>
                  <a:lnTo>
                    <a:pt x="532493" y="159264"/>
                  </a:lnTo>
                  <a:lnTo>
                    <a:pt x="529091" y="153592"/>
                  </a:lnTo>
                  <a:lnTo>
                    <a:pt x="525236" y="148147"/>
                  </a:lnTo>
                  <a:lnTo>
                    <a:pt x="521607" y="142929"/>
                  </a:lnTo>
                  <a:lnTo>
                    <a:pt x="517752" y="137711"/>
                  </a:lnTo>
                  <a:lnTo>
                    <a:pt x="513897" y="132266"/>
                  </a:lnTo>
                  <a:lnTo>
                    <a:pt x="509815" y="127048"/>
                  </a:lnTo>
                  <a:lnTo>
                    <a:pt x="505506" y="122057"/>
                  </a:lnTo>
                  <a:lnTo>
                    <a:pt x="501197" y="117519"/>
                  </a:lnTo>
                  <a:lnTo>
                    <a:pt x="496661" y="112755"/>
                  </a:lnTo>
                  <a:lnTo>
                    <a:pt x="492125" y="107991"/>
                  </a:lnTo>
                  <a:lnTo>
                    <a:pt x="487363" y="103453"/>
                  </a:lnTo>
                  <a:lnTo>
                    <a:pt x="482600" y="98916"/>
                  </a:lnTo>
                  <a:lnTo>
                    <a:pt x="477838" y="94832"/>
                  </a:lnTo>
                  <a:lnTo>
                    <a:pt x="472848" y="90522"/>
                  </a:lnTo>
                  <a:lnTo>
                    <a:pt x="467632" y="86211"/>
                  </a:lnTo>
                  <a:lnTo>
                    <a:pt x="462643" y="82354"/>
                  </a:lnTo>
                  <a:lnTo>
                    <a:pt x="457200" y="78498"/>
                  </a:lnTo>
                  <a:lnTo>
                    <a:pt x="451984" y="74868"/>
                  </a:lnTo>
                  <a:lnTo>
                    <a:pt x="446541" y="71011"/>
                  </a:lnTo>
                  <a:lnTo>
                    <a:pt x="441098" y="67608"/>
                  </a:lnTo>
                  <a:lnTo>
                    <a:pt x="435202" y="64205"/>
                  </a:lnTo>
                  <a:lnTo>
                    <a:pt x="429532" y="61028"/>
                  </a:lnTo>
                  <a:lnTo>
                    <a:pt x="423863" y="58079"/>
                  </a:lnTo>
                  <a:lnTo>
                    <a:pt x="417966" y="55130"/>
                  </a:lnTo>
                  <a:lnTo>
                    <a:pt x="411843" y="52407"/>
                  </a:lnTo>
                  <a:lnTo>
                    <a:pt x="405947" y="49685"/>
                  </a:lnTo>
                  <a:lnTo>
                    <a:pt x="399597" y="47189"/>
                  </a:lnTo>
                  <a:lnTo>
                    <a:pt x="393473" y="44921"/>
                  </a:lnTo>
                  <a:lnTo>
                    <a:pt x="387123" y="42652"/>
                  </a:lnTo>
                  <a:lnTo>
                    <a:pt x="381000" y="40383"/>
                  </a:lnTo>
                  <a:lnTo>
                    <a:pt x="374423" y="38568"/>
                  </a:lnTo>
                  <a:lnTo>
                    <a:pt x="368073" y="36980"/>
                  </a:lnTo>
                  <a:lnTo>
                    <a:pt x="361497" y="35165"/>
                  </a:lnTo>
                  <a:lnTo>
                    <a:pt x="354693" y="33804"/>
                  </a:lnTo>
                  <a:lnTo>
                    <a:pt x="348116" y="32443"/>
                  </a:lnTo>
                  <a:lnTo>
                    <a:pt x="341540" y="31308"/>
                  </a:lnTo>
                  <a:lnTo>
                    <a:pt x="334509" y="30401"/>
                  </a:lnTo>
                  <a:lnTo>
                    <a:pt x="327932" y="29720"/>
                  </a:lnTo>
                  <a:lnTo>
                    <a:pt x="320902" y="29040"/>
                  </a:lnTo>
                  <a:lnTo>
                    <a:pt x="314098" y="28586"/>
                  </a:lnTo>
                  <a:lnTo>
                    <a:pt x="307295" y="28359"/>
                  </a:lnTo>
                  <a:lnTo>
                    <a:pt x="300265" y="28132"/>
                  </a:lnTo>
                  <a:close/>
                  <a:moveTo>
                    <a:pt x="300265" y="0"/>
                  </a:moveTo>
                  <a:lnTo>
                    <a:pt x="307975" y="227"/>
                  </a:lnTo>
                  <a:lnTo>
                    <a:pt x="315686" y="454"/>
                  </a:lnTo>
                  <a:lnTo>
                    <a:pt x="323170" y="907"/>
                  </a:lnTo>
                  <a:lnTo>
                    <a:pt x="330881" y="1361"/>
                  </a:lnTo>
                  <a:lnTo>
                    <a:pt x="338365" y="2496"/>
                  </a:lnTo>
                  <a:lnTo>
                    <a:pt x="345848" y="3403"/>
                  </a:lnTo>
                  <a:lnTo>
                    <a:pt x="353332" y="4764"/>
                  </a:lnTo>
                  <a:lnTo>
                    <a:pt x="360590" y="6126"/>
                  </a:lnTo>
                  <a:lnTo>
                    <a:pt x="368073" y="7714"/>
                  </a:lnTo>
                  <a:lnTo>
                    <a:pt x="375331" y="9529"/>
                  </a:lnTo>
                  <a:lnTo>
                    <a:pt x="382134" y="11344"/>
                  </a:lnTo>
                  <a:lnTo>
                    <a:pt x="389391" y="13385"/>
                  </a:lnTo>
                  <a:lnTo>
                    <a:pt x="396422" y="15654"/>
                  </a:lnTo>
                  <a:lnTo>
                    <a:pt x="403452" y="18150"/>
                  </a:lnTo>
                  <a:lnTo>
                    <a:pt x="410029" y="20872"/>
                  </a:lnTo>
                  <a:lnTo>
                    <a:pt x="416832" y="23595"/>
                  </a:lnTo>
                  <a:lnTo>
                    <a:pt x="423636" y="26317"/>
                  </a:lnTo>
                  <a:lnTo>
                    <a:pt x="430213" y="29720"/>
                  </a:lnTo>
                  <a:lnTo>
                    <a:pt x="436790" y="32896"/>
                  </a:lnTo>
                  <a:lnTo>
                    <a:pt x="443140" y="36073"/>
                  </a:lnTo>
                  <a:lnTo>
                    <a:pt x="449490" y="39929"/>
                  </a:lnTo>
                  <a:lnTo>
                    <a:pt x="455840" y="43332"/>
                  </a:lnTo>
                  <a:lnTo>
                    <a:pt x="461736" y="47416"/>
                  </a:lnTo>
                  <a:lnTo>
                    <a:pt x="467859" y="51273"/>
                  </a:lnTo>
                  <a:lnTo>
                    <a:pt x="473756" y="55357"/>
                  </a:lnTo>
                  <a:lnTo>
                    <a:pt x="479652" y="59667"/>
                  </a:lnTo>
                  <a:lnTo>
                    <a:pt x="485322" y="63978"/>
                  </a:lnTo>
                  <a:lnTo>
                    <a:pt x="490991" y="68515"/>
                  </a:lnTo>
                  <a:lnTo>
                    <a:pt x="496434" y="73279"/>
                  </a:lnTo>
                  <a:lnTo>
                    <a:pt x="501877" y="78044"/>
                  </a:lnTo>
                  <a:lnTo>
                    <a:pt x="507093" y="82808"/>
                  </a:lnTo>
                  <a:lnTo>
                    <a:pt x="512309" y="88026"/>
                  </a:lnTo>
                  <a:lnTo>
                    <a:pt x="517298" y="93017"/>
                  </a:lnTo>
                  <a:lnTo>
                    <a:pt x="522288" y="98235"/>
                  </a:lnTo>
                  <a:lnTo>
                    <a:pt x="527050" y="103680"/>
                  </a:lnTo>
                  <a:lnTo>
                    <a:pt x="531586" y="109125"/>
                  </a:lnTo>
                  <a:lnTo>
                    <a:pt x="536348" y="115024"/>
                  </a:lnTo>
                  <a:lnTo>
                    <a:pt x="540431" y="120696"/>
                  </a:lnTo>
                  <a:lnTo>
                    <a:pt x="544740" y="126367"/>
                  </a:lnTo>
                  <a:lnTo>
                    <a:pt x="549048" y="132266"/>
                  </a:lnTo>
                  <a:lnTo>
                    <a:pt x="552904" y="138392"/>
                  </a:lnTo>
                  <a:lnTo>
                    <a:pt x="556759" y="144517"/>
                  </a:lnTo>
                  <a:lnTo>
                    <a:pt x="560388" y="150870"/>
                  </a:lnTo>
                  <a:lnTo>
                    <a:pt x="564016" y="156995"/>
                  </a:lnTo>
                  <a:lnTo>
                    <a:pt x="567418" y="163574"/>
                  </a:lnTo>
                  <a:lnTo>
                    <a:pt x="570593" y="169927"/>
                  </a:lnTo>
                  <a:lnTo>
                    <a:pt x="573541" y="176506"/>
                  </a:lnTo>
                  <a:lnTo>
                    <a:pt x="576716" y="183312"/>
                  </a:lnTo>
                  <a:lnTo>
                    <a:pt x="579438" y="189891"/>
                  </a:lnTo>
                  <a:lnTo>
                    <a:pt x="581932" y="196924"/>
                  </a:lnTo>
                  <a:lnTo>
                    <a:pt x="584427" y="203957"/>
                  </a:lnTo>
                  <a:lnTo>
                    <a:pt x="586695" y="210990"/>
                  </a:lnTo>
                  <a:lnTo>
                    <a:pt x="588963" y="217797"/>
                  </a:lnTo>
                  <a:lnTo>
                    <a:pt x="590550" y="225056"/>
                  </a:lnTo>
                  <a:lnTo>
                    <a:pt x="592365" y="232316"/>
                  </a:lnTo>
                  <a:lnTo>
                    <a:pt x="594179" y="239576"/>
                  </a:lnTo>
                  <a:lnTo>
                    <a:pt x="595313" y="247063"/>
                  </a:lnTo>
                  <a:lnTo>
                    <a:pt x="596673" y="254323"/>
                  </a:lnTo>
                  <a:lnTo>
                    <a:pt x="597807" y="261810"/>
                  </a:lnTo>
                  <a:lnTo>
                    <a:pt x="598488" y="269523"/>
                  </a:lnTo>
                  <a:lnTo>
                    <a:pt x="599395" y="277010"/>
                  </a:lnTo>
                  <a:lnTo>
                    <a:pt x="599848" y="284724"/>
                  </a:lnTo>
                  <a:lnTo>
                    <a:pt x="600075" y="292437"/>
                  </a:lnTo>
                  <a:lnTo>
                    <a:pt x="600075" y="300151"/>
                  </a:lnTo>
                  <a:lnTo>
                    <a:pt x="600075" y="307865"/>
                  </a:lnTo>
                  <a:lnTo>
                    <a:pt x="599848" y="315351"/>
                  </a:lnTo>
                  <a:lnTo>
                    <a:pt x="599395" y="323065"/>
                  </a:lnTo>
                  <a:lnTo>
                    <a:pt x="598488" y="330779"/>
                  </a:lnTo>
                  <a:lnTo>
                    <a:pt x="597807" y="338265"/>
                  </a:lnTo>
                  <a:lnTo>
                    <a:pt x="596673" y="345752"/>
                  </a:lnTo>
                  <a:lnTo>
                    <a:pt x="595313" y="353239"/>
                  </a:lnTo>
                  <a:lnTo>
                    <a:pt x="594179" y="360499"/>
                  </a:lnTo>
                  <a:lnTo>
                    <a:pt x="592365" y="367759"/>
                  </a:lnTo>
                  <a:lnTo>
                    <a:pt x="590550" y="375019"/>
                  </a:lnTo>
                  <a:lnTo>
                    <a:pt x="588963" y="382278"/>
                  </a:lnTo>
                  <a:lnTo>
                    <a:pt x="586695" y="389311"/>
                  </a:lnTo>
                  <a:lnTo>
                    <a:pt x="584427" y="396344"/>
                  </a:lnTo>
                  <a:lnTo>
                    <a:pt x="581932" y="403151"/>
                  </a:lnTo>
                  <a:lnTo>
                    <a:pt x="579438" y="410184"/>
                  </a:lnTo>
                  <a:lnTo>
                    <a:pt x="576716" y="416990"/>
                  </a:lnTo>
                  <a:lnTo>
                    <a:pt x="573541" y="423569"/>
                  </a:lnTo>
                  <a:lnTo>
                    <a:pt x="570593" y="430148"/>
                  </a:lnTo>
                  <a:lnTo>
                    <a:pt x="567418" y="436501"/>
                  </a:lnTo>
                  <a:lnTo>
                    <a:pt x="564016" y="443080"/>
                  </a:lnTo>
                  <a:lnTo>
                    <a:pt x="560388" y="449659"/>
                  </a:lnTo>
                  <a:lnTo>
                    <a:pt x="556759" y="455785"/>
                  </a:lnTo>
                  <a:lnTo>
                    <a:pt x="552904" y="461683"/>
                  </a:lnTo>
                  <a:lnTo>
                    <a:pt x="549048" y="467809"/>
                  </a:lnTo>
                  <a:lnTo>
                    <a:pt x="544740" y="473708"/>
                  </a:lnTo>
                  <a:lnTo>
                    <a:pt x="540431" y="479833"/>
                  </a:lnTo>
                  <a:lnTo>
                    <a:pt x="536348" y="485505"/>
                  </a:lnTo>
                  <a:lnTo>
                    <a:pt x="531586" y="490950"/>
                  </a:lnTo>
                  <a:lnTo>
                    <a:pt x="527050" y="496395"/>
                  </a:lnTo>
                  <a:lnTo>
                    <a:pt x="522288" y="501840"/>
                  </a:lnTo>
                  <a:lnTo>
                    <a:pt x="517298" y="507058"/>
                  </a:lnTo>
                  <a:lnTo>
                    <a:pt x="512309" y="512049"/>
                  </a:lnTo>
                  <a:lnTo>
                    <a:pt x="507093" y="517267"/>
                  </a:lnTo>
                  <a:lnTo>
                    <a:pt x="501877" y="522031"/>
                  </a:lnTo>
                  <a:lnTo>
                    <a:pt x="496434" y="527022"/>
                  </a:lnTo>
                  <a:lnTo>
                    <a:pt x="490991" y="531560"/>
                  </a:lnTo>
                  <a:lnTo>
                    <a:pt x="485322" y="536097"/>
                  </a:lnTo>
                  <a:lnTo>
                    <a:pt x="482689" y="538204"/>
                  </a:lnTo>
                  <a:lnTo>
                    <a:pt x="483983" y="539672"/>
                  </a:lnTo>
                  <a:lnTo>
                    <a:pt x="487609" y="544207"/>
                  </a:lnTo>
                  <a:lnTo>
                    <a:pt x="490328" y="548968"/>
                  </a:lnTo>
                  <a:lnTo>
                    <a:pt x="492821" y="553956"/>
                  </a:lnTo>
                  <a:lnTo>
                    <a:pt x="494407" y="559171"/>
                  </a:lnTo>
                  <a:lnTo>
                    <a:pt x="495993" y="564385"/>
                  </a:lnTo>
                  <a:lnTo>
                    <a:pt x="496673" y="570280"/>
                  </a:lnTo>
                  <a:lnTo>
                    <a:pt x="496899" y="575948"/>
                  </a:lnTo>
                  <a:lnTo>
                    <a:pt x="496899" y="698378"/>
                  </a:lnTo>
                  <a:lnTo>
                    <a:pt x="524770" y="698378"/>
                  </a:lnTo>
                  <a:lnTo>
                    <a:pt x="524770" y="575948"/>
                  </a:lnTo>
                  <a:lnTo>
                    <a:pt x="525224" y="570280"/>
                  </a:lnTo>
                  <a:lnTo>
                    <a:pt x="525903" y="564385"/>
                  </a:lnTo>
                  <a:lnTo>
                    <a:pt x="527263" y="559171"/>
                  </a:lnTo>
                  <a:lnTo>
                    <a:pt x="529302" y="553956"/>
                  </a:lnTo>
                  <a:lnTo>
                    <a:pt x="531568" y="548968"/>
                  </a:lnTo>
                  <a:lnTo>
                    <a:pt x="534514" y="544207"/>
                  </a:lnTo>
                  <a:lnTo>
                    <a:pt x="537913" y="539672"/>
                  </a:lnTo>
                  <a:lnTo>
                    <a:pt x="541312" y="535818"/>
                  </a:lnTo>
                  <a:lnTo>
                    <a:pt x="545617" y="532417"/>
                  </a:lnTo>
                  <a:lnTo>
                    <a:pt x="549696" y="529016"/>
                  </a:lnTo>
                  <a:lnTo>
                    <a:pt x="554454" y="526069"/>
                  </a:lnTo>
                  <a:lnTo>
                    <a:pt x="559439" y="523802"/>
                  </a:lnTo>
                  <a:lnTo>
                    <a:pt x="564424" y="521761"/>
                  </a:lnTo>
                  <a:lnTo>
                    <a:pt x="569863" y="520401"/>
                  </a:lnTo>
                  <a:lnTo>
                    <a:pt x="575754" y="519494"/>
                  </a:lnTo>
                  <a:lnTo>
                    <a:pt x="581419" y="519267"/>
                  </a:lnTo>
                  <a:lnTo>
                    <a:pt x="587084" y="519494"/>
                  </a:lnTo>
                  <a:lnTo>
                    <a:pt x="592975" y="520401"/>
                  </a:lnTo>
                  <a:lnTo>
                    <a:pt x="598413" y="521761"/>
                  </a:lnTo>
                  <a:lnTo>
                    <a:pt x="603399" y="523802"/>
                  </a:lnTo>
                  <a:lnTo>
                    <a:pt x="608384" y="526069"/>
                  </a:lnTo>
                  <a:lnTo>
                    <a:pt x="613142" y="529016"/>
                  </a:lnTo>
                  <a:lnTo>
                    <a:pt x="617221" y="532417"/>
                  </a:lnTo>
                  <a:lnTo>
                    <a:pt x="621526" y="535818"/>
                  </a:lnTo>
                  <a:lnTo>
                    <a:pt x="624925" y="539672"/>
                  </a:lnTo>
                  <a:lnTo>
                    <a:pt x="628324" y="544207"/>
                  </a:lnTo>
                  <a:lnTo>
                    <a:pt x="631270" y="548968"/>
                  </a:lnTo>
                  <a:lnTo>
                    <a:pt x="633536" y="553956"/>
                  </a:lnTo>
                  <a:lnTo>
                    <a:pt x="635348" y="559171"/>
                  </a:lnTo>
                  <a:lnTo>
                    <a:pt x="636934" y="564385"/>
                  </a:lnTo>
                  <a:lnTo>
                    <a:pt x="637614" y="570280"/>
                  </a:lnTo>
                  <a:lnTo>
                    <a:pt x="637841" y="575948"/>
                  </a:lnTo>
                  <a:lnTo>
                    <a:pt x="637841" y="698378"/>
                  </a:lnTo>
                  <a:lnTo>
                    <a:pt x="665939" y="698378"/>
                  </a:lnTo>
                  <a:lnTo>
                    <a:pt x="665939" y="575948"/>
                  </a:lnTo>
                  <a:lnTo>
                    <a:pt x="666165" y="570280"/>
                  </a:lnTo>
                  <a:lnTo>
                    <a:pt x="666845" y="564385"/>
                  </a:lnTo>
                  <a:lnTo>
                    <a:pt x="668431" y="559171"/>
                  </a:lnTo>
                  <a:lnTo>
                    <a:pt x="670244" y="553956"/>
                  </a:lnTo>
                  <a:lnTo>
                    <a:pt x="672510" y="548968"/>
                  </a:lnTo>
                  <a:lnTo>
                    <a:pt x="675456" y="544207"/>
                  </a:lnTo>
                  <a:lnTo>
                    <a:pt x="678854" y="539672"/>
                  </a:lnTo>
                  <a:lnTo>
                    <a:pt x="682253" y="535818"/>
                  </a:lnTo>
                  <a:lnTo>
                    <a:pt x="686332" y="532417"/>
                  </a:lnTo>
                  <a:lnTo>
                    <a:pt x="690637" y="529016"/>
                  </a:lnTo>
                  <a:lnTo>
                    <a:pt x="695396" y="526069"/>
                  </a:lnTo>
                  <a:lnTo>
                    <a:pt x="700381" y="523802"/>
                  </a:lnTo>
                  <a:lnTo>
                    <a:pt x="705366" y="521761"/>
                  </a:lnTo>
                  <a:lnTo>
                    <a:pt x="711031" y="520401"/>
                  </a:lnTo>
                  <a:lnTo>
                    <a:pt x="716696" y="519494"/>
                  </a:lnTo>
                  <a:lnTo>
                    <a:pt x="722361" y="519267"/>
                  </a:lnTo>
                  <a:lnTo>
                    <a:pt x="728025" y="519494"/>
                  </a:lnTo>
                  <a:lnTo>
                    <a:pt x="733917" y="520401"/>
                  </a:lnTo>
                  <a:lnTo>
                    <a:pt x="739355" y="521761"/>
                  </a:lnTo>
                  <a:lnTo>
                    <a:pt x="744567" y="523802"/>
                  </a:lnTo>
                  <a:lnTo>
                    <a:pt x="749325" y="526069"/>
                  </a:lnTo>
                  <a:lnTo>
                    <a:pt x="754084" y="529016"/>
                  </a:lnTo>
                  <a:lnTo>
                    <a:pt x="758389" y="532417"/>
                  </a:lnTo>
                  <a:lnTo>
                    <a:pt x="762468" y="535818"/>
                  </a:lnTo>
                  <a:lnTo>
                    <a:pt x="766320" y="539672"/>
                  </a:lnTo>
                  <a:lnTo>
                    <a:pt x="769492" y="544207"/>
                  </a:lnTo>
                  <a:lnTo>
                    <a:pt x="772211" y="548968"/>
                  </a:lnTo>
                  <a:lnTo>
                    <a:pt x="774704" y="553956"/>
                  </a:lnTo>
                  <a:lnTo>
                    <a:pt x="776516" y="559171"/>
                  </a:lnTo>
                  <a:lnTo>
                    <a:pt x="777876" y="564385"/>
                  </a:lnTo>
                  <a:lnTo>
                    <a:pt x="778556" y="570280"/>
                  </a:lnTo>
                  <a:lnTo>
                    <a:pt x="779236" y="575948"/>
                  </a:lnTo>
                  <a:lnTo>
                    <a:pt x="779236" y="810606"/>
                  </a:lnTo>
                  <a:lnTo>
                    <a:pt x="779462" y="818768"/>
                  </a:lnTo>
                  <a:lnTo>
                    <a:pt x="779462" y="955709"/>
                  </a:lnTo>
                  <a:lnTo>
                    <a:pt x="779236" y="961830"/>
                  </a:lnTo>
                  <a:lnTo>
                    <a:pt x="779009" y="967952"/>
                  </a:lnTo>
                  <a:lnTo>
                    <a:pt x="778329" y="974073"/>
                  </a:lnTo>
                  <a:lnTo>
                    <a:pt x="777423" y="979741"/>
                  </a:lnTo>
                  <a:lnTo>
                    <a:pt x="776516" y="985863"/>
                  </a:lnTo>
                  <a:lnTo>
                    <a:pt x="775384" y="991531"/>
                  </a:lnTo>
                  <a:lnTo>
                    <a:pt x="774024" y="996972"/>
                  </a:lnTo>
                  <a:lnTo>
                    <a:pt x="772438" y="1002413"/>
                  </a:lnTo>
                  <a:lnTo>
                    <a:pt x="770625" y="1008082"/>
                  </a:lnTo>
                  <a:lnTo>
                    <a:pt x="768812" y="1013296"/>
                  </a:lnTo>
                  <a:lnTo>
                    <a:pt x="766546" y="1018284"/>
                  </a:lnTo>
                  <a:lnTo>
                    <a:pt x="764280" y="1023272"/>
                  </a:lnTo>
                  <a:lnTo>
                    <a:pt x="761788" y="1028033"/>
                  </a:lnTo>
                  <a:lnTo>
                    <a:pt x="759069" y="1032341"/>
                  </a:lnTo>
                  <a:lnTo>
                    <a:pt x="756350" y="1036875"/>
                  </a:lnTo>
                  <a:lnTo>
                    <a:pt x="753177" y="1040956"/>
                  </a:lnTo>
                  <a:lnTo>
                    <a:pt x="750232" y="1044811"/>
                  </a:lnTo>
                  <a:lnTo>
                    <a:pt x="747059" y="1048892"/>
                  </a:lnTo>
                  <a:lnTo>
                    <a:pt x="743887" y="1052292"/>
                  </a:lnTo>
                  <a:lnTo>
                    <a:pt x="740261" y="1055920"/>
                  </a:lnTo>
                  <a:lnTo>
                    <a:pt x="736636" y="1058867"/>
                  </a:lnTo>
                  <a:lnTo>
                    <a:pt x="732784" y="1061815"/>
                  </a:lnTo>
                  <a:lnTo>
                    <a:pt x="729158" y="1064536"/>
                  </a:lnTo>
                  <a:lnTo>
                    <a:pt x="725080" y="1066803"/>
                  </a:lnTo>
                  <a:lnTo>
                    <a:pt x="721228" y="1069070"/>
                  </a:lnTo>
                  <a:lnTo>
                    <a:pt x="717149" y="1071110"/>
                  </a:lnTo>
                  <a:lnTo>
                    <a:pt x="712844" y="1072471"/>
                  </a:lnTo>
                  <a:lnTo>
                    <a:pt x="708765" y="1074058"/>
                  </a:lnTo>
                  <a:lnTo>
                    <a:pt x="704233" y="1074965"/>
                  </a:lnTo>
                  <a:lnTo>
                    <a:pt x="699701" y="1075872"/>
                  </a:lnTo>
                  <a:lnTo>
                    <a:pt x="695169" y="1076325"/>
                  </a:lnTo>
                  <a:lnTo>
                    <a:pt x="690637" y="1076325"/>
                  </a:lnTo>
                  <a:lnTo>
                    <a:pt x="332392" y="1076325"/>
                  </a:lnTo>
                  <a:lnTo>
                    <a:pt x="327633" y="1076325"/>
                  </a:lnTo>
                  <a:lnTo>
                    <a:pt x="323102" y="1075872"/>
                  </a:lnTo>
                  <a:lnTo>
                    <a:pt x="318570" y="1074965"/>
                  </a:lnTo>
                  <a:lnTo>
                    <a:pt x="314491" y="1074058"/>
                  </a:lnTo>
                  <a:lnTo>
                    <a:pt x="309959" y="1072471"/>
                  </a:lnTo>
                  <a:lnTo>
                    <a:pt x="305880" y="1071110"/>
                  </a:lnTo>
                  <a:lnTo>
                    <a:pt x="301802" y="1069070"/>
                  </a:lnTo>
                  <a:lnTo>
                    <a:pt x="297723" y="1066803"/>
                  </a:lnTo>
                  <a:lnTo>
                    <a:pt x="293644" y="1064536"/>
                  </a:lnTo>
                  <a:lnTo>
                    <a:pt x="290019" y="1061815"/>
                  </a:lnTo>
                  <a:lnTo>
                    <a:pt x="286167" y="1058867"/>
                  </a:lnTo>
                  <a:lnTo>
                    <a:pt x="282541" y="1055920"/>
                  </a:lnTo>
                  <a:lnTo>
                    <a:pt x="279142" y="1052292"/>
                  </a:lnTo>
                  <a:lnTo>
                    <a:pt x="275743" y="1048892"/>
                  </a:lnTo>
                  <a:lnTo>
                    <a:pt x="272571" y="1044811"/>
                  </a:lnTo>
                  <a:lnTo>
                    <a:pt x="269625" y="1040956"/>
                  </a:lnTo>
                  <a:lnTo>
                    <a:pt x="266680" y="1036875"/>
                  </a:lnTo>
                  <a:lnTo>
                    <a:pt x="263961" y="1032341"/>
                  </a:lnTo>
                  <a:lnTo>
                    <a:pt x="261015" y="1028033"/>
                  </a:lnTo>
                  <a:lnTo>
                    <a:pt x="258522" y="1023272"/>
                  </a:lnTo>
                  <a:lnTo>
                    <a:pt x="256483" y="1018284"/>
                  </a:lnTo>
                  <a:lnTo>
                    <a:pt x="254217" y="1013296"/>
                  </a:lnTo>
                  <a:lnTo>
                    <a:pt x="252178" y="1008082"/>
                  </a:lnTo>
                  <a:lnTo>
                    <a:pt x="250365" y="1002413"/>
                  </a:lnTo>
                  <a:lnTo>
                    <a:pt x="249005" y="996972"/>
                  </a:lnTo>
                  <a:lnTo>
                    <a:pt x="247419" y="991531"/>
                  </a:lnTo>
                  <a:lnTo>
                    <a:pt x="246286" y="985863"/>
                  </a:lnTo>
                  <a:lnTo>
                    <a:pt x="245153" y="979741"/>
                  </a:lnTo>
                  <a:lnTo>
                    <a:pt x="244473" y="974073"/>
                  </a:lnTo>
                  <a:lnTo>
                    <a:pt x="244020" y="967952"/>
                  </a:lnTo>
                  <a:lnTo>
                    <a:pt x="243794" y="961830"/>
                  </a:lnTo>
                  <a:lnTo>
                    <a:pt x="243340" y="955709"/>
                  </a:lnTo>
                  <a:lnTo>
                    <a:pt x="243340" y="824890"/>
                  </a:lnTo>
                  <a:lnTo>
                    <a:pt x="243114" y="821942"/>
                  </a:lnTo>
                  <a:lnTo>
                    <a:pt x="242887" y="818541"/>
                  </a:lnTo>
                  <a:lnTo>
                    <a:pt x="242887" y="594658"/>
                  </a:lnTo>
                  <a:lnTo>
                    <a:pt x="239712" y="594176"/>
                  </a:lnTo>
                  <a:lnTo>
                    <a:pt x="232455" y="592361"/>
                  </a:lnTo>
                  <a:lnTo>
                    <a:pt x="225198" y="590773"/>
                  </a:lnTo>
                  <a:lnTo>
                    <a:pt x="217941" y="588731"/>
                  </a:lnTo>
                  <a:lnTo>
                    <a:pt x="210910" y="586690"/>
                  </a:lnTo>
                  <a:lnTo>
                    <a:pt x="203880" y="584421"/>
                  </a:lnTo>
                  <a:lnTo>
                    <a:pt x="197077" y="581925"/>
                  </a:lnTo>
                  <a:lnTo>
                    <a:pt x="190046" y="579430"/>
                  </a:lnTo>
                  <a:lnTo>
                    <a:pt x="183243" y="576480"/>
                  </a:lnTo>
                  <a:lnTo>
                    <a:pt x="176666" y="573758"/>
                  </a:lnTo>
                  <a:lnTo>
                    <a:pt x="170089" y="570582"/>
                  </a:lnTo>
                  <a:lnTo>
                    <a:pt x="163512" y="567179"/>
                  </a:lnTo>
                  <a:lnTo>
                    <a:pt x="157162" y="564002"/>
                  </a:lnTo>
                  <a:lnTo>
                    <a:pt x="150812" y="560599"/>
                  </a:lnTo>
                  <a:lnTo>
                    <a:pt x="144689" y="556743"/>
                  </a:lnTo>
                  <a:lnTo>
                    <a:pt x="138339" y="552886"/>
                  </a:lnTo>
                  <a:lnTo>
                    <a:pt x="132443" y="548802"/>
                  </a:lnTo>
                  <a:lnTo>
                    <a:pt x="126546" y="544718"/>
                  </a:lnTo>
                  <a:lnTo>
                    <a:pt x="120650" y="540635"/>
                  </a:lnTo>
                  <a:lnTo>
                    <a:pt x="114980" y="536097"/>
                  </a:lnTo>
                  <a:lnTo>
                    <a:pt x="109310" y="531560"/>
                  </a:lnTo>
                  <a:lnTo>
                    <a:pt x="103868" y="527022"/>
                  </a:lnTo>
                  <a:lnTo>
                    <a:pt x="98652" y="522031"/>
                  </a:lnTo>
                  <a:lnTo>
                    <a:pt x="92982" y="517267"/>
                  </a:lnTo>
                  <a:lnTo>
                    <a:pt x="87993" y="512049"/>
                  </a:lnTo>
                  <a:lnTo>
                    <a:pt x="83003" y="507058"/>
                  </a:lnTo>
                  <a:lnTo>
                    <a:pt x="78014" y="501840"/>
                  </a:lnTo>
                  <a:lnTo>
                    <a:pt x="73478" y="496395"/>
                  </a:lnTo>
                  <a:lnTo>
                    <a:pt x="68716" y="490950"/>
                  </a:lnTo>
                  <a:lnTo>
                    <a:pt x="64180" y="485505"/>
                  </a:lnTo>
                  <a:lnTo>
                    <a:pt x="59644" y="479833"/>
                  </a:lnTo>
                  <a:lnTo>
                    <a:pt x="55336" y="473708"/>
                  </a:lnTo>
                  <a:lnTo>
                    <a:pt x="51480" y="467809"/>
                  </a:lnTo>
                  <a:lnTo>
                    <a:pt x="47398" y="461683"/>
                  </a:lnTo>
                  <a:lnTo>
                    <a:pt x="43543" y="455785"/>
                  </a:lnTo>
                  <a:lnTo>
                    <a:pt x="39914" y="449659"/>
                  </a:lnTo>
                  <a:lnTo>
                    <a:pt x="36512" y="443080"/>
                  </a:lnTo>
                  <a:lnTo>
                    <a:pt x="32884" y="436501"/>
                  </a:lnTo>
                  <a:lnTo>
                    <a:pt x="29709" y="430148"/>
                  </a:lnTo>
                  <a:lnTo>
                    <a:pt x="26761" y="423569"/>
                  </a:lnTo>
                  <a:lnTo>
                    <a:pt x="23812" y="416990"/>
                  </a:lnTo>
                  <a:lnTo>
                    <a:pt x="21091" y="410184"/>
                  </a:lnTo>
                  <a:lnTo>
                    <a:pt x="18370" y="403151"/>
                  </a:lnTo>
                  <a:lnTo>
                    <a:pt x="15875" y="396344"/>
                  </a:lnTo>
                  <a:lnTo>
                    <a:pt x="13607" y="389311"/>
                  </a:lnTo>
                  <a:lnTo>
                    <a:pt x="11566" y="382278"/>
                  </a:lnTo>
                  <a:lnTo>
                    <a:pt x="9525" y="375019"/>
                  </a:lnTo>
                  <a:lnTo>
                    <a:pt x="7711" y="367759"/>
                  </a:lnTo>
                  <a:lnTo>
                    <a:pt x="6350" y="360499"/>
                  </a:lnTo>
                  <a:lnTo>
                    <a:pt x="4762" y="353239"/>
                  </a:lnTo>
                  <a:lnTo>
                    <a:pt x="3628" y="345752"/>
                  </a:lnTo>
                  <a:lnTo>
                    <a:pt x="2495" y="338265"/>
                  </a:lnTo>
                  <a:lnTo>
                    <a:pt x="1587" y="330779"/>
                  </a:lnTo>
                  <a:lnTo>
                    <a:pt x="1134" y="323065"/>
                  </a:lnTo>
                  <a:lnTo>
                    <a:pt x="680" y="315351"/>
                  </a:lnTo>
                  <a:lnTo>
                    <a:pt x="227" y="307865"/>
                  </a:lnTo>
                  <a:lnTo>
                    <a:pt x="0" y="300151"/>
                  </a:lnTo>
                  <a:lnTo>
                    <a:pt x="227" y="292437"/>
                  </a:lnTo>
                  <a:lnTo>
                    <a:pt x="680" y="284724"/>
                  </a:lnTo>
                  <a:lnTo>
                    <a:pt x="1134" y="277010"/>
                  </a:lnTo>
                  <a:lnTo>
                    <a:pt x="1587" y="269523"/>
                  </a:lnTo>
                  <a:lnTo>
                    <a:pt x="2495" y="261810"/>
                  </a:lnTo>
                  <a:lnTo>
                    <a:pt x="3628" y="254323"/>
                  </a:lnTo>
                  <a:lnTo>
                    <a:pt x="4762" y="247063"/>
                  </a:lnTo>
                  <a:lnTo>
                    <a:pt x="6350" y="239576"/>
                  </a:lnTo>
                  <a:lnTo>
                    <a:pt x="7711" y="232316"/>
                  </a:lnTo>
                  <a:lnTo>
                    <a:pt x="9525" y="225056"/>
                  </a:lnTo>
                  <a:lnTo>
                    <a:pt x="11566" y="217797"/>
                  </a:lnTo>
                  <a:lnTo>
                    <a:pt x="13607" y="210990"/>
                  </a:lnTo>
                  <a:lnTo>
                    <a:pt x="15875" y="203957"/>
                  </a:lnTo>
                  <a:lnTo>
                    <a:pt x="18370" y="196924"/>
                  </a:lnTo>
                  <a:lnTo>
                    <a:pt x="21091" y="189891"/>
                  </a:lnTo>
                  <a:lnTo>
                    <a:pt x="23812" y="183312"/>
                  </a:lnTo>
                  <a:lnTo>
                    <a:pt x="26761" y="176506"/>
                  </a:lnTo>
                  <a:lnTo>
                    <a:pt x="29709" y="169927"/>
                  </a:lnTo>
                  <a:lnTo>
                    <a:pt x="32884" y="163574"/>
                  </a:lnTo>
                  <a:lnTo>
                    <a:pt x="36512" y="156995"/>
                  </a:lnTo>
                  <a:lnTo>
                    <a:pt x="39914" y="150870"/>
                  </a:lnTo>
                  <a:lnTo>
                    <a:pt x="43543" y="144517"/>
                  </a:lnTo>
                  <a:lnTo>
                    <a:pt x="47398" y="138392"/>
                  </a:lnTo>
                  <a:lnTo>
                    <a:pt x="51480" y="132266"/>
                  </a:lnTo>
                  <a:lnTo>
                    <a:pt x="55336" y="126367"/>
                  </a:lnTo>
                  <a:lnTo>
                    <a:pt x="59644" y="120696"/>
                  </a:lnTo>
                  <a:lnTo>
                    <a:pt x="64180" y="115024"/>
                  </a:lnTo>
                  <a:lnTo>
                    <a:pt x="68716" y="109125"/>
                  </a:lnTo>
                  <a:lnTo>
                    <a:pt x="73478" y="103680"/>
                  </a:lnTo>
                  <a:lnTo>
                    <a:pt x="78014" y="98235"/>
                  </a:lnTo>
                  <a:lnTo>
                    <a:pt x="83003" y="93017"/>
                  </a:lnTo>
                  <a:lnTo>
                    <a:pt x="87993" y="88026"/>
                  </a:lnTo>
                  <a:lnTo>
                    <a:pt x="92982" y="82808"/>
                  </a:lnTo>
                  <a:lnTo>
                    <a:pt x="98652" y="78044"/>
                  </a:lnTo>
                  <a:lnTo>
                    <a:pt x="103868" y="73279"/>
                  </a:lnTo>
                  <a:lnTo>
                    <a:pt x="109310" y="68515"/>
                  </a:lnTo>
                  <a:lnTo>
                    <a:pt x="114980" y="63978"/>
                  </a:lnTo>
                  <a:lnTo>
                    <a:pt x="120650" y="59667"/>
                  </a:lnTo>
                  <a:lnTo>
                    <a:pt x="126546" y="55357"/>
                  </a:lnTo>
                  <a:lnTo>
                    <a:pt x="132443" y="51273"/>
                  </a:lnTo>
                  <a:lnTo>
                    <a:pt x="138339" y="47416"/>
                  </a:lnTo>
                  <a:lnTo>
                    <a:pt x="144689" y="43332"/>
                  </a:lnTo>
                  <a:lnTo>
                    <a:pt x="150812" y="39929"/>
                  </a:lnTo>
                  <a:lnTo>
                    <a:pt x="157162" y="36073"/>
                  </a:lnTo>
                  <a:lnTo>
                    <a:pt x="163512" y="32896"/>
                  </a:lnTo>
                  <a:lnTo>
                    <a:pt x="170089" y="29720"/>
                  </a:lnTo>
                  <a:lnTo>
                    <a:pt x="176666" y="26317"/>
                  </a:lnTo>
                  <a:lnTo>
                    <a:pt x="183243" y="23595"/>
                  </a:lnTo>
                  <a:lnTo>
                    <a:pt x="190046" y="20872"/>
                  </a:lnTo>
                  <a:lnTo>
                    <a:pt x="197077" y="18150"/>
                  </a:lnTo>
                  <a:lnTo>
                    <a:pt x="203880" y="15654"/>
                  </a:lnTo>
                  <a:lnTo>
                    <a:pt x="210910" y="13385"/>
                  </a:lnTo>
                  <a:lnTo>
                    <a:pt x="217941" y="11344"/>
                  </a:lnTo>
                  <a:lnTo>
                    <a:pt x="225198" y="9529"/>
                  </a:lnTo>
                  <a:lnTo>
                    <a:pt x="232455" y="7714"/>
                  </a:lnTo>
                  <a:lnTo>
                    <a:pt x="239712" y="6126"/>
                  </a:lnTo>
                  <a:lnTo>
                    <a:pt x="247197" y="4764"/>
                  </a:lnTo>
                  <a:lnTo>
                    <a:pt x="254454" y="3403"/>
                  </a:lnTo>
                  <a:lnTo>
                    <a:pt x="261711" y="2496"/>
                  </a:lnTo>
                  <a:lnTo>
                    <a:pt x="269648" y="1361"/>
                  </a:lnTo>
                  <a:lnTo>
                    <a:pt x="277132" y="907"/>
                  </a:lnTo>
                  <a:lnTo>
                    <a:pt x="284843" y="454"/>
                  </a:lnTo>
                  <a:lnTo>
                    <a:pt x="292554" y="227"/>
                  </a:lnTo>
                  <a:lnTo>
                    <a:pt x="30026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887216" y="2810834"/>
            <a:ext cx="1379665" cy="1395277"/>
            <a:chOff x="2887216" y="2587033"/>
            <a:chExt cx="1379665" cy="1395277"/>
          </a:xfrm>
        </p:grpSpPr>
        <p:sp>
          <p:nvSpPr>
            <p:cNvPr id="52" name="Freeform 10"/>
            <p:cNvSpPr/>
            <p:nvPr/>
          </p:nvSpPr>
          <p:spPr bwMode="auto">
            <a:xfrm>
              <a:off x="2887216" y="2587033"/>
              <a:ext cx="1379665" cy="1395277"/>
            </a:xfrm>
            <a:custGeom>
              <a:avLst/>
              <a:gdLst>
                <a:gd name="T0" fmla="*/ 586 w 588"/>
                <a:gd name="T1" fmla="*/ 330 h 595"/>
                <a:gd name="T2" fmla="*/ 446 w 588"/>
                <a:gd name="T3" fmla="*/ 406 h 595"/>
                <a:gd name="T4" fmla="*/ 370 w 588"/>
                <a:gd name="T5" fmla="*/ 567 h 595"/>
                <a:gd name="T6" fmla="*/ 361 w 588"/>
                <a:gd name="T7" fmla="*/ 589 h 595"/>
                <a:gd name="T8" fmla="*/ 340 w 588"/>
                <a:gd name="T9" fmla="*/ 595 h 595"/>
                <a:gd name="T10" fmla="*/ 335 w 588"/>
                <a:gd name="T11" fmla="*/ 595 h 595"/>
                <a:gd name="T12" fmla="*/ 330 w 588"/>
                <a:gd name="T13" fmla="*/ 595 h 595"/>
                <a:gd name="T14" fmla="*/ 325 w 588"/>
                <a:gd name="T15" fmla="*/ 594 h 595"/>
                <a:gd name="T16" fmla="*/ 320 w 588"/>
                <a:gd name="T17" fmla="*/ 593 h 595"/>
                <a:gd name="T18" fmla="*/ 315 w 588"/>
                <a:gd name="T19" fmla="*/ 590 h 595"/>
                <a:gd name="T20" fmla="*/ 311 w 588"/>
                <a:gd name="T21" fmla="*/ 588 h 595"/>
                <a:gd name="T22" fmla="*/ 305 w 588"/>
                <a:gd name="T23" fmla="*/ 583 h 595"/>
                <a:gd name="T24" fmla="*/ 172 w 588"/>
                <a:gd name="T25" fmla="*/ 466 h 595"/>
                <a:gd name="T26" fmla="*/ 7 w 588"/>
                <a:gd name="T27" fmla="*/ 445 h 595"/>
                <a:gd name="T28" fmla="*/ 72 w 588"/>
                <a:gd name="T29" fmla="*/ 292 h 595"/>
                <a:gd name="T30" fmla="*/ 37 w 588"/>
                <a:gd name="T31" fmla="*/ 119 h 595"/>
                <a:gd name="T32" fmla="*/ 36 w 588"/>
                <a:gd name="T33" fmla="*/ 113 h 595"/>
                <a:gd name="T34" fmla="*/ 35 w 588"/>
                <a:gd name="T35" fmla="*/ 108 h 595"/>
                <a:gd name="T36" fmla="*/ 35 w 588"/>
                <a:gd name="T37" fmla="*/ 103 h 595"/>
                <a:gd name="T38" fmla="*/ 36 w 588"/>
                <a:gd name="T39" fmla="*/ 97 h 595"/>
                <a:gd name="T40" fmla="*/ 38 w 588"/>
                <a:gd name="T41" fmla="*/ 92 h 595"/>
                <a:gd name="T42" fmla="*/ 40 w 588"/>
                <a:gd name="T43" fmla="*/ 88 h 595"/>
                <a:gd name="T44" fmla="*/ 43 w 588"/>
                <a:gd name="T45" fmla="*/ 84 h 595"/>
                <a:gd name="T46" fmla="*/ 47 w 588"/>
                <a:gd name="T47" fmla="*/ 79 h 595"/>
                <a:gd name="T48" fmla="*/ 51 w 588"/>
                <a:gd name="T49" fmla="*/ 76 h 595"/>
                <a:gd name="T50" fmla="*/ 55 w 588"/>
                <a:gd name="T51" fmla="*/ 74 h 595"/>
                <a:gd name="T52" fmla="*/ 60 w 588"/>
                <a:gd name="T53" fmla="*/ 72 h 595"/>
                <a:gd name="T54" fmla="*/ 65 w 588"/>
                <a:gd name="T55" fmla="*/ 70 h 595"/>
                <a:gd name="T56" fmla="*/ 76 w 588"/>
                <a:gd name="T57" fmla="*/ 68 h 595"/>
                <a:gd name="T58" fmla="*/ 83 w 588"/>
                <a:gd name="T59" fmla="*/ 70 h 595"/>
                <a:gd name="T60" fmla="*/ 261 w 588"/>
                <a:gd name="T61" fmla="*/ 85 h 595"/>
                <a:gd name="T62" fmla="*/ 396 w 588"/>
                <a:gd name="T63" fmla="*/ 2 h 595"/>
                <a:gd name="T64" fmla="*/ 419 w 588"/>
                <a:gd name="T65" fmla="*/ 19 h 595"/>
                <a:gd name="T66" fmla="*/ 432 w 588"/>
                <a:gd name="T67" fmla="*/ 102 h 595"/>
                <a:gd name="T68" fmla="*/ 447 w 588"/>
                <a:gd name="T69" fmla="*/ 191 h 595"/>
                <a:gd name="T70" fmla="*/ 516 w 588"/>
                <a:gd name="T71" fmla="*/ 249 h 595"/>
                <a:gd name="T72" fmla="*/ 582 w 588"/>
                <a:gd name="T73" fmla="*/ 30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582" y="302"/>
                  </a:moveTo>
                  <a:cubicBezTo>
                    <a:pt x="587" y="311"/>
                    <a:pt x="588" y="321"/>
                    <a:pt x="586" y="330"/>
                  </a:cubicBezTo>
                  <a:cubicBezTo>
                    <a:pt x="583" y="337"/>
                    <a:pt x="578" y="347"/>
                    <a:pt x="563" y="354"/>
                  </a:cubicBezTo>
                  <a:cubicBezTo>
                    <a:pt x="524" y="372"/>
                    <a:pt x="485" y="389"/>
                    <a:pt x="446" y="406"/>
                  </a:cubicBezTo>
                  <a:cubicBezTo>
                    <a:pt x="433" y="411"/>
                    <a:pt x="417" y="429"/>
                    <a:pt x="413" y="443"/>
                  </a:cubicBezTo>
                  <a:cubicBezTo>
                    <a:pt x="400" y="483"/>
                    <a:pt x="386" y="524"/>
                    <a:pt x="370" y="567"/>
                  </a:cubicBezTo>
                  <a:cubicBezTo>
                    <a:pt x="368" y="573"/>
                    <a:pt x="364" y="579"/>
                    <a:pt x="360" y="583"/>
                  </a:cubicBezTo>
                  <a:cubicBezTo>
                    <a:pt x="361" y="589"/>
                    <a:pt x="361" y="589"/>
                    <a:pt x="361" y="589"/>
                  </a:cubicBezTo>
                  <a:cubicBezTo>
                    <a:pt x="342" y="594"/>
                    <a:pt x="342" y="594"/>
                    <a:pt x="342" y="594"/>
                  </a:cubicBezTo>
                  <a:cubicBezTo>
                    <a:pt x="342" y="594"/>
                    <a:pt x="341" y="595"/>
                    <a:pt x="340" y="595"/>
                  </a:cubicBezTo>
                  <a:cubicBezTo>
                    <a:pt x="340" y="595"/>
                    <a:pt x="339" y="595"/>
                    <a:pt x="337" y="595"/>
                  </a:cubicBezTo>
                  <a:cubicBezTo>
                    <a:pt x="337" y="595"/>
                    <a:pt x="336" y="595"/>
                    <a:pt x="335" y="595"/>
                  </a:cubicBezTo>
                  <a:cubicBezTo>
                    <a:pt x="334" y="595"/>
                    <a:pt x="333" y="595"/>
                    <a:pt x="332" y="595"/>
                  </a:cubicBezTo>
                  <a:cubicBezTo>
                    <a:pt x="331" y="595"/>
                    <a:pt x="331" y="595"/>
                    <a:pt x="330" y="595"/>
                  </a:cubicBezTo>
                  <a:cubicBezTo>
                    <a:pt x="329" y="595"/>
                    <a:pt x="328" y="595"/>
                    <a:pt x="327" y="595"/>
                  </a:cubicBezTo>
                  <a:cubicBezTo>
                    <a:pt x="326" y="595"/>
                    <a:pt x="325" y="595"/>
                    <a:pt x="325" y="594"/>
                  </a:cubicBezTo>
                  <a:cubicBezTo>
                    <a:pt x="324" y="594"/>
                    <a:pt x="323" y="594"/>
                    <a:pt x="322" y="594"/>
                  </a:cubicBezTo>
                  <a:cubicBezTo>
                    <a:pt x="321" y="593"/>
                    <a:pt x="320" y="593"/>
                    <a:pt x="320" y="593"/>
                  </a:cubicBezTo>
                  <a:cubicBezTo>
                    <a:pt x="319" y="592"/>
                    <a:pt x="318" y="592"/>
                    <a:pt x="317" y="592"/>
                  </a:cubicBezTo>
                  <a:cubicBezTo>
                    <a:pt x="316" y="591"/>
                    <a:pt x="316" y="591"/>
                    <a:pt x="315" y="590"/>
                  </a:cubicBezTo>
                  <a:cubicBezTo>
                    <a:pt x="314" y="590"/>
                    <a:pt x="313" y="590"/>
                    <a:pt x="313" y="589"/>
                  </a:cubicBezTo>
                  <a:cubicBezTo>
                    <a:pt x="312" y="589"/>
                    <a:pt x="311" y="588"/>
                    <a:pt x="311" y="588"/>
                  </a:cubicBezTo>
                  <a:cubicBezTo>
                    <a:pt x="310" y="587"/>
                    <a:pt x="309" y="587"/>
                    <a:pt x="309" y="586"/>
                  </a:cubicBezTo>
                  <a:cubicBezTo>
                    <a:pt x="307" y="585"/>
                    <a:pt x="306" y="584"/>
                    <a:pt x="305" y="583"/>
                  </a:cubicBezTo>
                  <a:cubicBezTo>
                    <a:pt x="280" y="557"/>
                    <a:pt x="251" y="524"/>
                    <a:pt x="218" y="486"/>
                  </a:cubicBezTo>
                  <a:cubicBezTo>
                    <a:pt x="209" y="475"/>
                    <a:pt x="186" y="465"/>
                    <a:pt x="172" y="466"/>
                  </a:cubicBezTo>
                  <a:cubicBezTo>
                    <a:pt x="124" y="467"/>
                    <a:pt x="78" y="467"/>
                    <a:pt x="41" y="465"/>
                  </a:cubicBezTo>
                  <a:cubicBezTo>
                    <a:pt x="26" y="463"/>
                    <a:pt x="13" y="456"/>
                    <a:pt x="7" y="445"/>
                  </a:cubicBezTo>
                  <a:cubicBezTo>
                    <a:pt x="0" y="434"/>
                    <a:pt x="0" y="420"/>
                    <a:pt x="7" y="407"/>
                  </a:cubicBezTo>
                  <a:cubicBezTo>
                    <a:pt x="24" y="373"/>
                    <a:pt x="46" y="333"/>
                    <a:pt x="72" y="292"/>
                  </a:cubicBezTo>
                  <a:cubicBezTo>
                    <a:pt x="79" y="280"/>
                    <a:pt x="82" y="255"/>
                    <a:pt x="77" y="241"/>
                  </a:cubicBezTo>
                  <a:cubicBezTo>
                    <a:pt x="60" y="195"/>
                    <a:pt x="47" y="153"/>
                    <a:pt x="37" y="119"/>
                  </a:cubicBezTo>
                  <a:cubicBezTo>
                    <a:pt x="37" y="117"/>
                    <a:pt x="36" y="115"/>
                    <a:pt x="36" y="114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1"/>
                    <a:pt x="35" y="110"/>
                    <a:pt x="35" y="109"/>
                  </a:cubicBezTo>
                  <a:cubicBezTo>
                    <a:pt x="35" y="109"/>
                    <a:pt x="35" y="108"/>
                    <a:pt x="35" y="108"/>
                  </a:cubicBezTo>
                  <a:cubicBezTo>
                    <a:pt x="35" y="107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1"/>
                    <a:pt x="36" y="100"/>
                    <a:pt x="36" y="98"/>
                  </a:cubicBezTo>
                  <a:cubicBezTo>
                    <a:pt x="36" y="98"/>
                    <a:pt x="36" y="97"/>
                    <a:pt x="36" y="97"/>
                  </a:cubicBezTo>
                  <a:cubicBezTo>
                    <a:pt x="37" y="96"/>
                    <a:pt x="37" y="95"/>
                    <a:pt x="37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8" y="91"/>
                    <a:pt x="39" y="90"/>
                    <a:pt x="39" y="89"/>
                  </a:cubicBezTo>
                  <a:cubicBezTo>
                    <a:pt x="39" y="89"/>
                    <a:pt x="40" y="88"/>
                    <a:pt x="40" y="88"/>
                  </a:cubicBezTo>
                  <a:cubicBezTo>
                    <a:pt x="41" y="87"/>
                    <a:pt x="41" y="86"/>
                    <a:pt x="42" y="85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4" y="82"/>
                    <a:pt x="45" y="81"/>
                    <a:pt x="46" y="80"/>
                  </a:cubicBezTo>
                  <a:cubicBezTo>
                    <a:pt x="46" y="80"/>
                    <a:pt x="47" y="79"/>
                    <a:pt x="47" y="79"/>
                  </a:cubicBezTo>
                  <a:cubicBezTo>
                    <a:pt x="48" y="78"/>
                    <a:pt x="49" y="78"/>
                    <a:pt x="50" y="77"/>
                  </a:cubicBezTo>
                  <a:cubicBezTo>
                    <a:pt x="50" y="77"/>
                    <a:pt x="50" y="76"/>
                    <a:pt x="51" y="76"/>
                  </a:cubicBezTo>
                  <a:cubicBezTo>
                    <a:pt x="52" y="75"/>
                    <a:pt x="53" y="75"/>
                    <a:pt x="54" y="74"/>
                  </a:cubicBezTo>
                  <a:cubicBezTo>
                    <a:pt x="54" y="74"/>
                    <a:pt x="55" y="74"/>
                    <a:pt x="55" y="74"/>
                  </a:cubicBezTo>
                  <a:cubicBezTo>
                    <a:pt x="56" y="73"/>
                    <a:pt x="58" y="72"/>
                    <a:pt x="59" y="72"/>
                  </a:cubicBezTo>
                  <a:cubicBezTo>
                    <a:pt x="59" y="72"/>
                    <a:pt x="60" y="72"/>
                    <a:pt x="60" y="72"/>
                  </a:cubicBezTo>
                  <a:cubicBezTo>
                    <a:pt x="61" y="71"/>
                    <a:pt x="62" y="71"/>
                    <a:pt x="63" y="71"/>
                  </a:cubicBezTo>
                  <a:cubicBezTo>
                    <a:pt x="64" y="70"/>
                    <a:pt x="64" y="70"/>
                    <a:pt x="65" y="70"/>
                  </a:cubicBezTo>
                  <a:cubicBezTo>
                    <a:pt x="65" y="70"/>
                    <a:pt x="66" y="70"/>
                    <a:pt x="67" y="7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9" y="69"/>
                    <a:pt x="81" y="70"/>
                    <a:pt x="83" y="70"/>
                  </a:cubicBezTo>
                  <a:cubicBezTo>
                    <a:pt x="129" y="77"/>
                    <a:pt x="171" y="86"/>
                    <a:pt x="211" y="95"/>
                  </a:cubicBezTo>
                  <a:cubicBezTo>
                    <a:pt x="226" y="98"/>
                    <a:pt x="250" y="93"/>
                    <a:pt x="261" y="85"/>
                  </a:cubicBezTo>
                  <a:cubicBezTo>
                    <a:pt x="295" y="59"/>
                    <a:pt x="330" y="34"/>
                    <a:pt x="365" y="9"/>
                  </a:cubicBezTo>
                  <a:cubicBezTo>
                    <a:pt x="377" y="0"/>
                    <a:pt x="389" y="0"/>
                    <a:pt x="396" y="2"/>
                  </a:cubicBezTo>
                  <a:cubicBezTo>
                    <a:pt x="406" y="4"/>
                    <a:pt x="414" y="10"/>
                    <a:pt x="419" y="19"/>
                  </a:cubicBezTo>
                  <a:cubicBezTo>
                    <a:pt x="419" y="19"/>
                    <a:pt x="419" y="19"/>
                    <a:pt x="419" y="19"/>
                  </a:cubicBezTo>
                  <a:cubicBezTo>
                    <a:pt x="422" y="25"/>
                    <a:pt x="424" y="32"/>
                    <a:pt x="425" y="40"/>
                  </a:cubicBezTo>
                  <a:cubicBezTo>
                    <a:pt x="427" y="60"/>
                    <a:pt x="429" y="81"/>
                    <a:pt x="432" y="102"/>
                  </a:cubicBezTo>
                  <a:cubicBezTo>
                    <a:pt x="434" y="123"/>
                    <a:pt x="436" y="145"/>
                    <a:pt x="439" y="167"/>
                  </a:cubicBezTo>
                  <a:cubicBezTo>
                    <a:pt x="439" y="174"/>
                    <a:pt x="443" y="183"/>
                    <a:pt x="447" y="191"/>
                  </a:cubicBezTo>
                  <a:cubicBezTo>
                    <a:pt x="452" y="199"/>
                    <a:pt x="458" y="207"/>
                    <a:pt x="464" y="210"/>
                  </a:cubicBezTo>
                  <a:cubicBezTo>
                    <a:pt x="482" y="224"/>
                    <a:pt x="499" y="236"/>
                    <a:pt x="516" y="249"/>
                  </a:cubicBezTo>
                  <a:cubicBezTo>
                    <a:pt x="534" y="262"/>
                    <a:pt x="550" y="274"/>
                    <a:pt x="567" y="286"/>
                  </a:cubicBezTo>
                  <a:cubicBezTo>
                    <a:pt x="574" y="290"/>
                    <a:pt x="579" y="296"/>
                    <a:pt x="582" y="302"/>
                  </a:cubicBez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  <a:effectLst/>
          </p:spPr>
          <p:txBody>
            <a:bodyPr lIns="180000" tIns="288000" anchor="ctr" anchorCtr="1"/>
            <a:lstStyle/>
            <a:p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2982528" y="2652627"/>
              <a:ext cx="1218906" cy="1232700"/>
            </a:xfrm>
            <a:custGeom>
              <a:avLst/>
              <a:gdLst>
                <a:gd name="T0" fmla="*/ 586 w 588"/>
                <a:gd name="T1" fmla="*/ 330 h 595"/>
                <a:gd name="T2" fmla="*/ 446 w 588"/>
                <a:gd name="T3" fmla="*/ 406 h 595"/>
                <a:gd name="T4" fmla="*/ 370 w 588"/>
                <a:gd name="T5" fmla="*/ 567 h 595"/>
                <a:gd name="T6" fmla="*/ 361 w 588"/>
                <a:gd name="T7" fmla="*/ 589 h 595"/>
                <a:gd name="T8" fmla="*/ 340 w 588"/>
                <a:gd name="T9" fmla="*/ 595 h 595"/>
                <a:gd name="T10" fmla="*/ 335 w 588"/>
                <a:gd name="T11" fmla="*/ 595 h 595"/>
                <a:gd name="T12" fmla="*/ 330 w 588"/>
                <a:gd name="T13" fmla="*/ 595 h 595"/>
                <a:gd name="T14" fmla="*/ 325 w 588"/>
                <a:gd name="T15" fmla="*/ 594 h 595"/>
                <a:gd name="T16" fmla="*/ 320 w 588"/>
                <a:gd name="T17" fmla="*/ 593 h 595"/>
                <a:gd name="T18" fmla="*/ 315 w 588"/>
                <a:gd name="T19" fmla="*/ 590 h 595"/>
                <a:gd name="T20" fmla="*/ 311 w 588"/>
                <a:gd name="T21" fmla="*/ 588 h 595"/>
                <a:gd name="T22" fmla="*/ 305 w 588"/>
                <a:gd name="T23" fmla="*/ 583 h 595"/>
                <a:gd name="T24" fmla="*/ 172 w 588"/>
                <a:gd name="T25" fmla="*/ 466 h 595"/>
                <a:gd name="T26" fmla="*/ 7 w 588"/>
                <a:gd name="T27" fmla="*/ 445 h 595"/>
                <a:gd name="T28" fmla="*/ 72 w 588"/>
                <a:gd name="T29" fmla="*/ 292 h 595"/>
                <a:gd name="T30" fmla="*/ 37 w 588"/>
                <a:gd name="T31" fmla="*/ 119 h 595"/>
                <a:gd name="T32" fmla="*/ 36 w 588"/>
                <a:gd name="T33" fmla="*/ 113 h 595"/>
                <a:gd name="T34" fmla="*/ 35 w 588"/>
                <a:gd name="T35" fmla="*/ 108 h 595"/>
                <a:gd name="T36" fmla="*/ 35 w 588"/>
                <a:gd name="T37" fmla="*/ 103 h 595"/>
                <a:gd name="T38" fmla="*/ 36 w 588"/>
                <a:gd name="T39" fmla="*/ 97 h 595"/>
                <a:gd name="T40" fmla="*/ 38 w 588"/>
                <a:gd name="T41" fmla="*/ 92 h 595"/>
                <a:gd name="T42" fmla="*/ 40 w 588"/>
                <a:gd name="T43" fmla="*/ 88 h 595"/>
                <a:gd name="T44" fmla="*/ 43 w 588"/>
                <a:gd name="T45" fmla="*/ 84 h 595"/>
                <a:gd name="T46" fmla="*/ 47 w 588"/>
                <a:gd name="T47" fmla="*/ 79 h 595"/>
                <a:gd name="T48" fmla="*/ 51 w 588"/>
                <a:gd name="T49" fmla="*/ 76 h 595"/>
                <a:gd name="T50" fmla="*/ 55 w 588"/>
                <a:gd name="T51" fmla="*/ 74 h 595"/>
                <a:gd name="T52" fmla="*/ 60 w 588"/>
                <a:gd name="T53" fmla="*/ 72 h 595"/>
                <a:gd name="T54" fmla="*/ 65 w 588"/>
                <a:gd name="T55" fmla="*/ 70 h 595"/>
                <a:gd name="T56" fmla="*/ 76 w 588"/>
                <a:gd name="T57" fmla="*/ 68 h 595"/>
                <a:gd name="T58" fmla="*/ 83 w 588"/>
                <a:gd name="T59" fmla="*/ 70 h 595"/>
                <a:gd name="T60" fmla="*/ 261 w 588"/>
                <a:gd name="T61" fmla="*/ 85 h 595"/>
                <a:gd name="T62" fmla="*/ 396 w 588"/>
                <a:gd name="T63" fmla="*/ 2 h 595"/>
                <a:gd name="T64" fmla="*/ 419 w 588"/>
                <a:gd name="T65" fmla="*/ 19 h 595"/>
                <a:gd name="T66" fmla="*/ 432 w 588"/>
                <a:gd name="T67" fmla="*/ 102 h 595"/>
                <a:gd name="T68" fmla="*/ 447 w 588"/>
                <a:gd name="T69" fmla="*/ 191 h 595"/>
                <a:gd name="T70" fmla="*/ 516 w 588"/>
                <a:gd name="T71" fmla="*/ 249 h 595"/>
                <a:gd name="T72" fmla="*/ 582 w 588"/>
                <a:gd name="T73" fmla="*/ 30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8" h="595">
                  <a:moveTo>
                    <a:pt x="582" y="302"/>
                  </a:moveTo>
                  <a:cubicBezTo>
                    <a:pt x="587" y="311"/>
                    <a:pt x="588" y="321"/>
                    <a:pt x="586" y="330"/>
                  </a:cubicBezTo>
                  <a:cubicBezTo>
                    <a:pt x="583" y="337"/>
                    <a:pt x="578" y="347"/>
                    <a:pt x="563" y="354"/>
                  </a:cubicBezTo>
                  <a:cubicBezTo>
                    <a:pt x="524" y="372"/>
                    <a:pt x="485" y="389"/>
                    <a:pt x="446" y="406"/>
                  </a:cubicBezTo>
                  <a:cubicBezTo>
                    <a:pt x="433" y="411"/>
                    <a:pt x="417" y="429"/>
                    <a:pt x="413" y="443"/>
                  </a:cubicBezTo>
                  <a:cubicBezTo>
                    <a:pt x="400" y="483"/>
                    <a:pt x="386" y="524"/>
                    <a:pt x="370" y="567"/>
                  </a:cubicBezTo>
                  <a:cubicBezTo>
                    <a:pt x="368" y="573"/>
                    <a:pt x="364" y="579"/>
                    <a:pt x="360" y="583"/>
                  </a:cubicBezTo>
                  <a:cubicBezTo>
                    <a:pt x="361" y="589"/>
                    <a:pt x="361" y="589"/>
                    <a:pt x="361" y="589"/>
                  </a:cubicBezTo>
                  <a:cubicBezTo>
                    <a:pt x="342" y="594"/>
                    <a:pt x="342" y="594"/>
                    <a:pt x="342" y="594"/>
                  </a:cubicBezTo>
                  <a:cubicBezTo>
                    <a:pt x="342" y="594"/>
                    <a:pt x="341" y="595"/>
                    <a:pt x="340" y="595"/>
                  </a:cubicBezTo>
                  <a:cubicBezTo>
                    <a:pt x="340" y="595"/>
                    <a:pt x="339" y="595"/>
                    <a:pt x="337" y="595"/>
                  </a:cubicBezTo>
                  <a:cubicBezTo>
                    <a:pt x="337" y="595"/>
                    <a:pt x="336" y="595"/>
                    <a:pt x="335" y="595"/>
                  </a:cubicBezTo>
                  <a:cubicBezTo>
                    <a:pt x="334" y="595"/>
                    <a:pt x="333" y="595"/>
                    <a:pt x="332" y="595"/>
                  </a:cubicBezTo>
                  <a:cubicBezTo>
                    <a:pt x="331" y="595"/>
                    <a:pt x="331" y="595"/>
                    <a:pt x="330" y="595"/>
                  </a:cubicBezTo>
                  <a:cubicBezTo>
                    <a:pt x="329" y="595"/>
                    <a:pt x="328" y="595"/>
                    <a:pt x="327" y="595"/>
                  </a:cubicBezTo>
                  <a:cubicBezTo>
                    <a:pt x="326" y="595"/>
                    <a:pt x="325" y="595"/>
                    <a:pt x="325" y="594"/>
                  </a:cubicBezTo>
                  <a:cubicBezTo>
                    <a:pt x="324" y="594"/>
                    <a:pt x="323" y="594"/>
                    <a:pt x="322" y="594"/>
                  </a:cubicBezTo>
                  <a:cubicBezTo>
                    <a:pt x="321" y="593"/>
                    <a:pt x="320" y="593"/>
                    <a:pt x="320" y="593"/>
                  </a:cubicBezTo>
                  <a:cubicBezTo>
                    <a:pt x="319" y="592"/>
                    <a:pt x="318" y="592"/>
                    <a:pt x="317" y="592"/>
                  </a:cubicBezTo>
                  <a:cubicBezTo>
                    <a:pt x="316" y="591"/>
                    <a:pt x="316" y="591"/>
                    <a:pt x="315" y="590"/>
                  </a:cubicBezTo>
                  <a:cubicBezTo>
                    <a:pt x="314" y="590"/>
                    <a:pt x="313" y="590"/>
                    <a:pt x="313" y="589"/>
                  </a:cubicBezTo>
                  <a:cubicBezTo>
                    <a:pt x="312" y="589"/>
                    <a:pt x="311" y="588"/>
                    <a:pt x="311" y="588"/>
                  </a:cubicBezTo>
                  <a:cubicBezTo>
                    <a:pt x="310" y="587"/>
                    <a:pt x="309" y="587"/>
                    <a:pt x="309" y="586"/>
                  </a:cubicBezTo>
                  <a:cubicBezTo>
                    <a:pt x="307" y="585"/>
                    <a:pt x="306" y="584"/>
                    <a:pt x="305" y="583"/>
                  </a:cubicBezTo>
                  <a:cubicBezTo>
                    <a:pt x="280" y="557"/>
                    <a:pt x="251" y="524"/>
                    <a:pt x="218" y="486"/>
                  </a:cubicBezTo>
                  <a:cubicBezTo>
                    <a:pt x="209" y="475"/>
                    <a:pt x="186" y="465"/>
                    <a:pt x="172" y="466"/>
                  </a:cubicBezTo>
                  <a:cubicBezTo>
                    <a:pt x="124" y="467"/>
                    <a:pt x="78" y="467"/>
                    <a:pt x="41" y="465"/>
                  </a:cubicBezTo>
                  <a:cubicBezTo>
                    <a:pt x="26" y="463"/>
                    <a:pt x="13" y="456"/>
                    <a:pt x="7" y="445"/>
                  </a:cubicBezTo>
                  <a:cubicBezTo>
                    <a:pt x="0" y="434"/>
                    <a:pt x="0" y="420"/>
                    <a:pt x="7" y="407"/>
                  </a:cubicBezTo>
                  <a:cubicBezTo>
                    <a:pt x="24" y="373"/>
                    <a:pt x="46" y="333"/>
                    <a:pt x="72" y="292"/>
                  </a:cubicBezTo>
                  <a:cubicBezTo>
                    <a:pt x="79" y="280"/>
                    <a:pt x="82" y="255"/>
                    <a:pt x="77" y="241"/>
                  </a:cubicBezTo>
                  <a:cubicBezTo>
                    <a:pt x="60" y="195"/>
                    <a:pt x="47" y="153"/>
                    <a:pt x="37" y="119"/>
                  </a:cubicBezTo>
                  <a:cubicBezTo>
                    <a:pt x="37" y="117"/>
                    <a:pt x="36" y="115"/>
                    <a:pt x="36" y="114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1"/>
                    <a:pt x="35" y="110"/>
                    <a:pt x="35" y="109"/>
                  </a:cubicBezTo>
                  <a:cubicBezTo>
                    <a:pt x="35" y="109"/>
                    <a:pt x="35" y="108"/>
                    <a:pt x="35" y="108"/>
                  </a:cubicBezTo>
                  <a:cubicBezTo>
                    <a:pt x="35" y="107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1"/>
                    <a:pt x="36" y="100"/>
                    <a:pt x="36" y="98"/>
                  </a:cubicBezTo>
                  <a:cubicBezTo>
                    <a:pt x="36" y="98"/>
                    <a:pt x="36" y="97"/>
                    <a:pt x="36" y="97"/>
                  </a:cubicBezTo>
                  <a:cubicBezTo>
                    <a:pt x="37" y="96"/>
                    <a:pt x="37" y="95"/>
                    <a:pt x="37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8" y="91"/>
                    <a:pt x="39" y="90"/>
                    <a:pt x="39" y="89"/>
                  </a:cubicBezTo>
                  <a:cubicBezTo>
                    <a:pt x="39" y="89"/>
                    <a:pt x="40" y="88"/>
                    <a:pt x="40" y="88"/>
                  </a:cubicBezTo>
                  <a:cubicBezTo>
                    <a:pt x="41" y="87"/>
                    <a:pt x="41" y="86"/>
                    <a:pt x="42" y="85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4" y="82"/>
                    <a:pt x="45" y="81"/>
                    <a:pt x="46" y="80"/>
                  </a:cubicBezTo>
                  <a:cubicBezTo>
                    <a:pt x="46" y="80"/>
                    <a:pt x="47" y="79"/>
                    <a:pt x="47" y="79"/>
                  </a:cubicBezTo>
                  <a:cubicBezTo>
                    <a:pt x="48" y="78"/>
                    <a:pt x="49" y="78"/>
                    <a:pt x="50" y="77"/>
                  </a:cubicBezTo>
                  <a:cubicBezTo>
                    <a:pt x="50" y="77"/>
                    <a:pt x="50" y="76"/>
                    <a:pt x="51" y="76"/>
                  </a:cubicBezTo>
                  <a:cubicBezTo>
                    <a:pt x="52" y="75"/>
                    <a:pt x="53" y="75"/>
                    <a:pt x="54" y="74"/>
                  </a:cubicBezTo>
                  <a:cubicBezTo>
                    <a:pt x="54" y="74"/>
                    <a:pt x="55" y="74"/>
                    <a:pt x="55" y="74"/>
                  </a:cubicBezTo>
                  <a:cubicBezTo>
                    <a:pt x="56" y="73"/>
                    <a:pt x="58" y="72"/>
                    <a:pt x="59" y="72"/>
                  </a:cubicBezTo>
                  <a:cubicBezTo>
                    <a:pt x="59" y="72"/>
                    <a:pt x="60" y="72"/>
                    <a:pt x="60" y="72"/>
                  </a:cubicBezTo>
                  <a:cubicBezTo>
                    <a:pt x="61" y="71"/>
                    <a:pt x="62" y="71"/>
                    <a:pt x="63" y="71"/>
                  </a:cubicBezTo>
                  <a:cubicBezTo>
                    <a:pt x="64" y="70"/>
                    <a:pt x="64" y="70"/>
                    <a:pt x="65" y="70"/>
                  </a:cubicBezTo>
                  <a:cubicBezTo>
                    <a:pt x="65" y="70"/>
                    <a:pt x="66" y="70"/>
                    <a:pt x="67" y="7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9" y="69"/>
                    <a:pt x="81" y="70"/>
                    <a:pt x="83" y="70"/>
                  </a:cubicBezTo>
                  <a:cubicBezTo>
                    <a:pt x="129" y="77"/>
                    <a:pt x="171" y="86"/>
                    <a:pt x="211" y="95"/>
                  </a:cubicBezTo>
                  <a:cubicBezTo>
                    <a:pt x="226" y="98"/>
                    <a:pt x="250" y="93"/>
                    <a:pt x="261" y="85"/>
                  </a:cubicBezTo>
                  <a:cubicBezTo>
                    <a:pt x="295" y="59"/>
                    <a:pt x="330" y="34"/>
                    <a:pt x="365" y="9"/>
                  </a:cubicBezTo>
                  <a:cubicBezTo>
                    <a:pt x="377" y="0"/>
                    <a:pt x="389" y="0"/>
                    <a:pt x="396" y="2"/>
                  </a:cubicBezTo>
                  <a:cubicBezTo>
                    <a:pt x="406" y="4"/>
                    <a:pt x="414" y="10"/>
                    <a:pt x="419" y="19"/>
                  </a:cubicBezTo>
                  <a:cubicBezTo>
                    <a:pt x="419" y="19"/>
                    <a:pt x="419" y="19"/>
                    <a:pt x="419" y="19"/>
                  </a:cubicBezTo>
                  <a:cubicBezTo>
                    <a:pt x="422" y="25"/>
                    <a:pt x="424" y="32"/>
                    <a:pt x="425" y="40"/>
                  </a:cubicBezTo>
                  <a:cubicBezTo>
                    <a:pt x="427" y="60"/>
                    <a:pt x="429" y="81"/>
                    <a:pt x="432" y="102"/>
                  </a:cubicBezTo>
                  <a:cubicBezTo>
                    <a:pt x="434" y="123"/>
                    <a:pt x="436" y="145"/>
                    <a:pt x="439" y="167"/>
                  </a:cubicBezTo>
                  <a:cubicBezTo>
                    <a:pt x="439" y="174"/>
                    <a:pt x="443" y="183"/>
                    <a:pt x="447" y="191"/>
                  </a:cubicBezTo>
                  <a:cubicBezTo>
                    <a:pt x="452" y="199"/>
                    <a:pt x="458" y="207"/>
                    <a:pt x="464" y="210"/>
                  </a:cubicBezTo>
                  <a:cubicBezTo>
                    <a:pt x="482" y="224"/>
                    <a:pt x="499" y="236"/>
                    <a:pt x="516" y="249"/>
                  </a:cubicBezTo>
                  <a:cubicBezTo>
                    <a:pt x="534" y="262"/>
                    <a:pt x="550" y="274"/>
                    <a:pt x="567" y="286"/>
                  </a:cubicBezTo>
                  <a:cubicBezTo>
                    <a:pt x="574" y="290"/>
                    <a:pt x="579" y="296"/>
                    <a:pt x="582" y="302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190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156361" y="3294965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领导力</a:t>
              </a:r>
            </a:p>
          </p:txBody>
        </p:sp>
        <p:sp>
          <p:nvSpPr>
            <p:cNvPr id="55" name="KSO_Shape"/>
            <p:cNvSpPr/>
            <p:nvPr/>
          </p:nvSpPr>
          <p:spPr bwMode="auto">
            <a:xfrm>
              <a:off x="3329210" y="2872845"/>
              <a:ext cx="323922" cy="381084"/>
            </a:xfrm>
            <a:custGeom>
              <a:avLst/>
              <a:gdLst>
                <a:gd name="T0" fmla="*/ 211152 w 2431460"/>
                <a:gd name="T1" fmla="*/ 1064061 h 2860687"/>
                <a:gd name="T2" fmla="*/ 355119 w 2431460"/>
                <a:gd name="T3" fmla="*/ 1220221 h 2860687"/>
                <a:gd name="T4" fmla="*/ 432911 w 2431460"/>
                <a:gd name="T5" fmla="*/ 1220221 h 2860687"/>
                <a:gd name="T6" fmla="*/ 440994 w 2431460"/>
                <a:gd name="T7" fmla="*/ 1147448 h 2860687"/>
                <a:gd name="T8" fmla="*/ 318243 w 2431460"/>
                <a:gd name="T9" fmla="*/ 859638 h 2860687"/>
                <a:gd name="T10" fmla="*/ 277074 w 2431460"/>
                <a:gd name="T11" fmla="*/ 918514 h 2860687"/>
                <a:gd name="T12" fmla="*/ 456906 w 2431460"/>
                <a:gd name="T13" fmla="*/ 1107523 h 2860687"/>
                <a:gd name="T14" fmla="*/ 548843 w 2431460"/>
                <a:gd name="T15" fmla="*/ 1107017 h 2860687"/>
                <a:gd name="T16" fmla="*/ 576121 w 2431460"/>
                <a:gd name="T17" fmla="*/ 1030453 h 2860687"/>
                <a:gd name="T18" fmla="*/ 384922 w 2431460"/>
                <a:gd name="T19" fmla="*/ 859386 h 2860687"/>
                <a:gd name="T20" fmla="*/ 381134 w 2431460"/>
                <a:gd name="T21" fmla="*/ 728494 h 2860687"/>
                <a:gd name="T22" fmla="*/ 390227 w 2431460"/>
                <a:gd name="T23" fmla="*/ 808090 h 2860687"/>
                <a:gd name="T24" fmla="*/ 678161 w 2431460"/>
                <a:gd name="T25" fmla="*/ 988761 h 2860687"/>
                <a:gd name="T26" fmla="*/ 705944 w 2431460"/>
                <a:gd name="T27" fmla="*/ 875304 h 2860687"/>
                <a:gd name="T28" fmla="*/ 556420 w 2431460"/>
                <a:gd name="T29" fmla="*/ 582947 h 2860687"/>
                <a:gd name="T30" fmla="*/ 521565 w 2431460"/>
                <a:gd name="T31" fmla="*/ 652436 h 2860687"/>
                <a:gd name="T32" fmla="*/ 697356 w 2431460"/>
                <a:gd name="T33" fmla="*/ 828052 h 2860687"/>
                <a:gd name="T34" fmla="*/ 782473 w 2431460"/>
                <a:gd name="T35" fmla="*/ 814660 h 2860687"/>
                <a:gd name="T36" fmla="*/ 799143 w 2431460"/>
                <a:gd name="T37" fmla="*/ 729757 h 2860687"/>
                <a:gd name="T38" fmla="*/ 615775 w 2431460"/>
                <a:gd name="T39" fmla="*/ 573598 h 2860687"/>
                <a:gd name="T40" fmla="*/ 781463 w 2431460"/>
                <a:gd name="T41" fmla="*/ 597603 h 2860687"/>
                <a:gd name="T42" fmla="*/ 865065 w 2431460"/>
                <a:gd name="T43" fmla="*/ 793940 h 2860687"/>
                <a:gd name="T44" fmla="*/ 919621 w 2431460"/>
                <a:gd name="T45" fmla="*/ 1034497 h 2860687"/>
                <a:gd name="T46" fmla="*/ 973924 w 2431460"/>
                <a:gd name="T47" fmla="*/ 1213399 h 2860687"/>
                <a:gd name="T48" fmla="*/ 918611 w 2431460"/>
                <a:gd name="T49" fmla="*/ 1160587 h 2860687"/>
                <a:gd name="T50" fmla="*/ 899920 w 2431460"/>
                <a:gd name="T51" fmla="*/ 985981 h 2860687"/>
                <a:gd name="T52" fmla="*/ 715289 w 2431460"/>
                <a:gd name="T53" fmla="*/ 1176001 h 2860687"/>
                <a:gd name="T54" fmla="*/ 1321466 w 2431460"/>
                <a:gd name="T55" fmla="*/ 1200511 h 2860687"/>
                <a:gd name="T56" fmla="*/ 1215384 w 2431460"/>
                <a:gd name="T57" fmla="*/ 1080486 h 2860687"/>
                <a:gd name="T58" fmla="*/ 1173205 w 2431460"/>
                <a:gd name="T59" fmla="*/ 897793 h 2860687"/>
                <a:gd name="T60" fmla="*/ 926693 w 2431460"/>
                <a:gd name="T61" fmla="*/ 486421 h 2860687"/>
                <a:gd name="T62" fmla="*/ 1108799 w 2431460"/>
                <a:gd name="T63" fmla="*/ 607963 h 2860687"/>
                <a:gd name="T64" fmla="*/ 1127489 w 2431460"/>
                <a:gd name="T65" fmla="*/ 751994 h 2860687"/>
                <a:gd name="T66" fmla="*/ 1204272 w 2431460"/>
                <a:gd name="T67" fmla="*/ 913713 h 2860687"/>
                <a:gd name="T68" fmla="*/ 1259585 w 2431460"/>
                <a:gd name="T69" fmla="*/ 1098426 h 2860687"/>
                <a:gd name="T70" fmla="*/ 1569998 w 2431460"/>
                <a:gd name="T71" fmla="*/ 1271516 h 2860687"/>
                <a:gd name="T72" fmla="*/ 368000 w 2431460"/>
                <a:gd name="T73" fmla="*/ 1606325 h 2860687"/>
                <a:gd name="T74" fmla="*/ 131338 w 2431460"/>
                <a:gd name="T75" fmla="*/ 1672529 h 2860687"/>
                <a:gd name="T76" fmla="*/ 12376 w 2431460"/>
                <a:gd name="T77" fmla="*/ 1641449 h 2860687"/>
                <a:gd name="T78" fmla="*/ 165436 w 2431460"/>
                <a:gd name="T79" fmla="*/ 1630078 h 2860687"/>
                <a:gd name="T80" fmla="*/ 181095 w 2431460"/>
                <a:gd name="T81" fmla="*/ 1490089 h 2860687"/>
                <a:gd name="T82" fmla="*/ 314202 w 2431460"/>
                <a:gd name="T83" fmla="*/ 1251301 h 2860687"/>
                <a:gd name="T84" fmla="*/ 190441 w 2431460"/>
                <a:gd name="T85" fmla="*/ 1107523 h 2860687"/>
                <a:gd name="T86" fmla="*/ 208878 w 2431460"/>
                <a:gd name="T87" fmla="*/ 1012007 h 2860687"/>
                <a:gd name="T88" fmla="*/ 258888 w 2431460"/>
                <a:gd name="T89" fmla="*/ 958944 h 2860687"/>
                <a:gd name="T90" fmla="*/ 271517 w 2431460"/>
                <a:gd name="T91" fmla="*/ 861407 h 2860687"/>
                <a:gd name="T92" fmla="*/ 353351 w 2431460"/>
                <a:gd name="T93" fmla="*/ 806068 h 2860687"/>
                <a:gd name="T94" fmla="*/ 354614 w 2431460"/>
                <a:gd name="T95" fmla="*/ 711311 h 2860687"/>
                <a:gd name="T96" fmla="*/ 463978 w 2431460"/>
                <a:gd name="T97" fmla="*/ 662543 h 2860687"/>
                <a:gd name="T98" fmla="*/ 531921 w 2431460"/>
                <a:gd name="T99" fmla="*/ 560205 h 2860687"/>
                <a:gd name="T100" fmla="*/ 744335 w 2431460"/>
                <a:gd name="T101" fmla="*/ 608720 h 2860687"/>
                <a:gd name="T102" fmla="*/ 901941 w 2431460"/>
                <a:gd name="T103" fmla="*/ 447001 h 2860687"/>
                <a:gd name="T104" fmla="*/ 1251503 w 2431460"/>
                <a:gd name="T105" fmla="*/ 581178 h 2860687"/>
                <a:gd name="T106" fmla="*/ 1072176 w 2431460"/>
                <a:gd name="T107" fmla="*/ 561974 h 2860687"/>
                <a:gd name="T108" fmla="*/ 946899 w 2431460"/>
                <a:gd name="T109" fmla="*/ 459888 h 2860687"/>
                <a:gd name="T110" fmla="*/ 888807 w 2431460"/>
                <a:gd name="T111" fmla="*/ 269616 h 2860687"/>
                <a:gd name="T112" fmla="*/ 929724 w 2431460"/>
                <a:gd name="T113" fmla="*/ 175364 h 2860687"/>
                <a:gd name="T114" fmla="*/ 1307321 w 2431460"/>
                <a:gd name="T115" fmla="*/ 28553 h 2860687"/>
                <a:gd name="T116" fmla="*/ 1425526 w 2431460"/>
                <a:gd name="T117" fmla="*/ 132408 h 2860687"/>
                <a:gd name="T118" fmla="*/ 1469726 w 2431460"/>
                <a:gd name="T119" fmla="*/ 257234 h 2860687"/>
                <a:gd name="T120" fmla="*/ 1403047 w 2431460"/>
                <a:gd name="T121" fmla="*/ 459636 h 2860687"/>
                <a:gd name="T122" fmla="*/ 1133803 w 2431460"/>
                <a:gd name="T123" fmla="*/ 8339 h 28606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1460" h="2860687">
                  <a:moveTo>
                    <a:pt x="397089" y="1524258"/>
                  </a:moveTo>
                  <a:lnTo>
                    <a:pt x="390263" y="1525017"/>
                  </a:lnTo>
                  <a:lnTo>
                    <a:pt x="382677" y="1526155"/>
                  </a:lnTo>
                  <a:lnTo>
                    <a:pt x="375851" y="1528432"/>
                  </a:lnTo>
                  <a:lnTo>
                    <a:pt x="368265" y="1531467"/>
                  </a:lnTo>
                  <a:lnTo>
                    <a:pt x="360680" y="1535641"/>
                  </a:lnTo>
                  <a:lnTo>
                    <a:pt x="352716" y="1540574"/>
                  </a:lnTo>
                  <a:lnTo>
                    <a:pt x="345130" y="1546266"/>
                  </a:lnTo>
                  <a:lnTo>
                    <a:pt x="336028" y="1552337"/>
                  </a:lnTo>
                  <a:lnTo>
                    <a:pt x="333373" y="1554614"/>
                  </a:lnTo>
                  <a:lnTo>
                    <a:pt x="330718" y="1557270"/>
                  </a:lnTo>
                  <a:lnTo>
                    <a:pt x="328822" y="1560306"/>
                  </a:lnTo>
                  <a:lnTo>
                    <a:pt x="326546" y="1563341"/>
                  </a:lnTo>
                  <a:lnTo>
                    <a:pt x="324650" y="1567136"/>
                  </a:lnTo>
                  <a:lnTo>
                    <a:pt x="323133" y="1570551"/>
                  </a:lnTo>
                  <a:lnTo>
                    <a:pt x="321237" y="1574725"/>
                  </a:lnTo>
                  <a:lnTo>
                    <a:pt x="319720" y="1579278"/>
                  </a:lnTo>
                  <a:lnTo>
                    <a:pt x="318203" y="1588385"/>
                  </a:lnTo>
                  <a:lnTo>
                    <a:pt x="317065" y="1597872"/>
                  </a:lnTo>
                  <a:lnTo>
                    <a:pt x="317065" y="1608117"/>
                  </a:lnTo>
                  <a:lnTo>
                    <a:pt x="317823" y="1619121"/>
                  </a:lnTo>
                  <a:lnTo>
                    <a:pt x="319340" y="1629746"/>
                  </a:lnTo>
                  <a:lnTo>
                    <a:pt x="321995" y="1640750"/>
                  </a:lnTo>
                  <a:lnTo>
                    <a:pt x="326167" y="1651374"/>
                  </a:lnTo>
                  <a:lnTo>
                    <a:pt x="328064" y="1656687"/>
                  </a:lnTo>
                  <a:lnTo>
                    <a:pt x="330339" y="1661240"/>
                  </a:lnTo>
                  <a:lnTo>
                    <a:pt x="332994" y="1666552"/>
                  </a:lnTo>
                  <a:lnTo>
                    <a:pt x="336028" y="1671485"/>
                  </a:lnTo>
                  <a:lnTo>
                    <a:pt x="339062" y="1676418"/>
                  </a:lnTo>
                  <a:lnTo>
                    <a:pt x="342855" y="1680592"/>
                  </a:lnTo>
                  <a:lnTo>
                    <a:pt x="346268" y="1685145"/>
                  </a:lnTo>
                  <a:lnTo>
                    <a:pt x="350061" y="1688940"/>
                  </a:lnTo>
                  <a:lnTo>
                    <a:pt x="354612" y="1693114"/>
                  </a:lnTo>
                  <a:lnTo>
                    <a:pt x="359163" y="1696908"/>
                  </a:lnTo>
                  <a:lnTo>
                    <a:pt x="520729" y="1821369"/>
                  </a:lnTo>
                  <a:lnTo>
                    <a:pt x="523764" y="1824404"/>
                  </a:lnTo>
                  <a:lnTo>
                    <a:pt x="527935" y="1828199"/>
                  </a:lnTo>
                  <a:lnTo>
                    <a:pt x="533245" y="1832373"/>
                  </a:lnTo>
                  <a:lnTo>
                    <a:pt x="539693" y="1836547"/>
                  </a:lnTo>
                  <a:lnTo>
                    <a:pt x="547278" y="1840341"/>
                  </a:lnTo>
                  <a:lnTo>
                    <a:pt x="555242" y="1844136"/>
                  </a:lnTo>
                  <a:lnTo>
                    <a:pt x="563965" y="1847930"/>
                  </a:lnTo>
                  <a:lnTo>
                    <a:pt x="573068" y="1850966"/>
                  </a:lnTo>
                  <a:lnTo>
                    <a:pt x="582929" y="1853243"/>
                  </a:lnTo>
                  <a:lnTo>
                    <a:pt x="592410" y="1854381"/>
                  </a:lnTo>
                  <a:lnTo>
                    <a:pt x="597720" y="1854381"/>
                  </a:lnTo>
                  <a:lnTo>
                    <a:pt x="602650" y="1854381"/>
                  </a:lnTo>
                  <a:lnTo>
                    <a:pt x="607960" y="1854001"/>
                  </a:lnTo>
                  <a:lnTo>
                    <a:pt x="612511" y="1853243"/>
                  </a:lnTo>
                  <a:lnTo>
                    <a:pt x="617442" y="1852104"/>
                  </a:lnTo>
                  <a:lnTo>
                    <a:pt x="622751" y="1850586"/>
                  </a:lnTo>
                  <a:lnTo>
                    <a:pt x="627682" y="1848689"/>
                  </a:lnTo>
                  <a:lnTo>
                    <a:pt x="631854" y="1846412"/>
                  </a:lnTo>
                  <a:lnTo>
                    <a:pt x="636784" y="1843756"/>
                  </a:lnTo>
                  <a:lnTo>
                    <a:pt x="641335" y="1840341"/>
                  </a:lnTo>
                  <a:lnTo>
                    <a:pt x="645507" y="1836926"/>
                  </a:lnTo>
                  <a:lnTo>
                    <a:pt x="650058" y="1832373"/>
                  </a:lnTo>
                  <a:lnTo>
                    <a:pt x="656885" y="1823645"/>
                  </a:lnTo>
                  <a:lnTo>
                    <a:pt x="663712" y="1814918"/>
                  </a:lnTo>
                  <a:lnTo>
                    <a:pt x="669022" y="1806570"/>
                  </a:lnTo>
                  <a:lnTo>
                    <a:pt x="673194" y="1798222"/>
                  </a:lnTo>
                  <a:lnTo>
                    <a:pt x="676986" y="1789874"/>
                  </a:lnTo>
                  <a:lnTo>
                    <a:pt x="678882" y="1781526"/>
                  </a:lnTo>
                  <a:lnTo>
                    <a:pt x="680020" y="1777352"/>
                  </a:lnTo>
                  <a:lnTo>
                    <a:pt x="680399" y="1773178"/>
                  </a:lnTo>
                  <a:lnTo>
                    <a:pt x="680399" y="1769004"/>
                  </a:lnTo>
                  <a:lnTo>
                    <a:pt x="680399" y="1764830"/>
                  </a:lnTo>
                  <a:lnTo>
                    <a:pt x="680020" y="1760656"/>
                  </a:lnTo>
                  <a:lnTo>
                    <a:pt x="679641" y="1756862"/>
                  </a:lnTo>
                  <a:lnTo>
                    <a:pt x="678503" y="1752308"/>
                  </a:lnTo>
                  <a:lnTo>
                    <a:pt x="677365" y="1748514"/>
                  </a:lnTo>
                  <a:lnTo>
                    <a:pt x="675469" y="1743960"/>
                  </a:lnTo>
                  <a:lnTo>
                    <a:pt x="673952" y="1740166"/>
                  </a:lnTo>
                  <a:lnTo>
                    <a:pt x="671297" y="1735613"/>
                  </a:lnTo>
                  <a:lnTo>
                    <a:pt x="668642" y="1731439"/>
                  </a:lnTo>
                  <a:lnTo>
                    <a:pt x="662195" y="1723091"/>
                  </a:lnTo>
                  <a:lnTo>
                    <a:pt x="654989" y="1713984"/>
                  </a:lnTo>
                  <a:lnTo>
                    <a:pt x="645507" y="1704877"/>
                  </a:lnTo>
                  <a:lnTo>
                    <a:pt x="635267" y="1695770"/>
                  </a:lnTo>
                  <a:lnTo>
                    <a:pt x="465357" y="1557650"/>
                  </a:lnTo>
                  <a:lnTo>
                    <a:pt x="455117" y="1549681"/>
                  </a:lnTo>
                  <a:lnTo>
                    <a:pt x="445635" y="1542472"/>
                  </a:lnTo>
                  <a:lnTo>
                    <a:pt x="436533" y="1536780"/>
                  </a:lnTo>
                  <a:lnTo>
                    <a:pt x="428189" y="1531847"/>
                  </a:lnTo>
                  <a:lnTo>
                    <a:pt x="419845" y="1528432"/>
                  </a:lnTo>
                  <a:lnTo>
                    <a:pt x="412260" y="1526155"/>
                  </a:lnTo>
                  <a:lnTo>
                    <a:pt x="404675" y="1524637"/>
                  </a:lnTo>
                  <a:lnTo>
                    <a:pt x="397089" y="1524258"/>
                  </a:lnTo>
                  <a:close/>
                  <a:moveTo>
                    <a:pt x="529832" y="1279511"/>
                  </a:moveTo>
                  <a:lnTo>
                    <a:pt x="519212" y="1279891"/>
                  </a:lnTo>
                  <a:lnTo>
                    <a:pt x="508593" y="1281409"/>
                  </a:lnTo>
                  <a:lnTo>
                    <a:pt x="497974" y="1283685"/>
                  </a:lnTo>
                  <a:lnTo>
                    <a:pt x="487733" y="1287101"/>
                  </a:lnTo>
                  <a:lnTo>
                    <a:pt x="482424" y="1288998"/>
                  </a:lnTo>
                  <a:lnTo>
                    <a:pt x="477873" y="1290895"/>
                  </a:lnTo>
                  <a:lnTo>
                    <a:pt x="472942" y="1293551"/>
                  </a:lnTo>
                  <a:lnTo>
                    <a:pt x="468012" y="1296587"/>
                  </a:lnTo>
                  <a:lnTo>
                    <a:pt x="463461" y="1300002"/>
                  </a:lnTo>
                  <a:lnTo>
                    <a:pt x="459289" y="1303038"/>
                  </a:lnTo>
                  <a:lnTo>
                    <a:pt x="454738" y="1306453"/>
                  </a:lnTo>
                  <a:lnTo>
                    <a:pt x="450566" y="1310247"/>
                  </a:lnTo>
                  <a:lnTo>
                    <a:pt x="446394" y="1314421"/>
                  </a:lnTo>
                  <a:lnTo>
                    <a:pt x="442601" y="1318595"/>
                  </a:lnTo>
                  <a:lnTo>
                    <a:pt x="439188" y="1323148"/>
                  </a:lnTo>
                  <a:lnTo>
                    <a:pt x="435395" y="1328081"/>
                  </a:lnTo>
                  <a:lnTo>
                    <a:pt x="432361" y="1332635"/>
                  </a:lnTo>
                  <a:lnTo>
                    <a:pt x="429706" y="1337568"/>
                  </a:lnTo>
                  <a:lnTo>
                    <a:pt x="427051" y="1342500"/>
                  </a:lnTo>
                  <a:lnTo>
                    <a:pt x="424396" y="1347813"/>
                  </a:lnTo>
                  <a:lnTo>
                    <a:pt x="422879" y="1352746"/>
                  </a:lnTo>
                  <a:lnTo>
                    <a:pt x="420983" y="1358058"/>
                  </a:lnTo>
                  <a:lnTo>
                    <a:pt x="419087" y="1363750"/>
                  </a:lnTo>
                  <a:lnTo>
                    <a:pt x="417949" y="1368683"/>
                  </a:lnTo>
                  <a:lnTo>
                    <a:pt x="416053" y="1379307"/>
                  </a:lnTo>
                  <a:lnTo>
                    <a:pt x="415294" y="1390311"/>
                  </a:lnTo>
                  <a:lnTo>
                    <a:pt x="415673" y="1401316"/>
                  </a:lnTo>
                  <a:lnTo>
                    <a:pt x="417190" y="1412320"/>
                  </a:lnTo>
                  <a:lnTo>
                    <a:pt x="418328" y="1417632"/>
                  </a:lnTo>
                  <a:lnTo>
                    <a:pt x="419845" y="1422944"/>
                  </a:lnTo>
                  <a:lnTo>
                    <a:pt x="420983" y="1428257"/>
                  </a:lnTo>
                  <a:lnTo>
                    <a:pt x="422879" y="1433569"/>
                  </a:lnTo>
                  <a:lnTo>
                    <a:pt x="424776" y="1438502"/>
                  </a:lnTo>
                  <a:lnTo>
                    <a:pt x="427051" y="1443055"/>
                  </a:lnTo>
                  <a:lnTo>
                    <a:pt x="429706" y="1447988"/>
                  </a:lnTo>
                  <a:lnTo>
                    <a:pt x="432740" y="1452921"/>
                  </a:lnTo>
                  <a:lnTo>
                    <a:pt x="435774" y="1457854"/>
                  </a:lnTo>
                  <a:lnTo>
                    <a:pt x="439567" y="1462028"/>
                  </a:lnTo>
                  <a:lnTo>
                    <a:pt x="442980" y="1466202"/>
                  </a:lnTo>
                  <a:lnTo>
                    <a:pt x="446773" y="1470376"/>
                  </a:lnTo>
                  <a:lnTo>
                    <a:pt x="450945" y="1474550"/>
                  </a:lnTo>
                  <a:lnTo>
                    <a:pt x="455117" y="1477965"/>
                  </a:lnTo>
                  <a:lnTo>
                    <a:pt x="681158" y="1659722"/>
                  </a:lnTo>
                  <a:lnTo>
                    <a:pt x="686088" y="1663137"/>
                  </a:lnTo>
                  <a:lnTo>
                    <a:pt x="690640" y="1666173"/>
                  </a:lnTo>
                  <a:lnTo>
                    <a:pt x="695191" y="1669208"/>
                  </a:lnTo>
                  <a:lnTo>
                    <a:pt x="700500" y="1671865"/>
                  </a:lnTo>
                  <a:lnTo>
                    <a:pt x="705431" y="1674521"/>
                  </a:lnTo>
                  <a:lnTo>
                    <a:pt x="710741" y="1676797"/>
                  </a:lnTo>
                  <a:lnTo>
                    <a:pt x="720981" y="1680213"/>
                  </a:lnTo>
                  <a:lnTo>
                    <a:pt x="731979" y="1683248"/>
                  </a:lnTo>
                  <a:lnTo>
                    <a:pt x="742219" y="1684766"/>
                  </a:lnTo>
                  <a:lnTo>
                    <a:pt x="753218" y="1685525"/>
                  </a:lnTo>
                  <a:lnTo>
                    <a:pt x="763837" y="1685145"/>
                  </a:lnTo>
                  <a:lnTo>
                    <a:pt x="774836" y="1683628"/>
                  </a:lnTo>
                  <a:lnTo>
                    <a:pt x="785455" y="1681730"/>
                  </a:lnTo>
                  <a:lnTo>
                    <a:pt x="795696" y="1678315"/>
                  </a:lnTo>
                  <a:lnTo>
                    <a:pt x="800247" y="1676418"/>
                  </a:lnTo>
                  <a:lnTo>
                    <a:pt x="805556" y="1674141"/>
                  </a:lnTo>
                  <a:lnTo>
                    <a:pt x="810487" y="1671485"/>
                  </a:lnTo>
                  <a:lnTo>
                    <a:pt x="815038" y="1668450"/>
                  </a:lnTo>
                  <a:lnTo>
                    <a:pt x="819589" y="1665793"/>
                  </a:lnTo>
                  <a:lnTo>
                    <a:pt x="824140" y="1662378"/>
                  </a:lnTo>
                  <a:lnTo>
                    <a:pt x="828692" y="1658584"/>
                  </a:lnTo>
                  <a:lnTo>
                    <a:pt x="832864" y="1654789"/>
                  </a:lnTo>
                  <a:lnTo>
                    <a:pt x="837035" y="1650615"/>
                  </a:lnTo>
                  <a:lnTo>
                    <a:pt x="840449" y="1646441"/>
                  </a:lnTo>
                  <a:lnTo>
                    <a:pt x="844241" y="1641888"/>
                  </a:lnTo>
                  <a:lnTo>
                    <a:pt x="847276" y="1637335"/>
                  </a:lnTo>
                  <a:lnTo>
                    <a:pt x="851068" y="1632781"/>
                  </a:lnTo>
                  <a:lnTo>
                    <a:pt x="853723" y="1627469"/>
                  </a:lnTo>
                  <a:lnTo>
                    <a:pt x="856378" y="1622536"/>
                  </a:lnTo>
                  <a:lnTo>
                    <a:pt x="858274" y="1617224"/>
                  </a:lnTo>
                  <a:lnTo>
                    <a:pt x="860550" y="1612670"/>
                  </a:lnTo>
                  <a:lnTo>
                    <a:pt x="862446" y="1607358"/>
                  </a:lnTo>
                  <a:lnTo>
                    <a:pt x="863963" y="1602046"/>
                  </a:lnTo>
                  <a:lnTo>
                    <a:pt x="865480" y="1596354"/>
                  </a:lnTo>
                  <a:lnTo>
                    <a:pt x="867377" y="1585729"/>
                  </a:lnTo>
                  <a:lnTo>
                    <a:pt x="867756" y="1574725"/>
                  </a:lnTo>
                  <a:lnTo>
                    <a:pt x="867756" y="1563721"/>
                  </a:lnTo>
                  <a:lnTo>
                    <a:pt x="866239" y="1552717"/>
                  </a:lnTo>
                  <a:lnTo>
                    <a:pt x="865101" y="1547404"/>
                  </a:lnTo>
                  <a:lnTo>
                    <a:pt x="863584" y="1542092"/>
                  </a:lnTo>
                  <a:lnTo>
                    <a:pt x="862446" y="1536780"/>
                  </a:lnTo>
                  <a:lnTo>
                    <a:pt x="860171" y="1531847"/>
                  </a:lnTo>
                  <a:lnTo>
                    <a:pt x="858274" y="1526914"/>
                  </a:lnTo>
                  <a:lnTo>
                    <a:pt x="855619" y="1521981"/>
                  </a:lnTo>
                  <a:lnTo>
                    <a:pt x="852965" y="1517048"/>
                  </a:lnTo>
                  <a:lnTo>
                    <a:pt x="850310" y="1512115"/>
                  </a:lnTo>
                  <a:lnTo>
                    <a:pt x="847276" y="1507941"/>
                  </a:lnTo>
                  <a:lnTo>
                    <a:pt x="843862" y="1503388"/>
                  </a:lnTo>
                  <a:lnTo>
                    <a:pt x="840449" y="1499214"/>
                  </a:lnTo>
                  <a:lnTo>
                    <a:pt x="836277" y="1494661"/>
                  </a:lnTo>
                  <a:lnTo>
                    <a:pt x="832105" y="1491246"/>
                  </a:lnTo>
                  <a:lnTo>
                    <a:pt x="827554" y="1487072"/>
                  </a:lnTo>
                  <a:lnTo>
                    <a:pt x="602271" y="1306073"/>
                  </a:lnTo>
                  <a:lnTo>
                    <a:pt x="597341" y="1302279"/>
                  </a:lnTo>
                  <a:lnTo>
                    <a:pt x="592410" y="1298864"/>
                  </a:lnTo>
                  <a:lnTo>
                    <a:pt x="587480" y="1295828"/>
                  </a:lnTo>
                  <a:lnTo>
                    <a:pt x="582929" y="1293172"/>
                  </a:lnTo>
                  <a:lnTo>
                    <a:pt x="577998" y="1290516"/>
                  </a:lnTo>
                  <a:lnTo>
                    <a:pt x="572689" y="1288239"/>
                  </a:lnTo>
                  <a:lnTo>
                    <a:pt x="562069" y="1284824"/>
                  </a:lnTo>
                  <a:lnTo>
                    <a:pt x="551450" y="1282168"/>
                  </a:lnTo>
                  <a:lnTo>
                    <a:pt x="540830" y="1280650"/>
                  </a:lnTo>
                  <a:lnTo>
                    <a:pt x="529832" y="1279511"/>
                  </a:lnTo>
                  <a:close/>
                  <a:moveTo>
                    <a:pt x="664091" y="1034006"/>
                  </a:moveTo>
                  <a:lnTo>
                    <a:pt x="654989" y="1035145"/>
                  </a:lnTo>
                  <a:lnTo>
                    <a:pt x="645887" y="1035903"/>
                  </a:lnTo>
                  <a:lnTo>
                    <a:pt x="637163" y="1037801"/>
                  </a:lnTo>
                  <a:lnTo>
                    <a:pt x="628820" y="1040457"/>
                  </a:lnTo>
                  <a:lnTo>
                    <a:pt x="620855" y="1043113"/>
                  </a:lnTo>
                  <a:lnTo>
                    <a:pt x="614028" y="1046528"/>
                  </a:lnTo>
                  <a:lnTo>
                    <a:pt x="607960" y="1050702"/>
                  </a:lnTo>
                  <a:lnTo>
                    <a:pt x="605305" y="1052979"/>
                  </a:lnTo>
                  <a:lnTo>
                    <a:pt x="603030" y="1055255"/>
                  </a:lnTo>
                  <a:lnTo>
                    <a:pt x="589376" y="1070813"/>
                  </a:lnTo>
                  <a:lnTo>
                    <a:pt x="583308" y="1078023"/>
                  </a:lnTo>
                  <a:lnTo>
                    <a:pt x="577619" y="1085991"/>
                  </a:lnTo>
                  <a:lnTo>
                    <a:pt x="572309" y="1093960"/>
                  </a:lnTo>
                  <a:lnTo>
                    <a:pt x="568137" y="1102307"/>
                  </a:lnTo>
                  <a:lnTo>
                    <a:pt x="564724" y="1111035"/>
                  </a:lnTo>
                  <a:lnTo>
                    <a:pt x="563586" y="1115968"/>
                  </a:lnTo>
                  <a:lnTo>
                    <a:pt x="562069" y="1120521"/>
                  </a:lnTo>
                  <a:lnTo>
                    <a:pt x="561311" y="1125075"/>
                  </a:lnTo>
                  <a:lnTo>
                    <a:pt x="560931" y="1130387"/>
                  </a:lnTo>
                  <a:lnTo>
                    <a:pt x="560173" y="1135320"/>
                  </a:lnTo>
                  <a:lnTo>
                    <a:pt x="560931" y="1140632"/>
                  </a:lnTo>
                  <a:lnTo>
                    <a:pt x="560931" y="1146324"/>
                  </a:lnTo>
                  <a:lnTo>
                    <a:pt x="561690" y="1152016"/>
                  </a:lnTo>
                  <a:lnTo>
                    <a:pt x="562448" y="1157707"/>
                  </a:lnTo>
                  <a:lnTo>
                    <a:pt x="564345" y="1163779"/>
                  </a:lnTo>
                  <a:lnTo>
                    <a:pt x="566241" y="1170229"/>
                  </a:lnTo>
                  <a:lnTo>
                    <a:pt x="568137" y="1176680"/>
                  </a:lnTo>
                  <a:lnTo>
                    <a:pt x="570792" y="1183890"/>
                  </a:lnTo>
                  <a:lnTo>
                    <a:pt x="573826" y="1190720"/>
                  </a:lnTo>
                  <a:lnTo>
                    <a:pt x="577619" y="1198309"/>
                  </a:lnTo>
                  <a:lnTo>
                    <a:pt x="581412" y="1205518"/>
                  </a:lnTo>
                  <a:lnTo>
                    <a:pt x="585963" y="1213487"/>
                  </a:lnTo>
                  <a:lnTo>
                    <a:pt x="590514" y="1221835"/>
                  </a:lnTo>
                  <a:lnTo>
                    <a:pt x="905303" y="1480621"/>
                  </a:lnTo>
                  <a:lnTo>
                    <a:pt x="907958" y="1482898"/>
                  </a:lnTo>
                  <a:lnTo>
                    <a:pt x="910992" y="1484415"/>
                  </a:lnTo>
                  <a:lnTo>
                    <a:pt x="917819" y="1487451"/>
                  </a:lnTo>
                  <a:lnTo>
                    <a:pt x="925404" y="1490107"/>
                  </a:lnTo>
                  <a:lnTo>
                    <a:pt x="932989" y="1492384"/>
                  </a:lnTo>
                  <a:lnTo>
                    <a:pt x="942092" y="1493902"/>
                  </a:lnTo>
                  <a:lnTo>
                    <a:pt x="950815" y="1494661"/>
                  </a:lnTo>
                  <a:lnTo>
                    <a:pt x="959538" y="1495040"/>
                  </a:lnTo>
                  <a:lnTo>
                    <a:pt x="968261" y="1495040"/>
                  </a:lnTo>
                  <a:lnTo>
                    <a:pt x="976984" y="1495040"/>
                  </a:lnTo>
                  <a:lnTo>
                    <a:pt x="985328" y="1494281"/>
                  </a:lnTo>
                  <a:lnTo>
                    <a:pt x="992913" y="1493143"/>
                  </a:lnTo>
                  <a:lnTo>
                    <a:pt x="1000119" y="1492005"/>
                  </a:lnTo>
                  <a:lnTo>
                    <a:pt x="1006566" y="1490107"/>
                  </a:lnTo>
                  <a:lnTo>
                    <a:pt x="1011876" y="1488969"/>
                  </a:lnTo>
                  <a:lnTo>
                    <a:pt x="1015669" y="1486692"/>
                  </a:lnTo>
                  <a:lnTo>
                    <a:pt x="1018324" y="1484795"/>
                  </a:lnTo>
                  <a:lnTo>
                    <a:pt x="1064214" y="1439261"/>
                  </a:lnTo>
                  <a:lnTo>
                    <a:pt x="1065731" y="1436984"/>
                  </a:lnTo>
                  <a:lnTo>
                    <a:pt x="1067628" y="1434707"/>
                  </a:lnTo>
                  <a:lnTo>
                    <a:pt x="1070662" y="1429016"/>
                  </a:lnTo>
                  <a:lnTo>
                    <a:pt x="1073317" y="1422185"/>
                  </a:lnTo>
                  <a:lnTo>
                    <a:pt x="1075592" y="1414217"/>
                  </a:lnTo>
                  <a:lnTo>
                    <a:pt x="1076730" y="1405489"/>
                  </a:lnTo>
                  <a:lnTo>
                    <a:pt x="1078247" y="1396003"/>
                  </a:lnTo>
                  <a:lnTo>
                    <a:pt x="1078626" y="1386517"/>
                  </a:lnTo>
                  <a:lnTo>
                    <a:pt x="1078626" y="1376272"/>
                  </a:lnTo>
                  <a:lnTo>
                    <a:pt x="1078247" y="1366785"/>
                  </a:lnTo>
                  <a:lnTo>
                    <a:pt x="1077489" y="1356540"/>
                  </a:lnTo>
                  <a:lnTo>
                    <a:pt x="1075592" y="1347433"/>
                  </a:lnTo>
                  <a:lnTo>
                    <a:pt x="1073317" y="1338706"/>
                  </a:lnTo>
                  <a:lnTo>
                    <a:pt x="1070283" y="1329979"/>
                  </a:lnTo>
                  <a:lnTo>
                    <a:pt x="1066869" y="1322769"/>
                  </a:lnTo>
                  <a:lnTo>
                    <a:pt x="1064594" y="1319733"/>
                  </a:lnTo>
                  <a:lnTo>
                    <a:pt x="1062697" y="1316698"/>
                  </a:lnTo>
                  <a:lnTo>
                    <a:pt x="1060043" y="1314421"/>
                  </a:lnTo>
                  <a:lnTo>
                    <a:pt x="1057388" y="1311765"/>
                  </a:lnTo>
                  <a:lnTo>
                    <a:pt x="728566" y="1049564"/>
                  </a:lnTo>
                  <a:lnTo>
                    <a:pt x="722877" y="1045769"/>
                  </a:lnTo>
                  <a:lnTo>
                    <a:pt x="716050" y="1041975"/>
                  </a:lnTo>
                  <a:lnTo>
                    <a:pt x="708465" y="1039318"/>
                  </a:lnTo>
                  <a:lnTo>
                    <a:pt x="700500" y="1037421"/>
                  </a:lnTo>
                  <a:lnTo>
                    <a:pt x="691777" y="1035903"/>
                  </a:lnTo>
                  <a:lnTo>
                    <a:pt x="683054" y="1034765"/>
                  </a:lnTo>
                  <a:lnTo>
                    <a:pt x="673952" y="1034006"/>
                  </a:lnTo>
                  <a:lnTo>
                    <a:pt x="664091" y="1034006"/>
                  </a:lnTo>
                  <a:close/>
                  <a:moveTo>
                    <a:pt x="897338" y="857941"/>
                  </a:moveTo>
                  <a:lnTo>
                    <a:pt x="886719" y="858320"/>
                  </a:lnTo>
                  <a:lnTo>
                    <a:pt x="876100" y="859458"/>
                  </a:lnTo>
                  <a:lnTo>
                    <a:pt x="865480" y="862115"/>
                  </a:lnTo>
                  <a:lnTo>
                    <a:pt x="854861" y="865150"/>
                  </a:lnTo>
                  <a:lnTo>
                    <a:pt x="849930" y="867427"/>
                  </a:lnTo>
                  <a:lnTo>
                    <a:pt x="844621" y="869704"/>
                  </a:lnTo>
                  <a:lnTo>
                    <a:pt x="840070" y="872360"/>
                  </a:lnTo>
                  <a:lnTo>
                    <a:pt x="835518" y="875395"/>
                  </a:lnTo>
                  <a:lnTo>
                    <a:pt x="830588" y="878431"/>
                  </a:lnTo>
                  <a:lnTo>
                    <a:pt x="826416" y="881467"/>
                  </a:lnTo>
                  <a:lnTo>
                    <a:pt x="821865" y="885641"/>
                  </a:lnTo>
                  <a:lnTo>
                    <a:pt x="817693" y="889056"/>
                  </a:lnTo>
                  <a:lnTo>
                    <a:pt x="813521" y="892850"/>
                  </a:lnTo>
                  <a:lnTo>
                    <a:pt x="809728" y="897404"/>
                  </a:lnTo>
                  <a:lnTo>
                    <a:pt x="805936" y="902336"/>
                  </a:lnTo>
                  <a:lnTo>
                    <a:pt x="802902" y="906510"/>
                  </a:lnTo>
                  <a:lnTo>
                    <a:pt x="799488" y="911443"/>
                  </a:lnTo>
                  <a:lnTo>
                    <a:pt x="796833" y="916376"/>
                  </a:lnTo>
                  <a:lnTo>
                    <a:pt x="794179" y="921309"/>
                  </a:lnTo>
                  <a:lnTo>
                    <a:pt x="791903" y="926242"/>
                  </a:lnTo>
                  <a:lnTo>
                    <a:pt x="790007" y="931175"/>
                  </a:lnTo>
                  <a:lnTo>
                    <a:pt x="788110" y="936487"/>
                  </a:lnTo>
                  <a:lnTo>
                    <a:pt x="786593" y="941799"/>
                  </a:lnTo>
                  <a:lnTo>
                    <a:pt x="785455" y="947112"/>
                  </a:lnTo>
                  <a:lnTo>
                    <a:pt x="783559" y="958116"/>
                  </a:lnTo>
                  <a:lnTo>
                    <a:pt x="783180" y="969120"/>
                  </a:lnTo>
                  <a:lnTo>
                    <a:pt x="783180" y="979745"/>
                  </a:lnTo>
                  <a:lnTo>
                    <a:pt x="784697" y="990749"/>
                  </a:lnTo>
                  <a:lnTo>
                    <a:pt x="787352" y="1001373"/>
                  </a:lnTo>
                  <a:lnTo>
                    <a:pt x="790765" y="1011619"/>
                  </a:lnTo>
                  <a:lnTo>
                    <a:pt x="792282" y="1016551"/>
                  </a:lnTo>
                  <a:lnTo>
                    <a:pt x="794937" y="1021484"/>
                  </a:lnTo>
                  <a:lnTo>
                    <a:pt x="797592" y="1026417"/>
                  </a:lnTo>
                  <a:lnTo>
                    <a:pt x="800247" y="1030971"/>
                  </a:lnTo>
                  <a:lnTo>
                    <a:pt x="803281" y="1035903"/>
                  </a:lnTo>
                  <a:lnTo>
                    <a:pt x="807074" y="1040457"/>
                  </a:lnTo>
                  <a:lnTo>
                    <a:pt x="810487" y="1044631"/>
                  </a:lnTo>
                  <a:lnTo>
                    <a:pt x="813900" y="1049184"/>
                  </a:lnTo>
                  <a:lnTo>
                    <a:pt x="818451" y="1052979"/>
                  </a:lnTo>
                  <a:lnTo>
                    <a:pt x="822244" y="1057153"/>
                  </a:lnTo>
                  <a:lnTo>
                    <a:pt x="1023254" y="1227527"/>
                  </a:lnTo>
                  <a:lnTo>
                    <a:pt x="1027805" y="1231701"/>
                  </a:lnTo>
                  <a:lnTo>
                    <a:pt x="1032356" y="1234736"/>
                  </a:lnTo>
                  <a:lnTo>
                    <a:pt x="1037287" y="1237772"/>
                  </a:lnTo>
                  <a:lnTo>
                    <a:pt x="1042217" y="1240807"/>
                  </a:lnTo>
                  <a:lnTo>
                    <a:pt x="1047148" y="1243464"/>
                  </a:lnTo>
                  <a:lnTo>
                    <a:pt x="1052078" y="1245740"/>
                  </a:lnTo>
                  <a:lnTo>
                    <a:pt x="1057008" y="1248017"/>
                  </a:lnTo>
                  <a:lnTo>
                    <a:pt x="1062318" y="1249535"/>
                  </a:lnTo>
                  <a:lnTo>
                    <a:pt x="1067628" y="1251053"/>
                  </a:lnTo>
                  <a:lnTo>
                    <a:pt x="1073317" y="1252191"/>
                  </a:lnTo>
                  <a:lnTo>
                    <a:pt x="1083936" y="1254088"/>
                  </a:lnTo>
                  <a:lnTo>
                    <a:pt x="1094935" y="1254468"/>
                  </a:lnTo>
                  <a:lnTo>
                    <a:pt x="1105554" y="1254468"/>
                  </a:lnTo>
                  <a:lnTo>
                    <a:pt x="1116553" y="1252570"/>
                  </a:lnTo>
                  <a:lnTo>
                    <a:pt x="1127172" y="1250673"/>
                  </a:lnTo>
                  <a:lnTo>
                    <a:pt x="1137412" y="1246879"/>
                  </a:lnTo>
                  <a:lnTo>
                    <a:pt x="1142343" y="1244981"/>
                  </a:lnTo>
                  <a:lnTo>
                    <a:pt x="1147652" y="1242705"/>
                  </a:lnTo>
                  <a:lnTo>
                    <a:pt x="1152583" y="1240049"/>
                  </a:lnTo>
                  <a:lnTo>
                    <a:pt x="1156755" y="1237392"/>
                  </a:lnTo>
                  <a:lnTo>
                    <a:pt x="1161685" y="1234357"/>
                  </a:lnTo>
                  <a:lnTo>
                    <a:pt x="1166236" y="1230942"/>
                  </a:lnTo>
                  <a:lnTo>
                    <a:pt x="1170408" y="1227147"/>
                  </a:lnTo>
                  <a:lnTo>
                    <a:pt x="1174959" y="1223353"/>
                  </a:lnTo>
                  <a:lnTo>
                    <a:pt x="1178752" y="1219179"/>
                  </a:lnTo>
                  <a:lnTo>
                    <a:pt x="1182924" y="1215005"/>
                  </a:lnTo>
                  <a:lnTo>
                    <a:pt x="1186337" y="1210451"/>
                  </a:lnTo>
                  <a:lnTo>
                    <a:pt x="1189751" y="1205518"/>
                  </a:lnTo>
                  <a:lnTo>
                    <a:pt x="1192785" y="1201344"/>
                  </a:lnTo>
                  <a:lnTo>
                    <a:pt x="1195440" y="1196032"/>
                  </a:lnTo>
                  <a:lnTo>
                    <a:pt x="1198095" y="1191099"/>
                  </a:lnTo>
                  <a:lnTo>
                    <a:pt x="1200370" y="1186166"/>
                  </a:lnTo>
                  <a:lnTo>
                    <a:pt x="1202646" y="1181233"/>
                  </a:lnTo>
                  <a:lnTo>
                    <a:pt x="1204542" y="1175921"/>
                  </a:lnTo>
                  <a:lnTo>
                    <a:pt x="1205680" y="1170609"/>
                  </a:lnTo>
                  <a:lnTo>
                    <a:pt x="1206818" y="1165297"/>
                  </a:lnTo>
                  <a:lnTo>
                    <a:pt x="1208714" y="1154292"/>
                  </a:lnTo>
                  <a:lnTo>
                    <a:pt x="1209472" y="1143668"/>
                  </a:lnTo>
                  <a:lnTo>
                    <a:pt x="1209093" y="1132664"/>
                  </a:lnTo>
                  <a:lnTo>
                    <a:pt x="1207955" y="1121660"/>
                  </a:lnTo>
                  <a:lnTo>
                    <a:pt x="1205301" y="1111035"/>
                  </a:lnTo>
                  <a:lnTo>
                    <a:pt x="1201887" y="1101169"/>
                  </a:lnTo>
                  <a:lnTo>
                    <a:pt x="1199991" y="1095857"/>
                  </a:lnTo>
                  <a:lnTo>
                    <a:pt x="1197336" y="1090924"/>
                  </a:lnTo>
                  <a:lnTo>
                    <a:pt x="1194681" y="1085991"/>
                  </a:lnTo>
                  <a:lnTo>
                    <a:pt x="1192026" y="1081058"/>
                  </a:lnTo>
                  <a:lnTo>
                    <a:pt x="1188992" y="1076505"/>
                  </a:lnTo>
                  <a:lnTo>
                    <a:pt x="1185579" y="1071951"/>
                  </a:lnTo>
                  <a:lnTo>
                    <a:pt x="1181786" y="1067777"/>
                  </a:lnTo>
                  <a:lnTo>
                    <a:pt x="1178373" y="1063603"/>
                  </a:lnTo>
                  <a:lnTo>
                    <a:pt x="1174201" y="1059809"/>
                  </a:lnTo>
                  <a:lnTo>
                    <a:pt x="1169650" y="1055635"/>
                  </a:lnTo>
                  <a:lnTo>
                    <a:pt x="969019" y="884502"/>
                  </a:lnTo>
                  <a:lnTo>
                    <a:pt x="964468" y="881087"/>
                  </a:lnTo>
                  <a:lnTo>
                    <a:pt x="959917" y="877672"/>
                  </a:lnTo>
                  <a:lnTo>
                    <a:pt x="954986" y="874636"/>
                  </a:lnTo>
                  <a:lnTo>
                    <a:pt x="950435" y="871980"/>
                  </a:lnTo>
                  <a:lnTo>
                    <a:pt x="945505" y="869324"/>
                  </a:lnTo>
                  <a:lnTo>
                    <a:pt x="940195" y="867047"/>
                  </a:lnTo>
                  <a:lnTo>
                    <a:pt x="934886" y="864771"/>
                  </a:lnTo>
                  <a:lnTo>
                    <a:pt x="929955" y="863253"/>
                  </a:lnTo>
                  <a:lnTo>
                    <a:pt x="924645" y="861356"/>
                  </a:lnTo>
                  <a:lnTo>
                    <a:pt x="918956" y="860597"/>
                  </a:lnTo>
                  <a:lnTo>
                    <a:pt x="908337" y="858699"/>
                  </a:lnTo>
                  <a:lnTo>
                    <a:pt x="897338" y="857941"/>
                  </a:lnTo>
                  <a:close/>
                  <a:moveTo>
                    <a:pt x="1240951" y="831379"/>
                  </a:moveTo>
                  <a:lnTo>
                    <a:pt x="1233745" y="834035"/>
                  </a:lnTo>
                  <a:lnTo>
                    <a:pt x="1226919" y="836691"/>
                  </a:lnTo>
                  <a:lnTo>
                    <a:pt x="1220471" y="839727"/>
                  </a:lnTo>
                  <a:lnTo>
                    <a:pt x="1214403" y="843142"/>
                  </a:lnTo>
                  <a:lnTo>
                    <a:pt x="1208714" y="846936"/>
                  </a:lnTo>
                  <a:lnTo>
                    <a:pt x="1203783" y="850731"/>
                  </a:lnTo>
                  <a:lnTo>
                    <a:pt x="1199232" y="854905"/>
                  </a:lnTo>
                  <a:lnTo>
                    <a:pt x="1194681" y="859079"/>
                  </a:lnTo>
                  <a:lnTo>
                    <a:pt x="1190130" y="864012"/>
                  </a:lnTo>
                  <a:lnTo>
                    <a:pt x="1186717" y="869324"/>
                  </a:lnTo>
                  <a:lnTo>
                    <a:pt x="1183303" y="874257"/>
                  </a:lnTo>
                  <a:lnTo>
                    <a:pt x="1180648" y="879949"/>
                  </a:lnTo>
                  <a:lnTo>
                    <a:pt x="1177994" y="885641"/>
                  </a:lnTo>
                  <a:lnTo>
                    <a:pt x="1175339" y="891332"/>
                  </a:lnTo>
                  <a:lnTo>
                    <a:pt x="1173442" y="897404"/>
                  </a:lnTo>
                  <a:lnTo>
                    <a:pt x="1171925" y="903854"/>
                  </a:lnTo>
                  <a:lnTo>
                    <a:pt x="1170029" y="910684"/>
                  </a:lnTo>
                  <a:lnTo>
                    <a:pt x="1169270" y="917135"/>
                  </a:lnTo>
                  <a:lnTo>
                    <a:pt x="1168133" y="924345"/>
                  </a:lnTo>
                  <a:lnTo>
                    <a:pt x="1167374" y="931175"/>
                  </a:lnTo>
                  <a:lnTo>
                    <a:pt x="1166995" y="946353"/>
                  </a:lnTo>
                  <a:lnTo>
                    <a:pt x="1167374" y="961531"/>
                  </a:lnTo>
                  <a:lnTo>
                    <a:pt x="1168891" y="977468"/>
                  </a:lnTo>
                  <a:lnTo>
                    <a:pt x="1170408" y="994164"/>
                  </a:lnTo>
                  <a:lnTo>
                    <a:pt x="1173063" y="1010860"/>
                  </a:lnTo>
                  <a:lnTo>
                    <a:pt x="1176097" y="1028314"/>
                  </a:lnTo>
                  <a:lnTo>
                    <a:pt x="1191268" y="1050323"/>
                  </a:lnTo>
                  <a:lnTo>
                    <a:pt x="1206438" y="1072331"/>
                  </a:lnTo>
                  <a:lnTo>
                    <a:pt x="1221609" y="1093580"/>
                  </a:lnTo>
                  <a:lnTo>
                    <a:pt x="1236779" y="1114071"/>
                  </a:lnTo>
                  <a:lnTo>
                    <a:pt x="1252329" y="1134561"/>
                  </a:lnTo>
                  <a:lnTo>
                    <a:pt x="1267500" y="1154292"/>
                  </a:lnTo>
                  <a:lnTo>
                    <a:pt x="1283429" y="1173644"/>
                  </a:lnTo>
                  <a:lnTo>
                    <a:pt x="1298979" y="1192238"/>
                  </a:lnTo>
                  <a:lnTo>
                    <a:pt x="1314529" y="1210831"/>
                  </a:lnTo>
                  <a:lnTo>
                    <a:pt x="1330458" y="1229044"/>
                  </a:lnTo>
                  <a:lnTo>
                    <a:pt x="1362316" y="1264333"/>
                  </a:lnTo>
                  <a:lnTo>
                    <a:pt x="1393795" y="1298484"/>
                  </a:lnTo>
                  <a:lnTo>
                    <a:pt x="1425653" y="1331876"/>
                  </a:lnTo>
                  <a:lnTo>
                    <a:pt x="1419585" y="1348192"/>
                  </a:lnTo>
                  <a:lnTo>
                    <a:pt x="1413896" y="1364509"/>
                  </a:lnTo>
                  <a:lnTo>
                    <a:pt x="1409344" y="1380446"/>
                  </a:lnTo>
                  <a:lnTo>
                    <a:pt x="1404414" y="1396383"/>
                  </a:lnTo>
                  <a:lnTo>
                    <a:pt x="1399863" y="1412320"/>
                  </a:lnTo>
                  <a:lnTo>
                    <a:pt x="1396070" y="1428257"/>
                  </a:lnTo>
                  <a:lnTo>
                    <a:pt x="1392657" y="1444194"/>
                  </a:lnTo>
                  <a:lnTo>
                    <a:pt x="1389243" y="1459751"/>
                  </a:lnTo>
                  <a:lnTo>
                    <a:pt x="1387347" y="1475688"/>
                  </a:lnTo>
                  <a:lnTo>
                    <a:pt x="1385072" y="1491625"/>
                  </a:lnTo>
                  <a:lnTo>
                    <a:pt x="1383175" y="1506803"/>
                  </a:lnTo>
                  <a:lnTo>
                    <a:pt x="1382037" y="1522740"/>
                  </a:lnTo>
                  <a:lnTo>
                    <a:pt x="1381658" y="1538298"/>
                  </a:lnTo>
                  <a:lnTo>
                    <a:pt x="1380900" y="1553476"/>
                  </a:lnTo>
                  <a:lnTo>
                    <a:pt x="1380900" y="1569033"/>
                  </a:lnTo>
                  <a:lnTo>
                    <a:pt x="1382037" y="1584211"/>
                  </a:lnTo>
                  <a:lnTo>
                    <a:pt x="1382796" y="1599389"/>
                  </a:lnTo>
                  <a:lnTo>
                    <a:pt x="1384692" y="1614567"/>
                  </a:lnTo>
                  <a:lnTo>
                    <a:pt x="1386968" y="1629746"/>
                  </a:lnTo>
                  <a:lnTo>
                    <a:pt x="1389243" y="1644544"/>
                  </a:lnTo>
                  <a:lnTo>
                    <a:pt x="1392657" y="1659722"/>
                  </a:lnTo>
                  <a:lnTo>
                    <a:pt x="1396449" y="1674521"/>
                  </a:lnTo>
                  <a:lnTo>
                    <a:pt x="1400242" y="1689319"/>
                  </a:lnTo>
                  <a:lnTo>
                    <a:pt x="1405173" y="1704118"/>
                  </a:lnTo>
                  <a:lnTo>
                    <a:pt x="1410482" y="1718537"/>
                  </a:lnTo>
                  <a:lnTo>
                    <a:pt x="1416171" y="1733336"/>
                  </a:lnTo>
                  <a:lnTo>
                    <a:pt x="1422998" y="1748134"/>
                  </a:lnTo>
                  <a:lnTo>
                    <a:pt x="1429445" y="1762554"/>
                  </a:lnTo>
                  <a:lnTo>
                    <a:pt x="1437031" y="1776593"/>
                  </a:lnTo>
                  <a:lnTo>
                    <a:pt x="1445374" y="1791012"/>
                  </a:lnTo>
                  <a:lnTo>
                    <a:pt x="1453718" y="1805052"/>
                  </a:lnTo>
                  <a:lnTo>
                    <a:pt x="1462821" y="1819092"/>
                  </a:lnTo>
                  <a:lnTo>
                    <a:pt x="1462441" y="1822128"/>
                  </a:lnTo>
                  <a:lnTo>
                    <a:pt x="1461683" y="1825543"/>
                  </a:lnTo>
                  <a:lnTo>
                    <a:pt x="1460166" y="1827440"/>
                  </a:lnTo>
                  <a:lnTo>
                    <a:pt x="1458269" y="1829337"/>
                  </a:lnTo>
                  <a:lnTo>
                    <a:pt x="1456752" y="1831234"/>
                  </a:lnTo>
                  <a:lnTo>
                    <a:pt x="1454477" y="1832373"/>
                  </a:lnTo>
                  <a:lnTo>
                    <a:pt x="1452201" y="1833132"/>
                  </a:lnTo>
                  <a:lnTo>
                    <a:pt x="1449546" y="1833891"/>
                  </a:lnTo>
                  <a:lnTo>
                    <a:pt x="1446892" y="1834270"/>
                  </a:lnTo>
                  <a:lnTo>
                    <a:pt x="1443857" y="1834270"/>
                  </a:lnTo>
                  <a:lnTo>
                    <a:pt x="1437789" y="1833891"/>
                  </a:lnTo>
                  <a:lnTo>
                    <a:pt x="1431342" y="1832373"/>
                  </a:lnTo>
                  <a:lnTo>
                    <a:pt x="1424136" y="1830475"/>
                  </a:lnTo>
                  <a:lnTo>
                    <a:pt x="1416550" y="1818333"/>
                  </a:lnTo>
                  <a:lnTo>
                    <a:pt x="1409724" y="1805432"/>
                  </a:lnTo>
                  <a:lnTo>
                    <a:pt x="1402897" y="1792910"/>
                  </a:lnTo>
                  <a:lnTo>
                    <a:pt x="1396449" y="1780388"/>
                  </a:lnTo>
                  <a:lnTo>
                    <a:pt x="1390381" y="1767866"/>
                  </a:lnTo>
                  <a:lnTo>
                    <a:pt x="1384692" y="1754965"/>
                  </a:lnTo>
                  <a:lnTo>
                    <a:pt x="1379383" y="1742822"/>
                  </a:lnTo>
                  <a:lnTo>
                    <a:pt x="1374452" y="1729921"/>
                  </a:lnTo>
                  <a:lnTo>
                    <a:pt x="1369522" y="1716640"/>
                  </a:lnTo>
                  <a:lnTo>
                    <a:pt x="1365350" y="1704118"/>
                  </a:lnTo>
                  <a:lnTo>
                    <a:pt x="1361557" y="1691217"/>
                  </a:lnTo>
                  <a:lnTo>
                    <a:pt x="1358144" y="1677936"/>
                  </a:lnTo>
                  <a:lnTo>
                    <a:pt x="1354730" y="1665035"/>
                  </a:lnTo>
                  <a:lnTo>
                    <a:pt x="1352076" y="1651754"/>
                  </a:lnTo>
                  <a:lnTo>
                    <a:pt x="1349800" y="1638473"/>
                  </a:lnTo>
                  <a:lnTo>
                    <a:pt x="1347524" y="1624813"/>
                  </a:lnTo>
                  <a:lnTo>
                    <a:pt x="1346387" y="1611152"/>
                  </a:lnTo>
                  <a:lnTo>
                    <a:pt x="1344870" y="1597492"/>
                  </a:lnTo>
                  <a:lnTo>
                    <a:pt x="1344111" y="1583452"/>
                  </a:lnTo>
                  <a:lnTo>
                    <a:pt x="1344111" y="1569413"/>
                  </a:lnTo>
                  <a:lnTo>
                    <a:pt x="1344111" y="1554994"/>
                  </a:lnTo>
                  <a:lnTo>
                    <a:pt x="1344490" y="1540574"/>
                  </a:lnTo>
                  <a:lnTo>
                    <a:pt x="1345628" y="1525776"/>
                  </a:lnTo>
                  <a:lnTo>
                    <a:pt x="1347145" y="1510977"/>
                  </a:lnTo>
                  <a:lnTo>
                    <a:pt x="1349042" y="1495799"/>
                  </a:lnTo>
                  <a:lnTo>
                    <a:pt x="1351317" y="1480621"/>
                  </a:lnTo>
                  <a:lnTo>
                    <a:pt x="1354351" y="1465063"/>
                  </a:lnTo>
                  <a:lnTo>
                    <a:pt x="1357385" y="1449506"/>
                  </a:lnTo>
                  <a:lnTo>
                    <a:pt x="1361178" y="1433569"/>
                  </a:lnTo>
                  <a:lnTo>
                    <a:pt x="1365350" y="1417253"/>
                  </a:lnTo>
                  <a:lnTo>
                    <a:pt x="1369901" y="1400936"/>
                  </a:lnTo>
                  <a:lnTo>
                    <a:pt x="1375211" y="1384240"/>
                  </a:lnTo>
                  <a:lnTo>
                    <a:pt x="1373694" y="1381963"/>
                  </a:lnTo>
                  <a:lnTo>
                    <a:pt x="1371418" y="1379687"/>
                  </a:lnTo>
                  <a:lnTo>
                    <a:pt x="1369142" y="1377790"/>
                  </a:lnTo>
                  <a:lnTo>
                    <a:pt x="1366108" y="1375892"/>
                  </a:lnTo>
                  <a:lnTo>
                    <a:pt x="1364971" y="1375513"/>
                  </a:lnTo>
                  <a:lnTo>
                    <a:pt x="1363454" y="1375513"/>
                  </a:lnTo>
                  <a:lnTo>
                    <a:pt x="1361557" y="1375513"/>
                  </a:lnTo>
                  <a:lnTo>
                    <a:pt x="1360419" y="1375892"/>
                  </a:lnTo>
                  <a:lnTo>
                    <a:pt x="1359282" y="1376651"/>
                  </a:lnTo>
                  <a:lnTo>
                    <a:pt x="1357765" y="1378548"/>
                  </a:lnTo>
                  <a:lnTo>
                    <a:pt x="1246640" y="1530709"/>
                  </a:lnTo>
                  <a:lnTo>
                    <a:pt x="1163582" y="1644544"/>
                  </a:lnTo>
                  <a:lnTo>
                    <a:pt x="1074075" y="1765969"/>
                  </a:lnTo>
                  <a:lnTo>
                    <a:pt x="988362" y="1882460"/>
                  </a:lnTo>
                  <a:lnTo>
                    <a:pt x="915164" y="1981497"/>
                  </a:lnTo>
                  <a:lnTo>
                    <a:pt x="885581" y="2020201"/>
                  </a:lnTo>
                  <a:lnTo>
                    <a:pt x="863205" y="2049799"/>
                  </a:lnTo>
                  <a:lnTo>
                    <a:pt x="848034" y="2068771"/>
                  </a:lnTo>
                  <a:lnTo>
                    <a:pt x="843862" y="2073325"/>
                  </a:lnTo>
                  <a:lnTo>
                    <a:pt x="842724" y="2074463"/>
                  </a:lnTo>
                  <a:lnTo>
                    <a:pt x="841587" y="2074842"/>
                  </a:lnTo>
                  <a:lnTo>
                    <a:pt x="1144998" y="2288094"/>
                  </a:lnTo>
                  <a:lnTo>
                    <a:pt x="1243985" y="2298340"/>
                  </a:lnTo>
                  <a:lnTo>
                    <a:pt x="1352076" y="2289233"/>
                  </a:lnTo>
                  <a:lnTo>
                    <a:pt x="1542466" y="2412175"/>
                  </a:lnTo>
                  <a:lnTo>
                    <a:pt x="1980516" y="1827440"/>
                  </a:lnTo>
                  <a:lnTo>
                    <a:pt x="1983170" y="1823645"/>
                  </a:lnTo>
                  <a:lnTo>
                    <a:pt x="1985067" y="1819092"/>
                  </a:lnTo>
                  <a:lnTo>
                    <a:pt x="1985825" y="1815297"/>
                  </a:lnTo>
                  <a:lnTo>
                    <a:pt x="1985825" y="1811123"/>
                  </a:lnTo>
                  <a:lnTo>
                    <a:pt x="1985446" y="1807329"/>
                  </a:lnTo>
                  <a:lnTo>
                    <a:pt x="1984308" y="1802775"/>
                  </a:lnTo>
                  <a:lnTo>
                    <a:pt x="1982033" y="1798981"/>
                  </a:lnTo>
                  <a:lnTo>
                    <a:pt x="1978998" y="1795186"/>
                  </a:lnTo>
                  <a:lnTo>
                    <a:pt x="1960035" y="1780388"/>
                  </a:lnTo>
                  <a:lnTo>
                    <a:pt x="1941451" y="1765969"/>
                  </a:lnTo>
                  <a:lnTo>
                    <a:pt x="1924005" y="1750032"/>
                  </a:lnTo>
                  <a:lnTo>
                    <a:pt x="1915282" y="1742443"/>
                  </a:lnTo>
                  <a:lnTo>
                    <a:pt x="1907318" y="1734474"/>
                  </a:lnTo>
                  <a:lnTo>
                    <a:pt x="1898974" y="1726126"/>
                  </a:lnTo>
                  <a:lnTo>
                    <a:pt x="1891009" y="1717019"/>
                  </a:lnTo>
                  <a:lnTo>
                    <a:pt x="1883424" y="1708671"/>
                  </a:lnTo>
                  <a:lnTo>
                    <a:pt x="1876218" y="1699944"/>
                  </a:lnTo>
                  <a:lnTo>
                    <a:pt x="1869012" y="1690837"/>
                  </a:lnTo>
                  <a:lnTo>
                    <a:pt x="1862185" y="1681730"/>
                  </a:lnTo>
                  <a:lnTo>
                    <a:pt x="1855359" y="1672244"/>
                  </a:lnTo>
                  <a:lnTo>
                    <a:pt x="1848911" y="1662758"/>
                  </a:lnTo>
                  <a:lnTo>
                    <a:pt x="1842843" y="1652892"/>
                  </a:lnTo>
                  <a:lnTo>
                    <a:pt x="1836395" y="1643026"/>
                  </a:lnTo>
                  <a:lnTo>
                    <a:pt x="1830706" y="1632781"/>
                  </a:lnTo>
                  <a:lnTo>
                    <a:pt x="1825017" y="1622536"/>
                  </a:lnTo>
                  <a:lnTo>
                    <a:pt x="1819708" y="1611911"/>
                  </a:lnTo>
                  <a:lnTo>
                    <a:pt x="1814777" y="1601666"/>
                  </a:lnTo>
                  <a:lnTo>
                    <a:pt x="1810226" y="1590662"/>
                  </a:lnTo>
                  <a:lnTo>
                    <a:pt x="1805675" y="1579658"/>
                  </a:lnTo>
                  <a:lnTo>
                    <a:pt x="1801503" y="1568274"/>
                  </a:lnTo>
                  <a:lnTo>
                    <a:pt x="1797331" y="1556511"/>
                  </a:lnTo>
                  <a:lnTo>
                    <a:pt x="1793539" y="1544748"/>
                  </a:lnTo>
                  <a:lnTo>
                    <a:pt x="1789746" y="1532985"/>
                  </a:lnTo>
                  <a:lnTo>
                    <a:pt x="1786712" y="1520463"/>
                  </a:lnTo>
                  <a:lnTo>
                    <a:pt x="1783678" y="1508321"/>
                  </a:lnTo>
                  <a:lnTo>
                    <a:pt x="1781023" y="1495799"/>
                  </a:lnTo>
                  <a:lnTo>
                    <a:pt x="1778368" y="1483277"/>
                  </a:lnTo>
                  <a:lnTo>
                    <a:pt x="1778368" y="1463546"/>
                  </a:lnTo>
                  <a:lnTo>
                    <a:pt x="1777609" y="1444194"/>
                  </a:lnTo>
                  <a:lnTo>
                    <a:pt x="1775713" y="1424462"/>
                  </a:lnTo>
                  <a:lnTo>
                    <a:pt x="1773058" y="1405489"/>
                  </a:lnTo>
                  <a:lnTo>
                    <a:pt x="1770024" y="1386137"/>
                  </a:lnTo>
                  <a:lnTo>
                    <a:pt x="1766232" y="1367165"/>
                  </a:lnTo>
                  <a:lnTo>
                    <a:pt x="1761680" y="1348192"/>
                  </a:lnTo>
                  <a:lnTo>
                    <a:pt x="1755991" y="1329220"/>
                  </a:lnTo>
                  <a:lnTo>
                    <a:pt x="1749923" y="1310247"/>
                  </a:lnTo>
                  <a:lnTo>
                    <a:pt x="1742717" y="1292033"/>
                  </a:lnTo>
                  <a:lnTo>
                    <a:pt x="1735511" y="1273440"/>
                  </a:lnTo>
                  <a:lnTo>
                    <a:pt x="1726788" y="1255227"/>
                  </a:lnTo>
                  <a:lnTo>
                    <a:pt x="1717307" y="1237392"/>
                  </a:lnTo>
                  <a:lnTo>
                    <a:pt x="1707446" y="1219179"/>
                  </a:lnTo>
                  <a:lnTo>
                    <a:pt x="1696447" y="1201344"/>
                  </a:lnTo>
                  <a:lnTo>
                    <a:pt x="1684311" y="1183890"/>
                  </a:lnTo>
                  <a:lnTo>
                    <a:pt x="1240951" y="831379"/>
                  </a:lnTo>
                  <a:close/>
                  <a:moveTo>
                    <a:pt x="1354351" y="671250"/>
                  </a:moveTo>
                  <a:lnTo>
                    <a:pt x="1354730" y="671250"/>
                  </a:lnTo>
                  <a:lnTo>
                    <a:pt x="1355489" y="673148"/>
                  </a:lnTo>
                  <a:lnTo>
                    <a:pt x="1358523" y="678460"/>
                  </a:lnTo>
                  <a:lnTo>
                    <a:pt x="1363454" y="687567"/>
                  </a:lnTo>
                  <a:lnTo>
                    <a:pt x="1370660" y="699330"/>
                  </a:lnTo>
                  <a:lnTo>
                    <a:pt x="1379762" y="714128"/>
                  </a:lnTo>
                  <a:lnTo>
                    <a:pt x="1385451" y="722097"/>
                  </a:lnTo>
                  <a:lnTo>
                    <a:pt x="1391519" y="730445"/>
                  </a:lnTo>
                  <a:lnTo>
                    <a:pt x="1398725" y="739552"/>
                  </a:lnTo>
                  <a:lnTo>
                    <a:pt x="1406310" y="748658"/>
                  </a:lnTo>
                  <a:lnTo>
                    <a:pt x="1414654" y="758524"/>
                  </a:lnTo>
                  <a:lnTo>
                    <a:pt x="1423756" y="768010"/>
                  </a:lnTo>
                  <a:lnTo>
                    <a:pt x="1433238" y="778256"/>
                  </a:lnTo>
                  <a:lnTo>
                    <a:pt x="1443857" y="788880"/>
                  </a:lnTo>
                  <a:lnTo>
                    <a:pt x="1455235" y="798746"/>
                  </a:lnTo>
                  <a:lnTo>
                    <a:pt x="1467751" y="809371"/>
                  </a:lnTo>
                  <a:lnTo>
                    <a:pt x="1481025" y="819995"/>
                  </a:lnTo>
                  <a:lnTo>
                    <a:pt x="1495058" y="830241"/>
                  </a:lnTo>
                  <a:lnTo>
                    <a:pt x="1509849" y="840486"/>
                  </a:lnTo>
                  <a:lnTo>
                    <a:pt x="1525778" y="850731"/>
                  </a:lnTo>
                  <a:lnTo>
                    <a:pt x="1542466" y="860597"/>
                  </a:lnTo>
                  <a:lnTo>
                    <a:pt x="1560291" y="870083"/>
                  </a:lnTo>
                  <a:lnTo>
                    <a:pt x="1579255" y="879949"/>
                  </a:lnTo>
                  <a:lnTo>
                    <a:pt x="1598976" y="888676"/>
                  </a:lnTo>
                  <a:lnTo>
                    <a:pt x="1619836" y="897024"/>
                  </a:lnTo>
                  <a:lnTo>
                    <a:pt x="1641833" y="905372"/>
                  </a:lnTo>
                  <a:lnTo>
                    <a:pt x="1664968" y="912961"/>
                  </a:lnTo>
                  <a:lnTo>
                    <a:pt x="1689241" y="919791"/>
                  </a:lnTo>
                  <a:lnTo>
                    <a:pt x="1682794" y="929657"/>
                  </a:lnTo>
                  <a:lnTo>
                    <a:pt x="1675967" y="939523"/>
                  </a:lnTo>
                  <a:lnTo>
                    <a:pt x="1661934" y="958495"/>
                  </a:lnTo>
                  <a:lnTo>
                    <a:pt x="1647522" y="977088"/>
                  </a:lnTo>
                  <a:lnTo>
                    <a:pt x="1633869" y="994164"/>
                  </a:lnTo>
                  <a:lnTo>
                    <a:pt x="1620974" y="1010480"/>
                  </a:lnTo>
                  <a:lnTo>
                    <a:pt x="1610733" y="1024520"/>
                  </a:lnTo>
                  <a:lnTo>
                    <a:pt x="1606562" y="1030971"/>
                  </a:lnTo>
                  <a:lnTo>
                    <a:pt x="1603148" y="1037421"/>
                  </a:lnTo>
                  <a:lnTo>
                    <a:pt x="1600493" y="1043113"/>
                  </a:lnTo>
                  <a:lnTo>
                    <a:pt x="1598597" y="1047666"/>
                  </a:lnTo>
                  <a:lnTo>
                    <a:pt x="1616802" y="1060947"/>
                  </a:lnTo>
                  <a:lnTo>
                    <a:pt x="1634248" y="1074608"/>
                  </a:lnTo>
                  <a:lnTo>
                    <a:pt x="1651694" y="1089027"/>
                  </a:lnTo>
                  <a:lnTo>
                    <a:pt x="1668761" y="1104584"/>
                  </a:lnTo>
                  <a:lnTo>
                    <a:pt x="1677105" y="1112553"/>
                  </a:lnTo>
                  <a:lnTo>
                    <a:pt x="1685448" y="1120901"/>
                  </a:lnTo>
                  <a:lnTo>
                    <a:pt x="1693034" y="1129249"/>
                  </a:lnTo>
                  <a:lnTo>
                    <a:pt x="1700998" y="1137976"/>
                  </a:lnTo>
                  <a:lnTo>
                    <a:pt x="1708963" y="1147083"/>
                  </a:lnTo>
                  <a:lnTo>
                    <a:pt x="1716548" y="1156949"/>
                  </a:lnTo>
                  <a:lnTo>
                    <a:pt x="1724133" y="1166814"/>
                  </a:lnTo>
                  <a:lnTo>
                    <a:pt x="1731339" y="1177060"/>
                  </a:lnTo>
                  <a:lnTo>
                    <a:pt x="1738545" y="1187684"/>
                  </a:lnTo>
                  <a:lnTo>
                    <a:pt x="1744993" y="1198688"/>
                  </a:lnTo>
                  <a:lnTo>
                    <a:pt x="1752199" y="1210451"/>
                  </a:lnTo>
                  <a:lnTo>
                    <a:pt x="1758267" y="1222594"/>
                  </a:lnTo>
                  <a:lnTo>
                    <a:pt x="1764335" y="1235116"/>
                  </a:lnTo>
                  <a:lnTo>
                    <a:pt x="1770403" y="1248017"/>
                  </a:lnTo>
                  <a:lnTo>
                    <a:pt x="1776092" y="1261677"/>
                  </a:lnTo>
                  <a:lnTo>
                    <a:pt x="1781402" y="1275717"/>
                  </a:lnTo>
                  <a:lnTo>
                    <a:pt x="1786712" y="1290136"/>
                  </a:lnTo>
                  <a:lnTo>
                    <a:pt x="1791642" y="1304935"/>
                  </a:lnTo>
                  <a:lnTo>
                    <a:pt x="1796573" y="1320872"/>
                  </a:lnTo>
                  <a:lnTo>
                    <a:pt x="1800745" y="1337568"/>
                  </a:lnTo>
                  <a:lnTo>
                    <a:pt x="1804916" y="1354264"/>
                  </a:lnTo>
                  <a:lnTo>
                    <a:pt x="1808330" y="1372098"/>
                  </a:lnTo>
                  <a:lnTo>
                    <a:pt x="1811743" y="1390311"/>
                  </a:lnTo>
                  <a:lnTo>
                    <a:pt x="1814777" y="1409284"/>
                  </a:lnTo>
                  <a:lnTo>
                    <a:pt x="1819708" y="1440399"/>
                  </a:lnTo>
                  <a:lnTo>
                    <a:pt x="1822363" y="1455577"/>
                  </a:lnTo>
                  <a:lnTo>
                    <a:pt x="1825017" y="1470376"/>
                  </a:lnTo>
                  <a:lnTo>
                    <a:pt x="1828052" y="1484795"/>
                  </a:lnTo>
                  <a:lnTo>
                    <a:pt x="1831844" y="1499214"/>
                  </a:lnTo>
                  <a:lnTo>
                    <a:pt x="1835258" y="1513254"/>
                  </a:lnTo>
                  <a:lnTo>
                    <a:pt x="1839050" y="1526914"/>
                  </a:lnTo>
                  <a:lnTo>
                    <a:pt x="1843222" y="1540574"/>
                  </a:lnTo>
                  <a:lnTo>
                    <a:pt x="1847394" y="1553476"/>
                  </a:lnTo>
                  <a:lnTo>
                    <a:pt x="1851945" y="1566757"/>
                  </a:lnTo>
                  <a:lnTo>
                    <a:pt x="1856876" y="1579278"/>
                  </a:lnTo>
                  <a:lnTo>
                    <a:pt x="1862185" y="1591800"/>
                  </a:lnTo>
                  <a:lnTo>
                    <a:pt x="1867116" y="1603563"/>
                  </a:lnTo>
                  <a:lnTo>
                    <a:pt x="1872425" y="1615706"/>
                  </a:lnTo>
                  <a:lnTo>
                    <a:pt x="1878873" y="1627089"/>
                  </a:lnTo>
                  <a:lnTo>
                    <a:pt x="1884941" y="1638473"/>
                  </a:lnTo>
                  <a:lnTo>
                    <a:pt x="1891389" y="1649477"/>
                  </a:lnTo>
                  <a:lnTo>
                    <a:pt x="1898215" y="1660102"/>
                  </a:lnTo>
                  <a:lnTo>
                    <a:pt x="1905042" y="1669967"/>
                  </a:lnTo>
                  <a:lnTo>
                    <a:pt x="1912248" y="1680213"/>
                  </a:lnTo>
                  <a:lnTo>
                    <a:pt x="1920213" y="1690078"/>
                  </a:lnTo>
                  <a:lnTo>
                    <a:pt x="1927798" y="1699185"/>
                  </a:lnTo>
                  <a:lnTo>
                    <a:pt x="1935762" y="1708292"/>
                  </a:lnTo>
                  <a:lnTo>
                    <a:pt x="1944485" y="1717019"/>
                  </a:lnTo>
                  <a:lnTo>
                    <a:pt x="1953588" y="1725367"/>
                  </a:lnTo>
                  <a:lnTo>
                    <a:pt x="1962311" y="1733336"/>
                  </a:lnTo>
                  <a:lnTo>
                    <a:pt x="1971792" y="1741304"/>
                  </a:lnTo>
                  <a:lnTo>
                    <a:pt x="1981653" y="1748893"/>
                  </a:lnTo>
                  <a:lnTo>
                    <a:pt x="1991514" y="1755723"/>
                  </a:lnTo>
                  <a:lnTo>
                    <a:pt x="2001754" y="1762554"/>
                  </a:lnTo>
                  <a:lnTo>
                    <a:pt x="2012374" y="1768625"/>
                  </a:lnTo>
                  <a:lnTo>
                    <a:pt x="2108327" y="1644924"/>
                  </a:lnTo>
                  <a:lnTo>
                    <a:pt x="2431460" y="1904089"/>
                  </a:lnTo>
                  <a:lnTo>
                    <a:pt x="2101880" y="2371194"/>
                  </a:lnTo>
                  <a:lnTo>
                    <a:pt x="2053713" y="2337803"/>
                  </a:lnTo>
                  <a:lnTo>
                    <a:pt x="2357504" y="1909401"/>
                  </a:lnTo>
                  <a:lnTo>
                    <a:pt x="2120464" y="1723850"/>
                  </a:lnTo>
                  <a:lnTo>
                    <a:pt x="1479508" y="2589759"/>
                  </a:lnTo>
                  <a:lnTo>
                    <a:pt x="1766611" y="2821224"/>
                  </a:lnTo>
                  <a:lnTo>
                    <a:pt x="1733615" y="2860687"/>
                  </a:lnTo>
                  <a:lnTo>
                    <a:pt x="1399484" y="2611008"/>
                  </a:lnTo>
                  <a:lnTo>
                    <a:pt x="1514021" y="2461504"/>
                  </a:lnTo>
                  <a:lnTo>
                    <a:pt x="1338801" y="2326798"/>
                  </a:lnTo>
                  <a:lnTo>
                    <a:pt x="1185958" y="2341977"/>
                  </a:lnTo>
                  <a:lnTo>
                    <a:pt x="1128689" y="2335526"/>
                  </a:lnTo>
                  <a:lnTo>
                    <a:pt x="816176" y="2109752"/>
                  </a:lnTo>
                  <a:lnTo>
                    <a:pt x="606064" y="2382578"/>
                  </a:lnTo>
                  <a:lnTo>
                    <a:pt x="599996" y="2388649"/>
                  </a:lnTo>
                  <a:lnTo>
                    <a:pt x="593169" y="2393582"/>
                  </a:lnTo>
                  <a:lnTo>
                    <a:pt x="587101" y="2398135"/>
                  </a:lnTo>
                  <a:lnTo>
                    <a:pt x="580653" y="2401930"/>
                  </a:lnTo>
                  <a:lnTo>
                    <a:pt x="573447" y="2405345"/>
                  </a:lnTo>
                  <a:lnTo>
                    <a:pt x="567000" y="2408001"/>
                  </a:lnTo>
                  <a:lnTo>
                    <a:pt x="559414" y="2410278"/>
                  </a:lnTo>
                  <a:lnTo>
                    <a:pt x="552588" y="2412175"/>
                  </a:lnTo>
                  <a:lnTo>
                    <a:pt x="545002" y="2413313"/>
                  </a:lnTo>
                  <a:lnTo>
                    <a:pt x="537038" y="2414452"/>
                  </a:lnTo>
                  <a:lnTo>
                    <a:pt x="529073" y="2415211"/>
                  </a:lnTo>
                  <a:lnTo>
                    <a:pt x="520729" y="2415211"/>
                  </a:lnTo>
                  <a:lnTo>
                    <a:pt x="503283" y="2415211"/>
                  </a:lnTo>
                  <a:lnTo>
                    <a:pt x="484699" y="2413693"/>
                  </a:lnTo>
                  <a:lnTo>
                    <a:pt x="374713" y="2405345"/>
                  </a:lnTo>
                  <a:lnTo>
                    <a:pt x="359163" y="2419385"/>
                  </a:lnTo>
                  <a:lnTo>
                    <a:pt x="343613" y="2432286"/>
                  </a:lnTo>
                  <a:lnTo>
                    <a:pt x="328064" y="2444049"/>
                  </a:lnTo>
                  <a:lnTo>
                    <a:pt x="312893" y="2455812"/>
                  </a:lnTo>
                  <a:lnTo>
                    <a:pt x="297722" y="2465678"/>
                  </a:lnTo>
                  <a:lnTo>
                    <a:pt x="282931" y="2475164"/>
                  </a:lnTo>
                  <a:lnTo>
                    <a:pt x="268140" y="2483512"/>
                  </a:lnTo>
                  <a:lnTo>
                    <a:pt x="253348" y="2490722"/>
                  </a:lnTo>
                  <a:lnTo>
                    <a:pt x="239316" y="2497552"/>
                  </a:lnTo>
                  <a:lnTo>
                    <a:pt x="224904" y="2502864"/>
                  </a:lnTo>
                  <a:lnTo>
                    <a:pt x="210871" y="2507417"/>
                  </a:lnTo>
                  <a:lnTo>
                    <a:pt x="197217" y="2511591"/>
                  </a:lnTo>
                  <a:lnTo>
                    <a:pt x="183564" y="2515007"/>
                  </a:lnTo>
                  <a:lnTo>
                    <a:pt x="169910" y="2517283"/>
                  </a:lnTo>
                  <a:lnTo>
                    <a:pt x="156257" y="2518422"/>
                  </a:lnTo>
                  <a:lnTo>
                    <a:pt x="142983" y="2519560"/>
                  </a:lnTo>
                  <a:lnTo>
                    <a:pt x="133501" y="2520319"/>
                  </a:lnTo>
                  <a:lnTo>
                    <a:pt x="124399" y="2520698"/>
                  </a:lnTo>
                  <a:lnTo>
                    <a:pt x="114917" y="2520698"/>
                  </a:lnTo>
                  <a:lnTo>
                    <a:pt x="105815" y="2520698"/>
                  </a:lnTo>
                  <a:lnTo>
                    <a:pt x="96713" y="2520698"/>
                  </a:lnTo>
                  <a:lnTo>
                    <a:pt x="87231" y="2519939"/>
                  </a:lnTo>
                  <a:lnTo>
                    <a:pt x="78129" y="2518801"/>
                  </a:lnTo>
                  <a:lnTo>
                    <a:pt x="69406" y="2518042"/>
                  </a:lnTo>
                  <a:lnTo>
                    <a:pt x="60682" y="2516145"/>
                  </a:lnTo>
                  <a:lnTo>
                    <a:pt x="51580" y="2515007"/>
                  </a:lnTo>
                  <a:lnTo>
                    <a:pt x="34134" y="2510453"/>
                  </a:lnTo>
                  <a:lnTo>
                    <a:pt x="17067" y="2505900"/>
                  </a:lnTo>
                  <a:lnTo>
                    <a:pt x="0" y="2499449"/>
                  </a:lnTo>
                  <a:lnTo>
                    <a:pt x="1138" y="2459607"/>
                  </a:lnTo>
                  <a:lnTo>
                    <a:pt x="18584" y="2464919"/>
                  </a:lnTo>
                  <a:lnTo>
                    <a:pt x="37168" y="2469852"/>
                  </a:lnTo>
                  <a:lnTo>
                    <a:pt x="55752" y="2474026"/>
                  </a:lnTo>
                  <a:lnTo>
                    <a:pt x="74715" y="2477441"/>
                  </a:lnTo>
                  <a:lnTo>
                    <a:pt x="93678" y="2479718"/>
                  </a:lnTo>
                  <a:lnTo>
                    <a:pt x="113400" y="2481615"/>
                  </a:lnTo>
                  <a:lnTo>
                    <a:pt x="122882" y="2481994"/>
                  </a:lnTo>
                  <a:lnTo>
                    <a:pt x="133122" y="2481994"/>
                  </a:lnTo>
                  <a:lnTo>
                    <a:pt x="142983" y="2481994"/>
                  </a:lnTo>
                  <a:lnTo>
                    <a:pt x="153602" y="2481615"/>
                  </a:lnTo>
                  <a:lnTo>
                    <a:pt x="163463" y="2479718"/>
                  </a:lnTo>
                  <a:lnTo>
                    <a:pt x="172945" y="2477441"/>
                  </a:lnTo>
                  <a:lnTo>
                    <a:pt x="182805" y="2475544"/>
                  </a:lnTo>
                  <a:lnTo>
                    <a:pt x="192287" y="2472887"/>
                  </a:lnTo>
                  <a:lnTo>
                    <a:pt x="201769" y="2469093"/>
                  </a:lnTo>
                  <a:lnTo>
                    <a:pt x="211250" y="2465678"/>
                  </a:lnTo>
                  <a:lnTo>
                    <a:pt x="220353" y="2461883"/>
                  </a:lnTo>
                  <a:lnTo>
                    <a:pt x="229834" y="2457709"/>
                  </a:lnTo>
                  <a:lnTo>
                    <a:pt x="238936" y="2453156"/>
                  </a:lnTo>
                  <a:lnTo>
                    <a:pt x="248418" y="2447844"/>
                  </a:lnTo>
                  <a:lnTo>
                    <a:pt x="257141" y="2442152"/>
                  </a:lnTo>
                  <a:lnTo>
                    <a:pt x="266244" y="2436460"/>
                  </a:lnTo>
                  <a:lnTo>
                    <a:pt x="274967" y="2429630"/>
                  </a:lnTo>
                  <a:lnTo>
                    <a:pt x="283690" y="2422800"/>
                  </a:lnTo>
                  <a:lnTo>
                    <a:pt x="292792" y="2415590"/>
                  </a:lnTo>
                  <a:lnTo>
                    <a:pt x="301515" y="2407622"/>
                  </a:lnTo>
                  <a:lnTo>
                    <a:pt x="304928" y="2400792"/>
                  </a:lnTo>
                  <a:lnTo>
                    <a:pt x="308342" y="2393202"/>
                  </a:lnTo>
                  <a:lnTo>
                    <a:pt x="311376" y="2385613"/>
                  </a:lnTo>
                  <a:lnTo>
                    <a:pt x="313651" y="2377645"/>
                  </a:lnTo>
                  <a:lnTo>
                    <a:pt x="315548" y="2369297"/>
                  </a:lnTo>
                  <a:lnTo>
                    <a:pt x="315927" y="2360949"/>
                  </a:lnTo>
                  <a:lnTo>
                    <a:pt x="315927" y="2352222"/>
                  </a:lnTo>
                  <a:lnTo>
                    <a:pt x="314789" y="2343115"/>
                  </a:lnTo>
                  <a:lnTo>
                    <a:pt x="297343" y="2303272"/>
                  </a:lnTo>
                  <a:lnTo>
                    <a:pt x="290137" y="2285438"/>
                  </a:lnTo>
                  <a:lnTo>
                    <a:pt x="282931" y="2268363"/>
                  </a:lnTo>
                  <a:lnTo>
                    <a:pt x="276863" y="2252426"/>
                  </a:lnTo>
                  <a:lnTo>
                    <a:pt x="271932" y="2237627"/>
                  </a:lnTo>
                  <a:lnTo>
                    <a:pt x="267761" y="2223588"/>
                  </a:lnTo>
                  <a:lnTo>
                    <a:pt x="265106" y="2210307"/>
                  </a:lnTo>
                  <a:lnTo>
                    <a:pt x="263589" y="2203477"/>
                  </a:lnTo>
                  <a:lnTo>
                    <a:pt x="263209" y="2197405"/>
                  </a:lnTo>
                  <a:lnTo>
                    <a:pt x="262830" y="2191714"/>
                  </a:lnTo>
                  <a:lnTo>
                    <a:pt x="262451" y="2186022"/>
                  </a:lnTo>
                  <a:lnTo>
                    <a:pt x="262830" y="2180709"/>
                  </a:lnTo>
                  <a:lnTo>
                    <a:pt x="263209" y="2175018"/>
                  </a:lnTo>
                  <a:lnTo>
                    <a:pt x="264347" y="2170085"/>
                  </a:lnTo>
                  <a:lnTo>
                    <a:pt x="265864" y="2164773"/>
                  </a:lnTo>
                  <a:lnTo>
                    <a:pt x="267002" y="2160219"/>
                  </a:lnTo>
                  <a:lnTo>
                    <a:pt x="269278" y="2155286"/>
                  </a:lnTo>
                  <a:lnTo>
                    <a:pt x="271932" y="2150733"/>
                  </a:lnTo>
                  <a:lnTo>
                    <a:pt x="274967" y="2146559"/>
                  </a:lnTo>
                  <a:lnTo>
                    <a:pt x="278001" y="2142005"/>
                  </a:lnTo>
                  <a:lnTo>
                    <a:pt x="282173" y="2138211"/>
                  </a:lnTo>
                  <a:lnTo>
                    <a:pt x="286344" y="2133657"/>
                  </a:lnTo>
                  <a:lnTo>
                    <a:pt x="290896" y="2129863"/>
                  </a:lnTo>
                  <a:lnTo>
                    <a:pt x="471804" y="1879045"/>
                  </a:lnTo>
                  <a:lnTo>
                    <a:pt x="474459" y="1874492"/>
                  </a:lnTo>
                  <a:lnTo>
                    <a:pt x="476356" y="1870318"/>
                  </a:lnTo>
                  <a:lnTo>
                    <a:pt x="477114" y="1865764"/>
                  </a:lnTo>
                  <a:lnTo>
                    <a:pt x="477114" y="1861591"/>
                  </a:lnTo>
                  <a:lnTo>
                    <a:pt x="476735" y="1856658"/>
                  </a:lnTo>
                  <a:lnTo>
                    <a:pt x="475597" y="1852104"/>
                  </a:lnTo>
                  <a:lnTo>
                    <a:pt x="473321" y="1847551"/>
                  </a:lnTo>
                  <a:lnTo>
                    <a:pt x="470287" y="1842238"/>
                  </a:lnTo>
                  <a:lnTo>
                    <a:pt x="329201" y="1720434"/>
                  </a:lnTo>
                  <a:lnTo>
                    <a:pt x="318582" y="1710189"/>
                  </a:lnTo>
                  <a:lnTo>
                    <a:pt x="313651" y="1705256"/>
                  </a:lnTo>
                  <a:lnTo>
                    <a:pt x="309480" y="1699944"/>
                  </a:lnTo>
                  <a:lnTo>
                    <a:pt x="304928" y="1695011"/>
                  </a:lnTo>
                  <a:lnTo>
                    <a:pt x="301136" y="1690078"/>
                  </a:lnTo>
                  <a:lnTo>
                    <a:pt x="297343" y="1684766"/>
                  </a:lnTo>
                  <a:lnTo>
                    <a:pt x="294309" y="1679454"/>
                  </a:lnTo>
                  <a:lnTo>
                    <a:pt x="291275" y="1674141"/>
                  </a:lnTo>
                  <a:lnTo>
                    <a:pt x="288241" y="1668450"/>
                  </a:lnTo>
                  <a:lnTo>
                    <a:pt x="285965" y="1663137"/>
                  </a:lnTo>
                  <a:lnTo>
                    <a:pt x="283690" y="1657445"/>
                  </a:lnTo>
                  <a:lnTo>
                    <a:pt x="282173" y="1652133"/>
                  </a:lnTo>
                  <a:lnTo>
                    <a:pt x="280276" y="1646441"/>
                  </a:lnTo>
                  <a:lnTo>
                    <a:pt x="279138" y="1640750"/>
                  </a:lnTo>
                  <a:lnTo>
                    <a:pt x="278001" y="1635058"/>
                  </a:lnTo>
                  <a:lnTo>
                    <a:pt x="277242" y="1629366"/>
                  </a:lnTo>
                  <a:lnTo>
                    <a:pt x="276863" y="1623674"/>
                  </a:lnTo>
                  <a:lnTo>
                    <a:pt x="276863" y="1617224"/>
                  </a:lnTo>
                  <a:lnTo>
                    <a:pt x="276863" y="1611532"/>
                  </a:lnTo>
                  <a:lnTo>
                    <a:pt x="277242" y="1605461"/>
                  </a:lnTo>
                  <a:lnTo>
                    <a:pt x="278001" y="1599769"/>
                  </a:lnTo>
                  <a:lnTo>
                    <a:pt x="280276" y="1588006"/>
                  </a:lnTo>
                  <a:lnTo>
                    <a:pt x="283310" y="1575484"/>
                  </a:lnTo>
                  <a:lnTo>
                    <a:pt x="287861" y="1563721"/>
                  </a:lnTo>
                  <a:lnTo>
                    <a:pt x="293171" y="1551199"/>
                  </a:lnTo>
                  <a:lnTo>
                    <a:pt x="299619" y="1539057"/>
                  </a:lnTo>
                  <a:lnTo>
                    <a:pt x="304170" y="1531847"/>
                  </a:lnTo>
                  <a:lnTo>
                    <a:pt x="308721" y="1525776"/>
                  </a:lnTo>
                  <a:lnTo>
                    <a:pt x="313651" y="1519704"/>
                  </a:lnTo>
                  <a:lnTo>
                    <a:pt x="319340" y="1514392"/>
                  </a:lnTo>
                  <a:lnTo>
                    <a:pt x="325788" y="1509459"/>
                  </a:lnTo>
                  <a:lnTo>
                    <a:pt x="332235" y="1505285"/>
                  </a:lnTo>
                  <a:lnTo>
                    <a:pt x="338683" y="1501111"/>
                  </a:lnTo>
                  <a:lnTo>
                    <a:pt x="345889" y="1497696"/>
                  </a:lnTo>
                  <a:lnTo>
                    <a:pt x="353474" y="1494661"/>
                  </a:lnTo>
                  <a:lnTo>
                    <a:pt x="361059" y="1492005"/>
                  </a:lnTo>
                  <a:lnTo>
                    <a:pt x="369024" y="1489728"/>
                  </a:lnTo>
                  <a:lnTo>
                    <a:pt x="377368" y="1488210"/>
                  </a:lnTo>
                  <a:lnTo>
                    <a:pt x="385712" y="1486692"/>
                  </a:lnTo>
                  <a:lnTo>
                    <a:pt x="394435" y="1485933"/>
                  </a:lnTo>
                  <a:lnTo>
                    <a:pt x="403916" y="1485554"/>
                  </a:lnTo>
                  <a:lnTo>
                    <a:pt x="413019" y="1485554"/>
                  </a:lnTo>
                  <a:lnTo>
                    <a:pt x="408088" y="1477585"/>
                  </a:lnTo>
                  <a:lnTo>
                    <a:pt x="403537" y="1469617"/>
                  </a:lnTo>
                  <a:lnTo>
                    <a:pt x="398986" y="1462028"/>
                  </a:lnTo>
                  <a:lnTo>
                    <a:pt x="395572" y="1454439"/>
                  </a:lnTo>
                  <a:lnTo>
                    <a:pt x="392159" y="1447229"/>
                  </a:lnTo>
                  <a:lnTo>
                    <a:pt x="388746" y="1440020"/>
                  </a:lnTo>
                  <a:lnTo>
                    <a:pt x="386091" y="1432810"/>
                  </a:lnTo>
                  <a:lnTo>
                    <a:pt x="384195" y="1425980"/>
                  </a:lnTo>
                  <a:lnTo>
                    <a:pt x="381919" y="1419150"/>
                  </a:lnTo>
                  <a:lnTo>
                    <a:pt x="380023" y="1411940"/>
                  </a:lnTo>
                  <a:lnTo>
                    <a:pt x="378885" y="1405489"/>
                  </a:lnTo>
                  <a:lnTo>
                    <a:pt x="377747" y="1398659"/>
                  </a:lnTo>
                  <a:lnTo>
                    <a:pt x="377368" y="1392588"/>
                  </a:lnTo>
                  <a:lnTo>
                    <a:pt x="376988" y="1386137"/>
                  </a:lnTo>
                  <a:lnTo>
                    <a:pt x="376988" y="1379687"/>
                  </a:lnTo>
                  <a:lnTo>
                    <a:pt x="377368" y="1373616"/>
                  </a:lnTo>
                  <a:lnTo>
                    <a:pt x="377747" y="1367544"/>
                  </a:lnTo>
                  <a:lnTo>
                    <a:pt x="378885" y="1361473"/>
                  </a:lnTo>
                  <a:lnTo>
                    <a:pt x="379643" y="1355402"/>
                  </a:lnTo>
                  <a:lnTo>
                    <a:pt x="381540" y="1349331"/>
                  </a:lnTo>
                  <a:lnTo>
                    <a:pt x="384953" y="1337947"/>
                  </a:lnTo>
                  <a:lnTo>
                    <a:pt x="389504" y="1326564"/>
                  </a:lnTo>
                  <a:lnTo>
                    <a:pt x="394435" y="1315180"/>
                  </a:lnTo>
                  <a:lnTo>
                    <a:pt x="400882" y="1304176"/>
                  </a:lnTo>
                  <a:lnTo>
                    <a:pt x="407709" y="1293551"/>
                  </a:lnTo>
                  <a:lnTo>
                    <a:pt x="415673" y="1282547"/>
                  </a:lnTo>
                  <a:lnTo>
                    <a:pt x="419845" y="1277235"/>
                  </a:lnTo>
                  <a:lnTo>
                    <a:pt x="424017" y="1272681"/>
                  </a:lnTo>
                  <a:lnTo>
                    <a:pt x="429327" y="1268128"/>
                  </a:lnTo>
                  <a:lnTo>
                    <a:pt x="434637" y="1263575"/>
                  </a:lnTo>
                  <a:lnTo>
                    <a:pt x="440705" y="1259780"/>
                  </a:lnTo>
                  <a:lnTo>
                    <a:pt x="446773" y="1255985"/>
                  </a:lnTo>
                  <a:lnTo>
                    <a:pt x="453979" y="1252570"/>
                  </a:lnTo>
                  <a:lnTo>
                    <a:pt x="461564" y="1249535"/>
                  </a:lnTo>
                  <a:lnTo>
                    <a:pt x="469529" y="1246499"/>
                  </a:lnTo>
                  <a:lnTo>
                    <a:pt x="478252" y="1244222"/>
                  </a:lnTo>
                  <a:lnTo>
                    <a:pt x="487354" y="1242705"/>
                  </a:lnTo>
                  <a:lnTo>
                    <a:pt x="497594" y="1240807"/>
                  </a:lnTo>
                  <a:lnTo>
                    <a:pt x="508214" y="1239669"/>
                  </a:lnTo>
                  <a:lnTo>
                    <a:pt x="519592" y="1239290"/>
                  </a:lnTo>
                  <a:lnTo>
                    <a:pt x="531728" y="1238531"/>
                  </a:lnTo>
                  <a:lnTo>
                    <a:pt x="544623" y="1239290"/>
                  </a:lnTo>
                  <a:lnTo>
                    <a:pt x="537038" y="1224491"/>
                  </a:lnTo>
                  <a:lnTo>
                    <a:pt x="530590" y="1210451"/>
                  </a:lnTo>
                  <a:lnTo>
                    <a:pt x="524901" y="1196412"/>
                  </a:lnTo>
                  <a:lnTo>
                    <a:pt x="520350" y="1182372"/>
                  </a:lnTo>
                  <a:lnTo>
                    <a:pt x="516937" y="1168712"/>
                  </a:lnTo>
                  <a:lnTo>
                    <a:pt x="515420" y="1162261"/>
                  </a:lnTo>
                  <a:lnTo>
                    <a:pt x="514661" y="1155431"/>
                  </a:lnTo>
                  <a:lnTo>
                    <a:pt x="513903" y="1148980"/>
                  </a:lnTo>
                  <a:lnTo>
                    <a:pt x="513144" y="1142529"/>
                  </a:lnTo>
                  <a:lnTo>
                    <a:pt x="513144" y="1135699"/>
                  </a:lnTo>
                  <a:lnTo>
                    <a:pt x="513903" y="1129249"/>
                  </a:lnTo>
                  <a:lnTo>
                    <a:pt x="514282" y="1123177"/>
                  </a:lnTo>
                  <a:lnTo>
                    <a:pt x="515040" y="1116347"/>
                  </a:lnTo>
                  <a:lnTo>
                    <a:pt x="515799" y="1110276"/>
                  </a:lnTo>
                  <a:lnTo>
                    <a:pt x="517316" y="1104205"/>
                  </a:lnTo>
                  <a:lnTo>
                    <a:pt x="519212" y="1097754"/>
                  </a:lnTo>
                  <a:lnTo>
                    <a:pt x="521109" y="1091683"/>
                  </a:lnTo>
                  <a:lnTo>
                    <a:pt x="523384" y="1085612"/>
                  </a:lnTo>
                  <a:lnTo>
                    <a:pt x="526418" y="1079540"/>
                  </a:lnTo>
                  <a:lnTo>
                    <a:pt x="529452" y="1073849"/>
                  </a:lnTo>
                  <a:lnTo>
                    <a:pt x="532487" y="1068157"/>
                  </a:lnTo>
                  <a:lnTo>
                    <a:pt x="536659" y="1061706"/>
                  </a:lnTo>
                  <a:lnTo>
                    <a:pt x="540451" y="1056014"/>
                  </a:lnTo>
                  <a:lnTo>
                    <a:pt x="545002" y="1050323"/>
                  </a:lnTo>
                  <a:lnTo>
                    <a:pt x="549933" y="1044631"/>
                  </a:lnTo>
                  <a:lnTo>
                    <a:pt x="555242" y="1039318"/>
                  </a:lnTo>
                  <a:lnTo>
                    <a:pt x="560173" y="1033627"/>
                  </a:lnTo>
                  <a:lnTo>
                    <a:pt x="569275" y="1027176"/>
                  </a:lnTo>
                  <a:lnTo>
                    <a:pt x="578378" y="1020725"/>
                  </a:lnTo>
                  <a:lnTo>
                    <a:pt x="587859" y="1014654"/>
                  </a:lnTo>
                  <a:lnTo>
                    <a:pt x="597720" y="1010101"/>
                  </a:lnTo>
                  <a:lnTo>
                    <a:pt x="607202" y="1005168"/>
                  </a:lnTo>
                  <a:lnTo>
                    <a:pt x="617442" y="1001753"/>
                  </a:lnTo>
                  <a:lnTo>
                    <a:pt x="628061" y="997958"/>
                  </a:lnTo>
                  <a:lnTo>
                    <a:pt x="638680" y="996061"/>
                  </a:lnTo>
                  <a:lnTo>
                    <a:pt x="649679" y="994164"/>
                  </a:lnTo>
                  <a:lnTo>
                    <a:pt x="661057" y="993405"/>
                  </a:lnTo>
                  <a:lnTo>
                    <a:pt x="672435" y="992646"/>
                  </a:lnTo>
                  <a:lnTo>
                    <a:pt x="684192" y="993784"/>
                  </a:lnTo>
                  <a:lnTo>
                    <a:pt x="696708" y="994923"/>
                  </a:lnTo>
                  <a:lnTo>
                    <a:pt x="709223" y="997199"/>
                  </a:lnTo>
                  <a:lnTo>
                    <a:pt x="722118" y="1000614"/>
                  </a:lnTo>
                  <a:lnTo>
                    <a:pt x="735772" y="1004788"/>
                  </a:lnTo>
                  <a:lnTo>
                    <a:pt x="733876" y="990749"/>
                  </a:lnTo>
                  <a:lnTo>
                    <a:pt x="733496" y="977468"/>
                  </a:lnTo>
                  <a:lnTo>
                    <a:pt x="733496" y="964187"/>
                  </a:lnTo>
                  <a:lnTo>
                    <a:pt x="733876" y="952045"/>
                  </a:lnTo>
                  <a:lnTo>
                    <a:pt x="735772" y="939523"/>
                  </a:lnTo>
                  <a:lnTo>
                    <a:pt x="737668" y="928139"/>
                  </a:lnTo>
                  <a:lnTo>
                    <a:pt x="740702" y="917135"/>
                  </a:lnTo>
                  <a:lnTo>
                    <a:pt x="744116" y="906890"/>
                  </a:lnTo>
                  <a:lnTo>
                    <a:pt x="748667" y="897024"/>
                  </a:lnTo>
                  <a:lnTo>
                    <a:pt x="753218" y="887158"/>
                  </a:lnTo>
                  <a:lnTo>
                    <a:pt x="758907" y="878431"/>
                  </a:lnTo>
                  <a:lnTo>
                    <a:pt x="765734" y="870083"/>
                  </a:lnTo>
                  <a:lnTo>
                    <a:pt x="772561" y="861735"/>
                  </a:lnTo>
                  <a:lnTo>
                    <a:pt x="780525" y="854146"/>
                  </a:lnTo>
                  <a:lnTo>
                    <a:pt x="789248" y="847695"/>
                  </a:lnTo>
                  <a:lnTo>
                    <a:pt x="798730" y="841245"/>
                  </a:lnTo>
                  <a:lnTo>
                    <a:pt x="805556" y="836312"/>
                  </a:lnTo>
                  <a:lnTo>
                    <a:pt x="813142" y="831758"/>
                  </a:lnTo>
                  <a:lnTo>
                    <a:pt x="819969" y="827964"/>
                  </a:lnTo>
                  <a:lnTo>
                    <a:pt x="827554" y="824549"/>
                  </a:lnTo>
                  <a:lnTo>
                    <a:pt x="835139" y="821134"/>
                  </a:lnTo>
                  <a:lnTo>
                    <a:pt x="842724" y="818098"/>
                  </a:lnTo>
                  <a:lnTo>
                    <a:pt x="849930" y="816201"/>
                  </a:lnTo>
                  <a:lnTo>
                    <a:pt x="857895" y="814304"/>
                  </a:lnTo>
                  <a:lnTo>
                    <a:pt x="865860" y="812786"/>
                  </a:lnTo>
                  <a:lnTo>
                    <a:pt x="873824" y="812027"/>
                  </a:lnTo>
                  <a:lnTo>
                    <a:pt x="881789" y="811647"/>
                  </a:lnTo>
                  <a:lnTo>
                    <a:pt x="890132" y="812027"/>
                  </a:lnTo>
                  <a:lnTo>
                    <a:pt x="898476" y="812786"/>
                  </a:lnTo>
                  <a:lnTo>
                    <a:pt x="906820" y="814304"/>
                  </a:lnTo>
                  <a:lnTo>
                    <a:pt x="915543" y="816580"/>
                  </a:lnTo>
                  <a:lnTo>
                    <a:pt x="924266" y="819616"/>
                  </a:lnTo>
                  <a:lnTo>
                    <a:pt x="1108588" y="949388"/>
                  </a:lnTo>
                  <a:lnTo>
                    <a:pt x="1112760" y="931175"/>
                  </a:lnTo>
                  <a:lnTo>
                    <a:pt x="1117691" y="914099"/>
                  </a:lnTo>
                  <a:lnTo>
                    <a:pt x="1123000" y="898542"/>
                  </a:lnTo>
                  <a:lnTo>
                    <a:pt x="1128689" y="884123"/>
                  </a:lnTo>
                  <a:lnTo>
                    <a:pt x="1134378" y="870842"/>
                  </a:lnTo>
                  <a:lnTo>
                    <a:pt x="1140446" y="858699"/>
                  </a:lnTo>
                  <a:lnTo>
                    <a:pt x="1147273" y="847695"/>
                  </a:lnTo>
                  <a:lnTo>
                    <a:pt x="1154100" y="837450"/>
                  </a:lnTo>
                  <a:lnTo>
                    <a:pt x="1161306" y="828723"/>
                  </a:lnTo>
                  <a:lnTo>
                    <a:pt x="1168891" y="820754"/>
                  </a:lnTo>
                  <a:lnTo>
                    <a:pt x="1176477" y="814304"/>
                  </a:lnTo>
                  <a:lnTo>
                    <a:pt x="1184441" y="808232"/>
                  </a:lnTo>
                  <a:lnTo>
                    <a:pt x="1192785" y="803299"/>
                  </a:lnTo>
                  <a:lnTo>
                    <a:pt x="1201129" y="799126"/>
                  </a:lnTo>
                  <a:lnTo>
                    <a:pt x="1210231" y="796849"/>
                  </a:lnTo>
                  <a:lnTo>
                    <a:pt x="1219333" y="794572"/>
                  </a:lnTo>
                  <a:lnTo>
                    <a:pt x="1262569" y="800643"/>
                  </a:lnTo>
                  <a:lnTo>
                    <a:pt x="1307322" y="736516"/>
                  </a:lnTo>
                  <a:lnTo>
                    <a:pt x="1338801" y="692120"/>
                  </a:lnTo>
                  <a:lnTo>
                    <a:pt x="1349421" y="676942"/>
                  </a:lnTo>
                  <a:lnTo>
                    <a:pt x="1354351" y="671250"/>
                  </a:lnTo>
                  <a:close/>
                  <a:moveTo>
                    <a:pt x="1399863" y="261822"/>
                  </a:moveTo>
                  <a:lnTo>
                    <a:pt x="2057885" y="772184"/>
                  </a:lnTo>
                  <a:lnTo>
                    <a:pt x="2056368" y="775979"/>
                  </a:lnTo>
                  <a:lnTo>
                    <a:pt x="2054472" y="779773"/>
                  </a:lnTo>
                  <a:lnTo>
                    <a:pt x="2051817" y="783568"/>
                  </a:lnTo>
                  <a:lnTo>
                    <a:pt x="2049162" y="787362"/>
                  </a:lnTo>
                  <a:lnTo>
                    <a:pt x="2043094" y="795331"/>
                  </a:lnTo>
                  <a:lnTo>
                    <a:pt x="2035130" y="803299"/>
                  </a:lnTo>
                  <a:lnTo>
                    <a:pt x="2026406" y="810889"/>
                  </a:lnTo>
                  <a:lnTo>
                    <a:pt x="2016166" y="818478"/>
                  </a:lnTo>
                  <a:lnTo>
                    <a:pt x="2004788" y="826067"/>
                  </a:lnTo>
                  <a:lnTo>
                    <a:pt x="1992273" y="833276"/>
                  </a:lnTo>
                  <a:lnTo>
                    <a:pt x="1978998" y="840106"/>
                  </a:lnTo>
                  <a:lnTo>
                    <a:pt x="1964586" y="846936"/>
                  </a:lnTo>
                  <a:lnTo>
                    <a:pt x="1949037" y="853387"/>
                  </a:lnTo>
                  <a:lnTo>
                    <a:pt x="1932728" y="859079"/>
                  </a:lnTo>
                  <a:lnTo>
                    <a:pt x="1915661" y="864391"/>
                  </a:lnTo>
                  <a:lnTo>
                    <a:pt x="1897457" y="868945"/>
                  </a:lnTo>
                  <a:lnTo>
                    <a:pt x="1879252" y="872739"/>
                  </a:lnTo>
                  <a:lnTo>
                    <a:pt x="1859910" y="876154"/>
                  </a:lnTo>
                  <a:lnTo>
                    <a:pt x="1840188" y="878810"/>
                  </a:lnTo>
                  <a:lnTo>
                    <a:pt x="1819328" y="880708"/>
                  </a:lnTo>
                  <a:lnTo>
                    <a:pt x="1798848" y="881087"/>
                  </a:lnTo>
                  <a:lnTo>
                    <a:pt x="1777230" y="881087"/>
                  </a:lnTo>
                  <a:lnTo>
                    <a:pt x="1755612" y="879949"/>
                  </a:lnTo>
                  <a:lnTo>
                    <a:pt x="1744614" y="878810"/>
                  </a:lnTo>
                  <a:lnTo>
                    <a:pt x="1733615" y="877672"/>
                  </a:lnTo>
                  <a:lnTo>
                    <a:pt x="1722616" y="876154"/>
                  </a:lnTo>
                  <a:lnTo>
                    <a:pt x="1711618" y="874636"/>
                  </a:lnTo>
                  <a:lnTo>
                    <a:pt x="1700240" y="872360"/>
                  </a:lnTo>
                  <a:lnTo>
                    <a:pt x="1689241" y="869704"/>
                  </a:lnTo>
                  <a:lnTo>
                    <a:pt x="1677863" y="867047"/>
                  </a:lnTo>
                  <a:lnTo>
                    <a:pt x="1666485" y="864012"/>
                  </a:lnTo>
                  <a:lnTo>
                    <a:pt x="1655487" y="860597"/>
                  </a:lnTo>
                  <a:lnTo>
                    <a:pt x="1644109" y="856802"/>
                  </a:lnTo>
                  <a:lnTo>
                    <a:pt x="1632352" y="853008"/>
                  </a:lnTo>
                  <a:lnTo>
                    <a:pt x="1620974" y="848454"/>
                  </a:lnTo>
                  <a:lnTo>
                    <a:pt x="1609975" y="843901"/>
                  </a:lnTo>
                  <a:lnTo>
                    <a:pt x="1598597" y="838588"/>
                  </a:lnTo>
                  <a:lnTo>
                    <a:pt x="1587219" y="832897"/>
                  </a:lnTo>
                  <a:lnTo>
                    <a:pt x="1576220" y="827205"/>
                  </a:lnTo>
                  <a:lnTo>
                    <a:pt x="1564843" y="820754"/>
                  </a:lnTo>
                  <a:lnTo>
                    <a:pt x="1553844" y="814304"/>
                  </a:lnTo>
                  <a:lnTo>
                    <a:pt x="1542845" y="806715"/>
                  </a:lnTo>
                  <a:lnTo>
                    <a:pt x="1531847" y="799126"/>
                  </a:lnTo>
                  <a:lnTo>
                    <a:pt x="1520848" y="791536"/>
                  </a:lnTo>
                  <a:lnTo>
                    <a:pt x="1509849" y="783189"/>
                  </a:lnTo>
                  <a:lnTo>
                    <a:pt x="1499230" y="774841"/>
                  </a:lnTo>
                  <a:lnTo>
                    <a:pt x="1489369" y="766493"/>
                  </a:lnTo>
                  <a:lnTo>
                    <a:pt x="1479887" y="757386"/>
                  </a:lnTo>
                  <a:lnTo>
                    <a:pt x="1470406" y="748279"/>
                  </a:lnTo>
                  <a:lnTo>
                    <a:pt x="1461683" y="739172"/>
                  </a:lnTo>
                  <a:lnTo>
                    <a:pt x="1452580" y="729686"/>
                  </a:lnTo>
                  <a:lnTo>
                    <a:pt x="1444995" y="720200"/>
                  </a:lnTo>
                  <a:lnTo>
                    <a:pt x="1437031" y="710334"/>
                  </a:lnTo>
                  <a:lnTo>
                    <a:pt x="1429066" y="700847"/>
                  </a:lnTo>
                  <a:lnTo>
                    <a:pt x="1421860" y="690602"/>
                  </a:lnTo>
                  <a:lnTo>
                    <a:pt x="1415033" y="681116"/>
                  </a:lnTo>
                  <a:lnTo>
                    <a:pt x="1408207" y="670491"/>
                  </a:lnTo>
                  <a:lnTo>
                    <a:pt x="1402138" y="660246"/>
                  </a:lnTo>
                  <a:lnTo>
                    <a:pt x="1396070" y="650380"/>
                  </a:lnTo>
                  <a:lnTo>
                    <a:pt x="1390381" y="639756"/>
                  </a:lnTo>
                  <a:lnTo>
                    <a:pt x="1385072" y="629131"/>
                  </a:lnTo>
                  <a:lnTo>
                    <a:pt x="1379762" y="618506"/>
                  </a:lnTo>
                  <a:lnTo>
                    <a:pt x="1374831" y="607882"/>
                  </a:lnTo>
                  <a:lnTo>
                    <a:pt x="1370660" y="597257"/>
                  </a:lnTo>
                  <a:lnTo>
                    <a:pt x="1366488" y="587012"/>
                  </a:lnTo>
                  <a:lnTo>
                    <a:pt x="1358523" y="565763"/>
                  </a:lnTo>
                  <a:lnTo>
                    <a:pt x="1352076" y="544513"/>
                  </a:lnTo>
                  <a:lnTo>
                    <a:pt x="1346766" y="523643"/>
                  </a:lnTo>
                  <a:lnTo>
                    <a:pt x="1342215" y="502774"/>
                  </a:lnTo>
                  <a:lnTo>
                    <a:pt x="1338801" y="482283"/>
                  </a:lnTo>
                  <a:lnTo>
                    <a:pt x="1336526" y="462172"/>
                  </a:lnTo>
                  <a:lnTo>
                    <a:pt x="1335009" y="442820"/>
                  </a:lnTo>
                  <a:lnTo>
                    <a:pt x="1334629" y="423468"/>
                  </a:lnTo>
                  <a:lnTo>
                    <a:pt x="1334629" y="404875"/>
                  </a:lnTo>
                  <a:lnTo>
                    <a:pt x="1335388" y="387041"/>
                  </a:lnTo>
                  <a:lnTo>
                    <a:pt x="1337284" y="370345"/>
                  </a:lnTo>
                  <a:lnTo>
                    <a:pt x="1339939" y="354408"/>
                  </a:lnTo>
                  <a:lnTo>
                    <a:pt x="1343353" y="339230"/>
                  </a:lnTo>
                  <a:lnTo>
                    <a:pt x="1347145" y="325190"/>
                  </a:lnTo>
                  <a:lnTo>
                    <a:pt x="1352076" y="312289"/>
                  </a:lnTo>
                  <a:lnTo>
                    <a:pt x="1354351" y="306597"/>
                  </a:lnTo>
                  <a:lnTo>
                    <a:pt x="1357385" y="300905"/>
                  </a:lnTo>
                  <a:lnTo>
                    <a:pt x="1360040" y="295593"/>
                  </a:lnTo>
                  <a:lnTo>
                    <a:pt x="1363074" y="290281"/>
                  </a:lnTo>
                  <a:lnTo>
                    <a:pt x="1366108" y="286107"/>
                  </a:lnTo>
                  <a:lnTo>
                    <a:pt x="1369522" y="281553"/>
                  </a:lnTo>
                  <a:lnTo>
                    <a:pt x="1372556" y="277759"/>
                  </a:lnTo>
                  <a:lnTo>
                    <a:pt x="1376348" y="274344"/>
                  </a:lnTo>
                  <a:lnTo>
                    <a:pt x="1380141" y="270929"/>
                  </a:lnTo>
                  <a:lnTo>
                    <a:pt x="1383555" y="268652"/>
                  </a:lnTo>
                  <a:lnTo>
                    <a:pt x="1387726" y="266375"/>
                  </a:lnTo>
                  <a:lnTo>
                    <a:pt x="1391519" y="264478"/>
                  </a:lnTo>
                  <a:lnTo>
                    <a:pt x="1396070" y="263340"/>
                  </a:lnTo>
                  <a:lnTo>
                    <a:pt x="1399863" y="261822"/>
                  </a:lnTo>
                  <a:close/>
                  <a:moveTo>
                    <a:pt x="1782540" y="0"/>
                  </a:moveTo>
                  <a:lnTo>
                    <a:pt x="1793159" y="0"/>
                  </a:lnTo>
                  <a:lnTo>
                    <a:pt x="1803020" y="0"/>
                  </a:lnTo>
                  <a:lnTo>
                    <a:pt x="1813640" y="759"/>
                  </a:lnTo>
                  <a:lnTo>
                    <a:pt x="1824259" y="1518"/>
                  </a:lnTo>
                  <a:lnTo>
                    <a:pt x="1834878" y="2277"/>
                  </a:lnTo>
                  <a:lnTo>
                    <a:pt x="1845118" y="3794"/>
                  </a:lnTo>
                  <a:lnTo>
                    <a:pt x="1855738" y="5312"/>
                  </a:lnTo>
                  <a:lnTo>
                    <a:pt x="1866357" y="7589"/>
                  </a:lnTo>
                  <a:lnTo>
                    <a:pt x="1876977" y="10245"/>
                  </a:lnTo>
                  <a:lnTo>
                    <a:pt x="1887596" y="12901"/>
                  </a:lnTo>
                  <a:lnTo>
                    <a:pt x="1898595" y="15937"/>
                  </a:lnTo>
                  <a:lnTo>
                    <a:pt x="1909214" y="19352"/>
                  </a:lnTo>
                  <a:lnTo>
                    <a:pt x="1919454" y="23526"/>
                  </a:lnTo>
                  <a:lnTo>
                    <a:pt x="1930453" y="28079"/>
                  </a:lnTo>
                  <a:lnTo>
                    <a:pt x="1941072" y="32253"/>
                  </a:lnTo>
                  <a:lnTo>
                    <a:pt x="1952071" y="37566"/>
                  </a:lnTo>
                  <a:lnTo>
                    <a:pt x="1963069" y="42878"/>
                  </a:lnTo>
                  <a:lnTo>
                    <a:pt x="1973689" y="48570"/>
                  </a:lnTo>
                  <a:lnTo>
                    <a:pt x="1984687" y="55020"/>
                  </a:lnTo>
                  <a:lnTo>
                    <a:pt x="1995686" y="61851"/>
                  </a:lnTo>
                  <a:lnTo>
                    <a:pt x="2006305" y="68681"/>
                  </a:lnTo>
                  <a:lnTo>
                    <a:pt x="2017304" y="76270"/>
                  </a:lnTo>
                  <a:lnTo>
                    <a:pt x="2028303" y="84238"/>
                  </a:lnTo>
                  <a:lnTo>
                    <a:pt x="2039301" y="92586"/>
                  </a:lnTo>
                  <a:lnTo>
                    <a:pt x="2049162" y="100934"/>
                  </a:lnTo>
                  <a:lnTo>
                    <a:pt x="2059402" y="109282"/>
                  </a:lnTo>
                  <a:lnTo>
                    <a:pt x="2068884" y="117630"/>
                  </a:lnTo>
                  <a:lnTo>
                    <a:pt x="2078366" y="126357"/>
                  </a:lnTo>
                  <a:lnTo>
                    <a:pt x="2087468" y="135085"/>
                  </a:lnTo>
                  <a:lnTo>
                    <a:pt x="2095812" y="144192"/>
                  </a:lnTo>
                  <a:lnTo>
                    <a:pt x="2104156" y="153298"/>
                  </a:lnTo>
                  <a:lnTo>
                    <a:pt x="2112120" y="162026"/>
                  </a:lnTo>
                  <a:lnTo>
                    <a:pt x="2119705" y="171133"/>
                  </a:lnTo>
                  <a:lnTo>
                    <a:pt x="2126911" y="180619"/>
                  </a:lnTo>
                  <a:lnTo>
                    <a:pt x="2134117" y="189726"/>
                  </a:lnTo>
                  <a:lnTo>
                    <a:pt x="2140565" y="198833"/>
                  </a:lnTo>
                  <a:lnTo>
                    <a:pt x="2147012" y="208319"/>
                  </a:lnTo>
                  <a:lnTo>
                    <a:pt x="2153081" y="217805"/>
                  </a:lnTo>
                  <a:lnTo>
                    <a:pt x="2158390" y="227671"/>
                  </a:lnTo>
                  <a:lnTo>
                    <a:pt x="2164079" y="237157"/>
                  </a:lnTo>
                  <a:lnTo>
                    <a:pt x="2169010" y="246644"/>
                  </a:lnTo>
                  <a:lnTo>
                    <a:pt x="2173561" y="256509"/>
                  </a:lnTo>
                  <a:lnTo>
                    <a:pt x="2178112" y="266375"/>
                  </a:lnTo>
                  <a:lnTo>
                    <a:pt x="2181905" y="275861"/>
                  </a:lnTo>
                  <a:lnTo>
                    <a:pt x="2185697" y="286107"/>
                  </a:lnTo>
                  <a:lnTo>
                    <a:pt x="2189111" y="295593"/>
                  </a:lnTo>
                  <a:lnTo>
                    <a:pt x="2192145" y="305838"/>
                  </a:lnTo>
                  <a:lnTo>
                    <a:pt x="2195179" y="315704"/>
                  </a:lnTo>
                  <a:lnTo>
                    <a:pt x="2197834" y="325570"/>
                  </a:lnTo>
                  <a:lnTo>
                    <a:pt x="2200109" y="335815"/>
                  </a:lnTo>
                  <a:lnTo>
                    <a:pt x="2201626" y="346060"/>
                  </a:lnTo>
                  <a:lnTo>
                    <a:pt x="2203523" y="355926"/>
                  </a:lnTo>
                  <a:lnTo>
                    <a:pt x="2205040" y="366171"/>
                  </a:lnTo>
                  <a:lnTo>
                    <a:pt x="2206177" y="376037"/>
                  </a:lnTo>
                  <a:lnTo>
                    <a:pt x="2206936" y="386282"/>
                  </a:lnTo>
                  <a:lnTo>
                    <a:pt x="2207695" y="396527"/>
                  </a:lnTo>
                  <a:lnTo>
                    <a:pt x="2208074" y="406393"/>
                  </a:lnTo>
                  <a:lnTo>
                    <a:pt x="2208074" y="416638"/>
                  </a:lnTo>
                  <a:lnTo>
                    <a:pt x="2207695" y="426883"/>
                  </a:lnTo>
                  <a:lnTo>
                    <a:pt x="2206936" y="436749"/>
                  </a:lnTo>
                  <a:lnTo>
                    <a:pt x="2206177" y="447374"/>
                  </a:lnTo>
                  <a:lnTo>
                    <a:pt x="2205419" y="457619"/>
                  </a:lnTo>
                  <a:lnTo>
                    <a:pt x="2202385" y="477730"/>
                  </a:lnTo>
                  <a:lnTo>
                    <a:pt x="2198213" y="498220"/>
                  </a:lnTo>
                  <a:lnTo>
                    <a:pt x="2193283" y="517952"/>
                  </a:lnTo>
                  <a:lnTo>
                    <a:pt x="2187214" y="538063"/>
                  </a:lnTo>
                  <a:lnTo>
                    <a:pt x="2180767" y="557794"/>
                  </a:lnTo>
                  <a:lnTo>
                    <a:pt x="2172802" y="577146"/>
                  </a:lnTo>
                  <a:lnTo>
                    <a:pt x="2164079" y="596498"/>
                  </a:lnTo>
                  <a:lnTo>
                    <a:pt x="2154218" y="615850"/>
                  </a:lnTo>
                  <a:lnTo>
                    <a:pt x="2143599" y="634823"/>
                  </a:lnTo>
                  <a:lnTo>
                    <a:pt x="2132221" y="653795"/>
                  </a:lnTo>
                  <a:lnTo>
                    <a:pt x="2120085" y="671630"/>
                  </a:lnTo>
                  <a:lnTo>
                    <a:pt x="2106810" y="690223"/>
                  </a:lnTo>
                  <a:lnTo>
                    <a:pt x="2092778" y="707678"/>
                  </a:lnTo>
                  <a:lnTo>
                    <a:pt x="1438168" y="197694"/>
                  </a:lnTo>
                  <a:lnTo>
                    <a:pt x="1451063" y="181757"/>
                  </a:lnTo>
                  <a:lnTo>
                    <a:pt x="1464717" y="166579"/>
                  </a:lnTo>
                  <a:lnTo>
                    <a:pt x="1478750" y="151022"/>
                  </a:lnTo>
                  <a:lnTo>
                    <a:pt x="1493162" y="136603"/>
                  </a:lnTo>
                  <a:lnTo>
                    <a:pt x="1508712" y="122563"/>
                  </a:lnTo>
                  <a:lnTo>
                    <a:pt x="1523882" y="108903"/>
                  </a:lnTo>
                  <a:lnTo>
                    <a:pt x="1540190" y="95622"/>
                  </a:lnTo>
                  <a:lnTo>
                    <a:pt x="1556499" y="83479"/>
                  </a:lnTo>
                  <a:lnTo>
                    <a:pt x="1573566" y="71337"/>
                  </a:lnTo>
                  <a:lnTo>
                    <a:pt x="1590632" y="60333"/>
                  </a:lnTo>
                  <a:lnTo>
                    <a:pt x="1608458" y="50467"/>
                  </a:lnTo>
                  <a:lnTo>
                    <a:pt x="1626663" y="40981"/>
                  </a:lnTo>
                  <a:lnTo>
                    <a:pt x="1644867" y="32253"/>
                  </a:lnTo>
                  <a:lnTo>
                    <a:pt x="1663830" y="24664"/>
                  </a:lnTo>
                  <a:lnTo>
                    <a:pt x="1683173" y="18214"/>
                  </a:lnTo>
                  <a:lnTo>
                    <a:pt x="1692654" y="15178"/>
                  </a:lnTo>
                  <a:lnTo>
                    <a:pt x="1702515" y="12522"/>
                  </a:lnTo>
                  <a:lnTo>
                    <a:pt x="1711997" y="9866"/>
                  </a:lnTo>
                  <a:lnTo>
                    <a:pt x="1722237" y="7589"/>
                  </a:lnTo>
                  <a:lnTo>
                    <a:pt x="1731719" y="6071"/>
                  </a:lnTo>
                  <a:lnTo>
                    <a:pt x="1741959" y="4174"/>
                  </a:lnTo>
                  <a:lnTo>
                    <a:pt x="1752199" y="2656"/>
                  </a:lnTo>
                  <a:lnTo>
                    <a:pt x="1762060" y="1518"/>
                  </a:lnTo>
                  <a:lnTo>
                    <a:pt x="1772300" y="759"/>
                  </a:lnTo>
                  <a:lnTo>
                    <a:pt x="178254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87216" y="1480285"/>
            <a:ext cx="1379665" cy="1398118"/>
            <a:chOff x="2887216" y="1256484"/>
            <a:chExt cx="1379665" cy="1398118"/>
          </a:xfrm>
        </p:grpSpPr>
        <p:sp>
          <p:nvSpPr>
            <p:cNvPr id="57" name="Freeform 9"/>
            <p:cNvSpPr/>
            <p:nvPr/>
          </p:nvSpPr>
          <p:spPr bwMode="auto">
            <a:xfrm>
              <a:off x="2887216" y="1256484"/>
              <a:ext cx="1379665" cy="1398118"/>
            </a:xfrm>
            <a:custGeom>
              <a:avLst/>
              <a:gdLst>
                <a:gd name="T0" fmla="*/ 8 w 552"/>
                <a:gd name="T1" fmla="*/ 164 h 563"/>
                <a:gd name="T2" fmla="*/ 24 w 552"/>
                <a:gd name="T3" fmla="*/ 136 h 563"/>
                <a:gd name="T4" fmla="*/ 153 w 552"/>
                <a:gd name="T5" fmla="*/ 135 h 563"/>
                <a:gd name="T6" fmla="*/ 216 w 552"/>
                <a:gd name="T7" fmla="*/ 107 h 563"/>
                <a:gd name="T8" fmla="*/ 302 w 552"/>
                <a:gd name="T9" fmla="*/ 12 h 563"/>
                <a:gd name="T10" fmla="*/ 333 w 552"/>
                <a:gd name="T11" fmla="*/ 20 h 563"/>
                <a:gd name="T12" fmla="*/ 375 w 552"/>
                <a:gd name="T13" fmla="*/ 142 h 563"/>
                <a:gd name="T14" fmla="*/ 420 w 552"/>
                <a:gd name="T15" fmla="*/ 193 h 563"/>
                <a:gd name="T16" fmla="*/ 537 w 552"/>
                <a:gd name="T17" fmla="*/ 245 h 563"/>
                <a:gd name="T18" fmla="*/ 537 w 552"/>
                <a:gd name="T19" fmla="*/ 277 h 563"/>
                <a:gd name="T20" fmla="*/ 433 w 552"/>
                <a:gd name="T21" fmla="*/ 352 h 563"/>
                <a:gd name="T22" fmla="*/ 400 w 552"/>
                <a:gd name="T23" fmla="*/ 410 h 563"/>
                <a:gd name="T24" fmla="*/ 386 w 552"/>
                <a:gd name="T25" fmla="*/ 538 h 563"/>
                <a:gd name="T26" fmla="*/ 358 w 552"/>
                <a:gd name="T27" fmla="*/ 553 h 563"/>
                <a:gd name="T28" fmla="*/ 255 w 552"/>
                <a:gd name="T29" fmla="*/ 478 h 563"/>
                <a:gd name="T30" fmla="*/ 189 w 552"/>
                <a:gd name="T31" fmla="*/ 464 h 563"/>
                <a:gd name="T32" fmla="*/ 62 w 552"/>
                <a:gd name="T33" fmla="*/ 489 h 563"/>
                <a:gd name="T34" fmla="*/ 39 w 552"/>
                <a:gd name="T35" fmla="*/ 467 h 563"/>
                <a:gd name="T36" fmla="*/ 79 w 552"/>
                <a:gd name="T37" fmla="*/ 345 h 563"/>
                <a:gd name="T38" fmla="*/ 71 w 552"/>
                <a:gd name="T39" fmla="*/ 276 h 563"/>
                <a:gd name="T40" fmla="*/ 8 w 552"/>
                <a:gd name="T41" fmla="*/ 16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3">
                  <a:moveTo>
                    <a:pt x="8" y="164"/>
                  </a:moveTo>
                  <a:cubicBezTo>
                    <a:pt x="0" y="149"/>
                    <a:pt x="7" y="137"/>
                    <a:pt x="24" y="136"/>
                  </a:cubicBezTo>
                  <a:cubicBezTo>
                    <a:pt x="61" y="134"/>
                    <a:pt x="106" y="133"/>
                    <a:pt x="153" y="135"/>
                  </a:cubicBezTo>
                  <a:cubicBezTo>
                    <a:pt x="174" y="135"/>
                    <a:pt x="203" y="123"/>
                    <a:pt x="216" y="107"/>
                  </a:cubicBezTo>
                  <a:cubicBezTo>
                    <a:pt x="247" y="71"/>
                    <a:pt x="276" y="38"/>
                    <a:pt x="302" y="12"/>
                  </a:cubicBezTo>
                  <a:cubicBezTo>
                    <a:pt x="313" y="0"/>
                    <a:pt x="326" y="4"/>
                    <a:pt x="333" y="20"/>
                  </a:cubicBezTo>
                  <a:cubicBezTo>
                    <a:pt x="346" y="57"/>
                    <a:pt x="361" y="98"/>
                    <a:pt x="375" y="142"/>
                  </a:cubicBezTo>
                  <a:cubicBezTo>
                    <a:pt x="381" y="162"/>
                    <a:pt x="401" y="185"/>
                    <a:pt x="420" y="193"/>
                  </a:cubicBezTo>
                  <a:cubicBezTo>
                    <a:pt x="462" y="211"/>
                    <a:pt x="501" y="229"/>
                    <a:pt x="537" y="245"/>
                  </a:cubicBezTo>
                  <a:cubicBezTo>
                    <a:pt x="552" y="252"/>
                    <a:pt x="552" y="266"/>
                    <a:pt x="537" y="277"/>
                  </a:cubicBezTo>
                  <a:cubicBezTo>
                    <a:pt x="504" y="301"/>
                    <a:pt x="470" y="326"/>
                    <a:pt x="433" y="352"/>
                  </a:cubicBezTo>
                  <a:cubicBezTo>
                    <a:pt x="417" y="364"/>
                    <a:pt x="402" y="391"/>
                    <a:pt x="400" y="410"/>
                  </a:cubicBezTo>
                  <a:cubicBezTo>
                    <a:pt x="395" y="455"/>
                    <a:pt x="390" y="497"/>
                    <a:pt x="386" y="538"/>
                  </a:cubicBezTo>
                  <a:cubicBezTo>
                    <a:pt x="385" y="556"/>
                    <a:pt x="373" y="563"/>
                    <a:pt x="358" y="553"/>
                  </a:cubicBezTo>
                  <a:cubicBezTo>
                    <a:pt x="327" y="531"/>
                    <a:pt x="292" y="506"/>
                    <a:pt x="255" y="478"/>
                  </a:cubicBezTo>
                  <a:cubicBezTo>
                    <a:pt x="239" y="466"/>
                    <a:pt x="209" y="460"/>
                    <a:pt x="189" y="464"/>
                  </a:cubicBezTo>
                  <a:cubicBezTo>
                    <a:pt x="143" y="475"/>
                    <a:pt x="100" y="483"/>
                    <a:pt x="62" y="489"/>
                  </a:cubicBezTo>
                  <a:cubicBezTo>
                    <a:pt x="45" y="492"/>
                    <a:pt x="35" y="482"/>
                    <a:pt x="39" y="467"/>
                  </a:cubicBezTo>
                  <a:cubicBezTo>
                    <a:pt x="49" y="431"/>
                    <a:pt x="63" y="389"/>
                    <a:pt x="79" y="345"/>
                  </a:cubicBezTo>
                  <a:cubicBezTo>
                    <a:pt x="86" y="326"/>
                    <a:pt x="82" y="294"/>
                    <a:pt x="71" y="276"/>
                  </a:cubicBezTo>
                  <a:cubicBezTo>
                    <a:pt x="46" y="236"/>
                    <a:pt x="24" y="197"/>
                    <a:pt x="8" y="164"/>
                  </a:cubicBezTo>
                  <a:close/>
                </a:path>
              </a:pathLst>
            </a:custGeom>
            <a:solidFill>
              <a:srgbClr val="663A77"/>
            </a:solidFill>
            <a:ln w="57150">
              <a:noFill/>
            </a:ln>
            <a:effectLst/>
          </p:spPr>
          <p:txBody>
            <a:bodyPr lIns="180000" tIns="288000" anchor="ctr" anchorCtr="1"/>
            <a:lstStyle/>
            <a:p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8" name="Freeform 9"/>
            <p:cNvSpPr/>
            <p:nvPr/>
          </p:nvSpPr>
          <p:spPr bwMode="auto">
            <a:xfrm>
              <a:off x="2982528" y="1352209"/>
              <a:ext cx="1218906" cy="1235209"/>
            </a:xfrm>
            <a:custGeom>
              <a:avLst/>
              <a:gdLst>
                <a:gd name="T0" fmla="*/ 8 w 552"/>
                <a:gd name="T1" fmla="*/ 164 h 563"/>
                <a:gd name="T2" fmla="*/ 24 w 552"/>
                <a:gd name="T3" fmla="*/ 136 h 563"/>
                <a:gd name="T4" fmla="*/ 153 w 552"/>
                <a:gd name="T5" fmla="*/ 135 h 563"/>
                <a:gd name="T6" fmla="*/ 216 w 552"/>
                <a:gd name="T7" fmla="*/ 107 h 563"/>
                <a:gd name="T8" fmla="*/ 302 w 552"/>
                <a:gd name="T9" fmla="*/ 12 h 563"/>
                <a:gd name="T10" fmla="*/ 333 w 552"/>
                <a:gd name="T11" fmla="*/ 20 h 563"/>
                <a:gd name="T12" fmla="*/ 375 w 552"/>
                <a:gd name="T13" fmla="*/ 142 h 563"/>
                <a:gd name="T14" fmla="*/ 420 w 552"/>
                <a:gd name="T15" fmla="*/ 193 h 563"/>
                <a:gd name="T16" fmla="*/ 537 w 552"/>
                <a:gd name="T17" fmla="*/ 245 h 563"/>
                <a:gd name="T18" fmla="*/ 537 w 552"/>
                <a:gd name="T19" fmla="*/ 277 h 563"/>
                <a:gd name="T20" fmla="*/ 433 w 552"/>
                <a:gd name="T21" fmla="*/ 352 h 563"/>
                <a:gd name="T22" fmla="*/ 400 w 552"/>
                <a:gd name="T23" fmla="*/ 410 h 563"/>
                <a:gd name="T24" fmla="*/ 386 w 552"/>
                <a:gd name="T25" fmla="*/ 538 h 563"/>
                <a:gd name="T26" fmla="*/ 358 w 552"/>
                <a:gd name="T27" fmla="*/ 553 h 563"/>
                <a:gd name="T28" fmla="*/ 255 w 552"/>
                <a:gd name="T29" fmla="*/ 478 h 563"/>
                <a:gd name="T30" fmla="*/ 189 w 552"/>
                <a:gd name="T31" fmla="*/ 464 h 563"/>
                <a:gd name="T32" fmla="*/ 62 w 552"/>
                <a:gd name="T33" fmla="*/ 489 h 563"/>
                <a:gd name="T34" fmla="*/ 39 w 552"/>
                <a:gd name="T35" fmla="*/ 467 h 563"/>
                <a:gd name="T36" fmla="*/ 79 w 552"/>
                <a:gd name="T37" fmla="*/ 345 h 563"/>
                <a:gd name="T38" fmla="*/ 71 w 552"/>
                <a:gd name="T39" fmla="*/ 276 h 563"/>
                <a:gd name="T40" fmla="*/ 8 w 552"/>
                <a:gd name="T41" fmla="*/ 16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2" h="563">
                  <a:moveTo>
                    <a:pt x="8" y="164"/>
                  </a:moveTo>
                  <a:cubicBezTo>
                    <a:pt x="0" y="149"/>
                    <a:pt x="7" y="137"/>
                    <a:pt x="24" y="136"/>
                  </a:cubicBezTo>
                  <a:cubicBezTo>
                    <a:pt x="61" y="134"/>
                    <a:pt x="106" y="133"/>
                    <a:pt x="153" y="135"/>
                  </a:cubicBezTo>
                  <a:cubicBezTo>
                    <a:pt x="174" y="135"/>
                    <a:pt x="203" y="123"/>
                    <a:pt x="216" y="107"/>
                  </a:cubicBezTo>
                  <a:cubicBezTo>
                    <a:pt x="247" y="71"/>
                    <a:pt x="276" y="38"/>
                    <a:pt x="302" y="12"/>
                  </a:cubicBezTo>
                  <a:cubicBezTo>
                    <a:pt x="313" y="0"/>
                    <a:pt x="326" y="4"/>
                    <a:pt x="333" y="20"/>
                  </a:cubicBezTo>
                  <a:cubicBezTo>
                    <a:pt x="346" y="57"/>
                    <a:pt x="361" y="98"/>
                    <a:pt x="375" y="142"/>
                  </a:cubicBezTo>
                  <a:cubicBezTo>
                    <a:pt x="381" y="162"/>
                    <a:pt x="401" y="185"/>
                    <a:pt x="420" y="193"/>
                  </a:cubicBezTo>
                  <a:cubicBezTo>
                    <a:pt x="462" y="211"/>
                    <a:pt x="501" y="229"/>
                    <a:pt x="537" y="245"/>
                  </a:cubicBezTo>
                  <a:cubicBezTo>
                    <a:pt x="552" y="252"/>
                    <a:pt x="552" y="266"/>
                    <a:pt x="537" y="277"/>
                  </a:cubicBezTo>
                  <a:cubicBezTo>
                    <a:pt x="504" y="301"/>
                    <a:pt x="470" y="326"/>
                    <a:pt x="433" y="352"/>
                  </a:cubicBezTo>
                  <a:cubicBezTo>
                    <a:pt x="417" y="364"/>
                    <a:pt x="402" y="391"/>
                    <a:pt x="400" y="410"/>
                  </a:cubicBezTo>
                  <a:cubicBezTo>
                    <a:pt x="395" y="455"/>
                    <a:pt x="390" y="497"/>
                    <a:pt x="386" y="538"/>
                  </a:cubicBezTo>
                  <a:cubicBezTo>
                    <a:pt x="385" y="556"/>
                    <a:pt x="373" y="563"/>
                    <a:pt x="358" y="553"/>
                  </a:cubicBezTo>
                  <a:cubicBezTo>
                    <a:pt x="327" y="531"/>
                    <a:pt x="292" y="506"/>
                    <a:pt x="255" y="478"/>
                  </a:cubicBezTo>
                  <a:cubicBezTo>
                    <a:pt x="239" y="466"/>
                    <a:pt x="209" y="460"/>
                    <a:pt x="189" y="464"/>
                  </a:cubicBezTo>
                  <a:cubicBezTo>
                    <a:pt x="143" y="475"/>
                    <a:pt x="100" y="483"/>
                    <a:pt x="62" y="489"/>
                  </a:cubicBezTo>
                  <a:cubicBezTo>
                    <a:pt x="45" y="492"/>
                    <a:pt x="35" y="482"/>
                    <a:pt x="39" y="467"/>
                  </a:cubicBezTo>
                  <a:cubicBezTo>
                    <a:pt x="49" y="431"/>
                    <a:pt x="63" y="389"/>
                    <a:pt x="79" y="345"/>
                  </a:cubicBezTo>
                  <a:cubicBezTo>
                    <a:pt x="86" y="326"/>
                    <a:pt x="82" y="294"/>
                    <a:pt x="71" y="276"/>
                  </a:cubicBezTo>
                  <a:cubicBezTo>
                    <a:pt x="46" y="236"/>
                    <a:pt x="24" y="197"/>
                    <a:pt x="8" y="164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190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200653" y="1967013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执行力</a:t>
              </a:r>
            </a:p>
          </p:txBody>
        </p:sp>
        <p:sp>
          <p:nvSpPr>
            <p:cNvPr id="60" name="KSO_Shape"/>
            <p:cNvSpPr/>
            <p:nvPr/>
          </p:nvSpPr>
          <p:spPr bwMode="auto">
            <a:xfrm>
              <a:off x="3490852" y="1678654"/>
              <a:ext cx="129698" cy="311274"/>
            </a:xfrm>
            <a:custGeom>
              <a:avLst/>
              <a:gdLst>
                <a:gd name="T0" fmla="*/ 415050 w 2436"/>
                <a:gd name="T1" fmla="*/ 302691 h 5853"/>
                <a:gd name="T2" fmla="*/ 353525 w 2436"/>
                <a:gd name="T3" fmla="*/ 659736 h 5853"/>
                <a:gd name="T4" fmla="*/ 338225 w 2436"/>
                <a:gd name="T5" fmla="*/ 737850 h 5853"/>
                <a:gd name="T6" fmla="*/ 328134 w 2436"/>
                <a:gd name="T7" fmla="*/ 751194 h 5853"/>
                <a:gd name="T8" fmla="*/ 319996 w 2436"/>
                <a:gd name="T9" fmla="*/ 746963 h 5853"/>
                <a:gd name="T10" fmla="*/ 309904 w 2436"/>
                <a:gd name="T11" fmla="*/ 715067 h 5853"/>
                <a:gd name="T12" fmla="*/ 244147 w 2436"/>
                <a:gd name="T13" fmla="*/ 276002 h 5853"/>
                <a:gd name="T14" fmla="*/ 217779 w 2436"/>
                <a:gd name="T15" fmla="*/ 114567 h 5853"/>
                <a:gd name="T16" fmla="*/ 206711 w 2436"/>
                <a:gd name="T17" fmla="*/ 90807 h 5853"/>
                <a:gd name="T18" fmla="*/ 182297 w 2436"/>
                <a:gd name="T19" fmla="*/ 66071 h 5853"/>
                <a:gd name="T20" fmla="*/ 140954 w 2436"/>
                <a:gd name="T21" fmla="*/ 54029 h 5853"/>
                <a:gd name="T22" fmla="*/ 100589 w 2436"/>
                <a:gd name="T23" fmla="*/ 65420 h 5853"/>
                <a:gd name="T24" fmla="*/ 73244 w 2436"/>
                <a:gd name="T25" fmla="*/ 94387 h 5853"/>
                <a:gd name="T26" fmla="*/ 65757 w 2436"/>
                <a:gd name="T27" fmla="*/ 117822 h 5853"/>
                <a:gd name="T28" fmla="*/ 64455 w 2436"/>
                <a:gd name="T29" fmla="*/ 141256 h 5853"/>
                <a:gd name="T30" fmla="*/ 93101 w 2436"/>
                <a:gd name="T31" fmla="*/ 646392 h 5853"/>
                <a:gd name="T32" fmla="*/ 97333 w 2436"/>
                <a:gd name="T33" fmla="*/ 800015 h 5853"/>
                <a:gd name="T34" fmla="*/ 87567 w 2436"/>
                <a:gd name="T35" fmla="*/ 892125 h 5853"/>
                <a:gd name="T36" fmla="*/ 69012 w 2436"/>
                <a:gd name="T37" fmla="*/ 927601 h 5853"/>
                <a:gd name="T38" fmla="*/ 43621 w 2436"/>
                <a:gd name="T39" fmla="*/ 947130 h 5853"/>
                <a:gd name="T40" fmla="*/ 13672 w 2436"/>
                <a:gd name="T41" fmla="*/ 994323 h 5853"/>
                <a:gd name="T42" fmla="*/ 2930 w 2436"/>
                <a:gd name="T43" fmla="*/ 1138183 h 5853"/>
                <a:gd name="T44" fmla="*/ 23438 w 2436"/>
                <a:gd name="T45" fmla="*/ 1341279 h 5853"/>
                <a:gd name="T46" fmla="*/ 39715 w 2436"/>
                <a:gd name="T47" fmla="*/ 1462030 h 5853"/>
                <a:gd name="T48" fmla="*/ 74221 w 2436"/>
                <a:gd name="T49" fmla="*/ 1555441 h 5853"/>
                <a:gd name="T50" fmla="*/ 130212 w 2436"/>
                <a:gd name="T51" fmla="*/ 1666427 h 5853"/>
                <a:gd name="T52" fmla="*/ 145512 w 2436"/>
                <a:gd name="T53" fmla="*/ 1704182 h 5853"/>
                <a:gd name="T54" fmla="*/ 152999 w 2436"/>
                <a:gd name="T55" fmla="*/ 1759513 h 5853"/>
                <a:gd name="T56" fmla="*/ 147790 w 2436"/>
                <a:gd name="T57" fmla="*/ 1860736 h 5853"/>
                <a:gd name="T58" fmla="*/ 740254 w 2436"/>
                <a:gd name="T59" fmla="*/ 1880264 h 5853"/>
                <a:gd name="T60" fmla="*/ 705748 w 2436"/>
                <a:gd name="T61" fmla="*/ 1767324 h 5853"/>
                <a:gd name="T62" fmla="*/ 696308 w 2436"/>
                <a:gd name="T63" fmla="*/ 1707437 h 5853"/>
                <a:gd name="T64" fmla="*/ 741231 w 2436"/>
                <a:gd name="T65" fmla="*/ 1624441 h 5853"/>
                <a:gd name="T66" fmla="*/ 772807 w 2436"/>
                <a:gd name="T67" fmla="*/ 1530054 h 5853"/>
                <a:gd name="T68" fmla="*/ 792990 w 2436"/>
                <a:gd name="T69" fmla="*/ 1286925 h 5853"/>
                <a:gd name="T70" fmla="*/ 788433 w 2436"/>
                <a:gd name="T71" fmla="*/ 996276 h 5853"/>
                <a:gd name="T72" fmla="*/ 764994 w 2436"/>
                <a:gd name="T73" fmla="*/ 937691 h 5853"/>
                <a:gd name="T74" fmla="*/ 723978 w 2436"/>
                <a:gd name="T75" fmla="*/ 895054 h 5853"/>
                <a:gd name="T76" fmla="*/ 683938 w 2436"/>
                <a:gd name="T77" fmla="*/ 863808 h 5853"/>
                <a:gd name="T78" fmla="*/ 654314 w 2436"/>
                <a:gd name="T79" fmla="*/ 793831 h 5853"/>
                <a:gd name="T80" fmla="*/ 630876 w 2436"/>
                <a:gd name="T81" fmla="*/ 764539 h 5853"/>
                <a:gd name="T82" fmla="*/ 601579 w 2436"/>
                <a:gd name="T83" fmla="*/ 741105 h 5853"/>
                <a:gd name="T84" fmla="*/ 566747 w 2436"/>
                <a:gd name="T85" fmla="*/ 725156 h 5853"/>
                <a:gd name="T86" fmla="*/ 553075 w 2436"/>
                <a:gd name="T87" fmla="*/ 676335 h 5853"/>
                <a:gd name="T88" fmla="*/ 562841 w 2436"/>
                <a:gd name="T89" fmla="*/ 518155 h 5853"/>
                <a:gd name="T90" fmla="*/ 602555 w 2436"/>
                <a:gd name="T91" fmla="*/ 161435 h 5853"/>
                <a:gd name="T92" fmla="*/ 611345 w 2436"/>
                <a:gd name="T93" fmla="*/ 81694 h 5853"/>
                <a:gd name="T94" fmla="*/ 606787 w 2436"/>
                <a:gd name="T95" fmla="*/ 51099 h 5853"/>
                <a:gd name="T96" fmla="*/ 595394 w 2436"/>
                <a:gd name="T97" fmla="*/ 27991 h 5853"/>
                <a:gd name="T98" fmla="*/ 579117 w 2436"/>
                <a:gd name="T99" fmla="*/ 12043 h 5853"/>
                <a:gd name="T100" fmla="*/ 552098 w 2436"/>
                <a:gd name="T101" fmla="*/ 1302 h 5853"/>
                <a:gd name="T102" fmla="*/ 508152 w 2436"/>
                <a:gd name="T103" fmla="*/ 5533 h 5853"/>
                <a:gd name="T104" fmla="*/ 471692 w 2436"/>
                <a:gd name="T105" fmla="*/ 31246 h 5853"/>
                <a:gd name="T106" fmla="*/ 458671 w 2436"/>
                <a:gd name="T107" fmla="*/ 55005 h 58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36" h="5853">
                  <a:moveTo>
                    <a:pt x="1400" y="206"/>
                  </a:moveTo>
                  <a:lnTo>
                    <a:pt x="1400" y="206"/>
                  </a:lnTo>
                  <a:lnTo>
                    <a:pt x="1381" y="327"/>
                  </a:lnTo>
                  <a:lnTo>
                    <a:pt x="1360" y="448"/>
                  </a:lnTo>
                  <a:lnTo>
                    <a:pt x="1319" y="690"/>
                  </a:lnTo>
                  <a:lnTo>
                    <a:pt x="1275" y="930"/>
                  </a:lnTo>
                  <a:lnTo>
                    <a:pt x="1232" y="1171"/>
                  </a:lnTo>
                  <a:lnTo>
                    <a:pt x="1188" y="1413"/>
                  </a:lnTo>
                  <a:lnTo>
                    <a:pt x="1145" y="1656"/>
                  </a:lnTo>
                  <a:lnTo>
                    <a:pt x="1125" y="1779"/>
                  </a:lnTo>
                  <a:lnTo>
                    <a:pt x="1105" y="1902"/>
                  </a:lnTo>
                  <a:lnTo>
                    <a:pt x="1086" y="2027"/>
                  </a:lnTo>
                  <a:lnTo>
                    <a:pt x="1066" y="2151"/>
                  </a:lnTo>
                  <a:lnTo>
                    <a:pt x="1061" y="2188"/>
                  </a:lnTo>
                  <a:lnTo>
                    <a:pt x="1054" y="2218"/>
                  </a:lnTo>
                  <a:lnTo>
                    <a:pt x="1047" y="2246"/>
                  </a:lnTo>
                  <a:lnTo>
                    <a:pt x="1039" y="2267"/>
                  </a:lnTo>
                  <a:lnTo>
                    <a:pt x="1031" y="2284"/>
                  </a:lnTo>
                  <a:lnTo>
                    <a:pt x="1026" y="2291"/>
                  </a:lnTo>
                  <a:lnTo>
                    <a:pt x="1022" y="2297"/>
                  </a:lnTo>
                  <a:lnTo>
                    <a:pt x="1018" y="2301"/>
                  </a:lnTo>
                  <a:lnTo>
                    <a:pt x="1014" y="2306"/>
                  </a:lnTo>
                  <a:lnTo>
                    <a:pt x="1008" y="2308"/>
                  </a:lnTo>
                  <a:lnTo>
                    <a:pt x="1004" y="2309"/>
                  </a:lnTo>
                  <a:lnTo>
                    <a:pt x="1000" y="2308"/>
                  </a:lnTo>
                  <a:lnTo>
                    <a:pt x="995" y="2307"/>
                  </a:lnTo>
                  <a:lnTo>
                    <a:pt x="991" y="2304"/>
                  </a:lnTo>
                  <a:lnTo>
                    <a:pt x="987" y="2300"/>
                  </a:lnTo>
                  <a:lnTo>
                    <a:pt x="983" y="2295"/>
                  </a:lnTo>
                  <a:lnTo>
                    <a:pt x="979" y="2289"/>
                  </a:lnTo>
                  <a:lnTo>
                    <a:pt x="975" y="2282"/>
                  </a:lnTo>
                  <a:lnTo>
                    <a:pt x="971" y="2273"/>
                  </a:lnTo>
                  <a:lnTo>
                    <a:pt x="964" y="2253"/>
                  </a:lnTo>
                  <a:lnTo>
                    <a:pt x="958" y="2227"/>
                  </a:lnTo>
                  <a:lnTo>
                    <a:pt x="952" y="2197"/>
                  </a:lnTo>
                  <a:lnTo>
                    <a:pt x="947" y="2162"/>
                  </a:lnTo>
                  <a:lnTo>
                    <a:pt x="932" y="2054"/>
                  </a:lnTo>
                  <a:lnTo>
                    <a:pt x="906" y="1876"/>
                  </a:lnTo>
                  <a:lnTo>
                    <a:pt x="833" y="1391"/>
                  </a:lnTo>
                  <a:lnTo>
                    <a:pt x="750" y="848"/>
                  </a:lnTo>
                  <a:lnTo>
                    <a:pt x="711" y="601"/>
                  </a:lnTo>
                  <a:lnTo>
                    <a:pt x="679" y="395"/>
                  </a:lnTo>
                  <a:lnTo>
                    <a:pt x="676" y="380"/>
                  </a:lnTo>
                  <a:lnTo>
                    <a:pt x="673" y="366"/>
                  </a:lnTo>
                  <a:lnTo>
                    <a:pt x="669" y="352"/>
                  </a:lnTo>
                  <a:lnTo>
                    <a:pt x="664" y="339"/>
                  </a:lnTo>
                  <a:lnTo>
                    <a:pt x="659" y="325"/>
                  </a:lnTo>
                  <a:lnTo>
                    <a:pt x="653" y="312"/>
                  </a:lnTo>
                  <a:lnTo>
                    <a:pt x="648" y="301"/>
                  </a:lnTo>
                  <a:lnTo>
                    <a:pt x="642" y="289"/>
                  </a:lnTo>
                  <a:lnTo>
                    <a:pt x="635" y="279"/>
                  </a:lnTo>
                  <a:lnTo>
                    <a:pt x="628" y="268"/>
                  </a:lnTo>
                  <a:lnTo>
                    <a:pt x="621" y="258"/>
                  </a:lnTo>
                  <a:lnTo>
                    <a:pt x="613" y="248"/>
                  </a:lnTo>
                  <a:lnTo>
                    <a:pt x="597" y="231"/>
                  </a:lnTo>
                  <a:lnTo>
                    <a:pt x="578" y="216"/>
                  </a:lnTo>
                  <a:lnTo>
                    <a:pt x="560" y="203"/>
                  </a:lnTo>
                  <a:lnTo>
                    <a:pt x="540" y="193"/>
                  </a:lnTo>
                  <a:lnTo>
                    <a:pt x="519" y="183"/>
                  </a:lnTo>
                  <a:lnTo>
                    <a:pt x="498" y="176"/>
                  </a:lnTo>
                  <a:lnTo>
                    <a:pt x="477" y="171"/>
                  </a:lnTo>
                  <a:lnTo>
                    <a:pt x="456" y="168"/>
                  </a:lnTo>
                  <a:lnTo>
                    <a:pt x="433" y="166"/>
                  </a:lnTo>
                  <a:lnTo>
                    <a:pt x="412" y="167"/>
                  </a:lnTo>
                  <a:lnTo>
                    <a:pt x="390" y="170"/>
                  </a:lnTo>
                  <a:lnTo>
                    <a:pt x="368" y="175"/>
                  </a:lnTo>
                  <a:lnTo>
                    <a:pt x="348" y="181"/>
                  </a:lnTo>
                  <a:lnTo>
                    <a:pt x="328" y="190"/>
                  </a:lnTo>
                  <a:lnTo>
                    <a:pt x="309" y="201"/>
                  </a:lnTo>
                  <a:lnTo>
                    <a:pt x="291" y="213"/>
                  </a:lnTo>
                  <a:lnTo>
                    <a:pt x="274" y="226"/>
                  </a:lnTo>
                  <a:lnTo>
                    <a:pt x="258" y="242"/>
                  </a:lnTo>
                  <a:lnTo>
                    <a:pt x="244" y="260"/>
                  </a:lnTo>
                  <a:lnTo>
                    <a:pt x="231" y="280"/>
                  </a:lnTo>
                  <a:lnTo>
                    <a:pt x="225" y="290"/>
                  </a:lnTo>
                  <a:lnTo>
                    <a:pt x="220" y="301"/>
                  </a:lnTo>
                  <a:lnTo>
                    <a:pt x="215" y="312"/>
                  </a:lnTo>
                  <a:lnTo>
                    <a:pt x="211" y="323"/>
                  </a:lnTo>
                  <a:lnTo>
                    <a:pt x="208" y="336"/>
                  </a:lnTo>
                  <a:lnTo>
                    <a:pt x="204" y="349"/>
                  </a:lnTo>
                  <a:lnTo>
                    <a:pt x="202" y="362"/>
                  </a:lnTo>
                  <a:lnTo>
                    <a:pt x="200" y="375"/>
                  </a:lnTo>
                  <a:lnTo>
                    <a:pt x="199" y="389"/>
                  </a:lnTo>
                  <a:lnTo>
                    <a:pt x="198" y="404"/>
                  </a:lnTo>
                  <a:lnTo>
                    <a:pt x="198" y="419"/>
                  </a:lnTo>
                  <a:lnTo>
                    <a:pt x="198" y="434"/>
                  </a:lnTo>
                  <a:lnTo>
                    <a:pt x="209" y="626"/>
                  </a:lnTo>
                  <a:lnTo>
                    <a:pt x="224" y="889"/>
                  </a:lnTo>
                  <a:lnTo>
                    <a:pt x="243" y="1198"/>
                  </a:lnTo>
                  <a:lnTo>
                    <a:pt x="262" y="1523"/>
                  </a:lnTo>
                  <a:lnTo>
                    <a:pt x="279" y="1840"/>
                  </a:lnTo>
                  <a:lnTo>
                    <a:pt x="286" y="1986"/>
                  </a:lnTo>
                  <a:lnTo>
                    <a:pt x="292" y="2119"/>
                  </a:lnTo>
                  <a:lnTo>
                    <a:pt x="296" y="2237"/>
                  </a:lnTo>
                  <a:lnTo>
                    <a:pt x="299" y="2334"/>
                  </a:lnTo>
                  <a:lnTo>
                    <a:pt x="300" y="2409"/>
                  </a:lnTo>
                  <a:lnTo>
                    <a:pt x="300" y="2437"/>
                  </a:lnTo>
                  <a:lnTo>
                    <a:pt x="299" y="2458"/>
                  </a:lnTo>
                  <a:lnTo>
                    <a:pt x="291" y="2556"/>
                  </a:lnTo>
                  <a:lnTo>
                    <a:pt x="286" y="2603"/>
                  </a:lnTo>
                  <a:lnTo>
                    <a:pt x="281" y="2649"/>
                  </a:lnTo>
                  <a:lnTo>
                    <a:pt x="275" y="2696"/>
                  </a:lnTo>
                  <a:lnTo>
                    <a:pt x="269" y="2741"/>
                  </a:lnTo>
                  <a:lnTo>
                    <a:pt x="261" y="2786"/>
                  </a:lnTo>
                  <a:lnTo>
                    <a:pt x="253" y="2832"/>
                  </a:lnTo>
                  <a:lnTo>
                    <a:pt x="238" y="2837"/>
                  </a:lnTo>
                  <a:lnTo>
                    <a:pt x="225" y="2843"/>
                  </a:lnTo>
                  <a:lnTo>
                    <a:pt x="212" y="2850"/>
                  </a:lnTo>
                  <a:lnTo>
                    <a:pt x="200" y="2857"/>
                  </a:lnTo>
                  <a:lnTo>
                    <a:pt x="188" y="2864"/>
                  </a:lnTo>
                  <a:lnTo>
                    <a:pt x="177" y="2873"/>
                  </a:lnTo>
                  <a:lnTo>
                    <a:pt x="165" y="2882"/>
                  </a:lnTo>
                  <a:lnTo>
                    <a:pt x="154" y="2891"/>
                  </a:lnTo>
                  <a:lnTo>
                    <a:pt x="134" y="2910"/>
                  </a:lnTo>
                  <a:lnTo>
                    <a:pt x="115" y="2931"/>
                  </a:lnTo>
                  <a:lnTo>
                    <a:pt x="97" y="2954"/>
                  </a:lnTo>
                  <a:lnTo>
                    <a:pt x="81" y="2978"/>
                  </a:lnTo>
                  <a:lnTo>
                    <a:pt x="66" y="3002"/>
                  </a:lnTo>
                  <a:lnTo>
                    <a:pt x="53" y="3029"/>
                  </a:lnTo>
                  <a:lnTo>
                    <a:pt x="42" y="3055"/>
                  </a:lnTo>
                  <a:lnTo>
                    <a:pt x="30" y="3083"/>
                  </a:lnTo>
                  <a:lnTo>
                    <a:pt x="21" y="3110"/>
                  </a:lnTo>
                  <a:lnTo>
                    <a:pt x="13" y="3138"/>
                  </a:lnTo>
                  <a:lnTo>
                    <a:pt x="6" y="3166"/>
                  </a:lnTo>
                  <a:lnTo>
                    <a:pt x="0" y="3194"/>
                  </a:lnTo>
                  <a:lnTo>
                    <a:pt x="9" y="3497"/>
                  </a:lnTo>
                  <a:lnTo>
                    <a:pt x="33" y="3700"/>
                  </a:lnTo>
                  <a:lnTo>
                    <a:pt x="44" y="3805"/>
                  </a:lnTo>
                  <a:lnTo>
                    <a:pt x="54" y="3910"/>
                  </a:lnTo>
                  <a:lnTo>
                    <a:pt x="64" y="4016"/>
                  </a:lnTo>
                  <a:lnTo>
                    <a:pt x="72" y="4121"/>
                  </a:lnTo>
                  <a:lnTo>
                    <a:pt x="79" y="4226"/>
                  </a:lnTo>
                  <a:lnTo>
                    <a:pt x="85" y="4329"/>
                  </a:lnTo>
                  <a:lnTo>
                    <a:pt x="95" y="4386"/>
                  </a:lnTo>
                  <a:lnTo>
                    <a:pt x="108" y="4440"/>
                  </a:lnTo>
                  <a:lnTo>
                    <a:pt x="122" y="4492"/>
                  </a:lnTo>
                  <a:lnTo>
                    <a:pt x="136" y="4542"/>
                  </a:lnTo>
                  <a:lnTo>
                    <a:pt x="152" y="4592"/>
                  </a:lnTo>
                  <a:lnTo>
                    <a:pt x="169" y="4640"/>
                  </a:lnTo>
                  <a:lnTo>
                    <a:pt x="189" y="4686"/>
                  </a:lnTo>
                  <a:lnTo>
                    <a:pt x="208" y="4733"/>
                  </a:lnTo>
                  <a:lnTo>
                    <a:pt x="228" y="4779"/>
                  </a:lnTo>
                  <a:lnTo>
                    <a:pt x="250" y="4824"/>
                  </a:lnTo>
                  <a:lnTo>
                    <a:pt x="293" y="4916"/>
                  </a:lnTo>
                  <a:lnTo>
                    <a:pt x="340" y="5008"/>
                  </a:lnTo>
                  <a:lnTo>
                    <a:pt x="389" y="5105"/>
                  </a:lnTo>
                  <a:lnTo>
                    <a:pt x="400" y="5120"/>
                  </a:lnTo>
                  <a:lnTo>
                    <a:pt x="410" y="5138"/>
                  </a:lnTo>
                  <a:lnTo>
                    <a:pt x="419" y="5155"/>
                  </a:lnTo>
                  <a:lnTo>
                    <a:pt x="427" y="5174"/>
                  </a:lnTo>
                  <a:lnTo>
                    <a:pt x="435" y="5194"/>
                  </a:lnTo>
                  <a:lnTo>
                    <a:pt x="442" y="5215"/>
                  </a:lnTo>
                  <a:lnTo>
                    <a:pt x="447" y="5236"/>
                  </a:lnTo>
                  <a:lnTo>
                    <a:pt x="454" y="5259"/>
                  </a:lnTo>
                  <a:lnTo>
                    <a:pt x="458" y="5282"/>
                  </a:lnTo>
                  <a:lnTo>
                    <a:pt x="462" y="5306"/>
                  </a:lnTo>
                  <a:lnTo>
                    <a:pt x="465" y="5330"/>
                  </a:lnTo>
                  <a:lnTo>
                    <a:pt x="467" y="5355"/>
                  </a:lnTo>
                  <a:lnTo>
                    <a:pt x="470" y="5406"/>
                  </a:lnTo>
                  <a:lnTo>
                    <a:pt x="471" y="5458"/>
                  </a:lnTo>
                  <a:lnTo>
                    <a:pt x="471" y="5511"/>
                  </a:lnTo>
                  <a:lnTo>
                    <a:pt x="468" y="5564"/>
                  </a:lnTo>
                  <a:lnTo>
                    <a:pt x="464" y="5616"/>
                  </a:lnTo>
                  <a:lnTo>
                    <a:pt x="460" y="5667"/>
                  </a:lnTo>
                  <a:lnTo>
                    <a:pt x="454" y="5717"/>
                  </a:lnTo>
                  <a:lnTo>
                    <a:pt x="447" y="5766"/>
                  </a:lnTo>
                  <a:lnTo>
                    <a:pt x="435" y="5853"/>
                  </a:lnTo>
                  <a:lnTo>
                    <a:pt x="2290" y="5853"/>
                  </a:lnTo>
                  <a:lnTo>
                    <a:pt x="2282" y="5814"/>
                  </a:lnTo>
                  <a:lnTo>
                    <a:pt x="2274" y="5777"/>
                  </a:lnTo>
                  <a:lnTo>
                    <a:pt x="2262" y="5738"/>
                  </a:lnTo>
                  <a:lnTo>
                    <a:pt x="2251" y="5700"/>
                  </a:lnTo>
                  <a:lnTo>
                    <a:pt x="2228" y="5622"/>
                  </a:lnTo>
                  <a:lnTo>
                    <a:pt x="2203" y="5544"/>
                  </a:lnTo>
                  <a:lnTo>
                    <a:pt x="2179" y="5468"/>
                  </a:lnTo>
                  <a:lnTo>
                    <a:pt x="2168" y="5430"/>
                  </a:lnTo>
                  <a:lnTo>
                    <a:pt x="2159" y="5392"/>
                  </a:lnTo>
                  <a:lnTo>
                    <a:pt x="2151" y="5356"/>
                  </a:lnTo>
                  <a:lnTo>
                    <a:pt x="2145" y="5318"/>
                  </a:lnTo>
                  <a:lnTo>
                    <a:pt x="2141" y="5283"/>
                  </a:lnTo>
                  <a:lnTo>
                    <a:pt x="2139" y="5246"/>
                  </a:lnTo>
                  <a:lnTo>
                    <a:pt x="2165" y="5207"/>
                  </a:lnTo>
                  <a:lnTo>
                    <a:pt x="2190" y="5165"/>
                  </a:lnTo>
                  <a:lnTo>
                    <a:pt x="2215" y="5123"/>
                  </a:lnTo>
                  <a:lnTo>
                    <a:pt x="2236" y="5080"/>
                  </a:lnTo>
                  <a:lnTo>
                    <a:pt x="2257" y="5036"/>
                  </a:lnTo>
                  <a:lnTo>
                    <a:pt x="2277" y="4991"/>
                  </a:lnTo>
                  <a:lnTo>
                    <a:pt x="2295" y="4945"/>
                  </a:lnTo>
                  <a:lnTo>
                    <a:pt x="2312" y="4898"/>
                  </a:lnTo>
                  <a:lnTo>
                    <a:pt x="2328" y="4851"/>
                  </a:lnTo>
                  <a:lnTo>
                    <a:pt x="2344" y="4802"/>
                  </a:lnTo>
                  <a:lnTo>
                    <a:pt x="2359" y="4751"/>
                  </a:lnTo>
                  <a:lnTo>
                    <a:pt x="2374" y="4701"/>
                  </a:lnTo>
                  <a:lnTo>
                    <a:pt x="2402" y="4597"/>
                  </a:lnTo>
                  <a:lnTo>
                    <a:pt x="2432" y="4489"/>
                  </a:lnTo>
                  <a:lnTo>
                    <a:pt x="2434" y="4311"/>
                  </a:lnTo>
                  <a:lnTo>
                    <a:pt x="2435" y="4132"/>
                  </a:lnTo>
                  <a:lnTo>
                    <a:pt x="2436" y="3954"/>
                  </a:lnTo>
                  <a:lnTo>
                    <a:pt x="2435" y="3775"/>
                  </a:lnTo>
                  <a:lnTo>
                    <a:pt x="2433" y="3597"/>
                  </a:lnTo>
                  <a:lnTo>
                    <a:pt x="2431" y="3418"/>
                  </a:lnTo>
                  <a:lnTo>
                    <a:pt x="2427" y="3240"/>
                  </a:lnTo>
                  <a:lnTo>
                    <a:pt x="2422" y="3061"/>
                  </a:lnTo>
                  <a:lnTo>
                    <a:pt x="2414" y="3028"/>
                  </a:lnTo>
                  <a:lnTo>
                    <a:pt x="2403" y="2996"/>
                  </a:lnTo>
                  <a:lnTo>
                    <a:pt x="2392" y="2965"/>
                  </a:lnTo>
                  <a:lnTo>
                    <a:pt x="2379" y="2935"/>
                  </a:lnTo>
                  <a:lnTo>
                    <a:pt x="2365" y="2907"/>
                  </a:lnTo>
                  <a:lnTo>
                    <a:pt x="2350" y="2881"/>
                  </a:lnTo>
                  <a:lnTo>
                    <a:pt x="2332" y="2855"/>
                  </a:lnTo>
                  <a:lnTo>
                    <a:pt x="2314" y="2832"/>
                  </a:lnTo>
                  <a:lnTo>
                    <a:pt x="2294" y="2809"/>
                  </a:lnTo>
                  <a:lnTo>
                    <a:pt x="2271" y="2788"/>
                  </a:lnTo>
                  <a:lnTo>
                    <a:pt x="2249" y="2768"/>
                  </a:lnTo>
                  <a:lnTo>
                    <a:pt x="2224" y="2750"/>
                  </a:lnTo>
                  <a:lnTo>
                    <a:pt x="2197" y="2734"/>
                  </a:lnTo>
                  <a:lnTo>
                    <a:pt x="2170" y="2718"/>
                  </a:lnTo>
                  <a:lnTo>
                    <a:pt x="2141" y="2704"/>
                  </a:lnTo>
                  <a:lnTo>
                    <a:pt x="2110" y="2692"/>
                  </a:lnTo>
                  <a:lnTo>
                    <a:pt x="2101" y="2654"/>
                  </a:lnTo>
                  <a:lnTo>
                    <a:pt x="2091" y="2617"/>
                  </a:lnTo>
                  <a:lnTo>
                    <a:pt x="2078" y="2579"/>
                  </a:lnTo>
                  <a:lnTo>
                    <a:pt x="2064" y="2543"/>
                  </a:lnTo>
                  <a:lnTo>
                    <a:pt x="2047" y="2507"/>
                  </a:lnTo>
                  <a:lnTo>
                    <a:pt x="2029" y="2473"/>
                  </a:lnTo>
                  <a:lnTo>
                    <a:pt x="2010" y="2439"/>
                  </a:lnTo>
                  <a:lnTo>
                    <a:pt x="1999" y="2424"/>
                  </a:lnTo>
                  <a:lnTo>
                    <a:pt x="1987" y="2408"/>
                  </a:lnTo>
                  <a:lnTo>
                    <a:pt x="1975" y="2393"/>
                  </a:lnTo>
                  <a:lnTo>
                    <a:pt x="1963" y="2378"/>
                  </a:lnTo>
                  <a:lnTo>
                    <a:pt x="1951" y="2363"/>
                  </a:lnTo>
                  <a:lnTo>
                    <a:pt x="1938" y="2349"/>
                  </a:lnTo>
                  <a:lnTo>
                    <a:pt x="1924" y="2336"/>
                  </a:lnTo>
                  <a:lnTo>
                    <a:pt x="1909" y="2323"/>
                  </a:lnTo>
                  <a:lnTo>
                    <a:pt x="1895" y="2311"/>
                  </a:lnTo>
                  <a:lnTo>
                    <a:pt x="1880" y="2299"/>
                  </a:lnTo>
                  <a:lnTo>
                    <a:pt x="1865" y="2288"/>
                  </a:lnTo>
                  <a:lnTo>
                    <a:pt x="1848" y="2277"/>
                  </a:lnTo>
                  <a:lnTo>
                    <a:pt x="1831" y="2267"/>
                  </a:lnTo>
                  <a:lnTo>
                    <a:pt x="1814" y="2258"/>
                  </a:lnTo>
                  <a:lnTo>
                    <a:pt x="1797" y="2250"/>
                  </a:lnTo>
                  <a:lnTo>
                    <a:pt x="1778" y="2242"/>
                  </a:lnTo>
                  <a:lnTo>
                    <a:pt x="1760" y="2235"/>
                  </a:lnTo>
                  <a:lnTo>
                    <a:pt x="1741" y="2228"/>
                  </a:lnTo>
                  <a:lnTo>
                    <a:pt x="1705" y="2226"/>
                  </a:lnTo>
                  <a:lnTo>
                    <a:pt x="1702" y="2197"/>
                  </a:lnTo>
                  <a:lnTo>
                    <a:pt x="1700" y="2162"/>
                  </a:lnTo>
                  <a:lnTo>
                    <a:pt x="1699" y="2123"/>
                  </a:lnTo>
                  <a:lnTo>
                    <a:pt x="1699" y="2078"/>
                  </a:lnTo>
                  <a:lnTo>
                    <a:pt x="1700" y="2030"/>
                  </a:lnTo>
                  <a:lnTo>
                    <a:pt x="1702" y="1977"/>
                  </a:lnTo>
                  <a:lnTo>
                    <a:pt x="1704" y="1920"/>
                  </a:lnTo>
                  <a:lnTo>
                    <a:pt x="1708" y="1860"/>
                  </a:lnTo>
                  <a:lnTo>
                    <a:pt x="1718" y="1730"/>
                  </a:lnTo>
                  <a:lnTo>
                    <a:pt x="1729" y="1592"/>
                  </a:lnTo>
                  <a:lnTo>
                    <a:pt x="1742" y="1448"/>
                  </a:lnTo>
                  <a:lnTo>
                    <a:pt x="1757" y="1300"/>
                  </a:lnTo>
                  <a:lnTo>
                    <a:pt x="1773" y="1151"/>
                  </a:lnTo>
                  <a:lnTo>
                    <a:pt x="1790" y="1004"/>
                  </a:lnTo>
                  <a:lnTo>
                    <a:pt x="1822" y="729"/>
                  </a:lnTo>
                  <a:lnTo>
                    <a:pt x="1851" y="496"/>
                  </a:lnTo>
                  <a:lnTo>
                    <a:pt x="1873" y="328"/>
                  </a:lnTo>
                  <a:lnTo>
                    <a:pt x="1876" y="308"/>
                  </a:lnTo>
                  <a:lnTo>
                    <a:pt x="1877" y="289"/>
                  </a:lnTo>
                  <a:lnTo>
                    <a:pt x="1878" y="270"/>
                  </a:lnTo>
                  <a:lnTo>
                    <a:pt x="1878" y="251"/>
                  </a:lnTo>
                  <a:lnTo>
                    <a:pt x="1877" y="234"/>
                  </a:lnTo>
                  <a:lnTo>
                    <a:pt x="1876" y="218"/>
                  </a:lnTo>
                  <a:lnTo>
                    <a:pt x="1874" y="202"/>
                  </a:lnTo>
                  <a:lnTo>
                    <a:pt x="1871" y="186"/>
                  </a:lnTo>
                  <a:lnTo>
                    <a:pt x="1868" y="171"/>
                  </a:lnTo>
                  <a:lnTo>
                    <a:pt x="1864" y="157"/>
                  </a:lnTo>
                  <a:lnTo>
                    <a:pt x="1860" y="144"/>
                  </a:lnTo>
                  <a:lnTo>
                    <a:pt x="1855" y="131"/>
                  </a:lnTo>
                  <a:lnTo>
                    <a:pt x="1849" y="119"/>
                  </a:lnTo>
                  <a:lnTo>
                    <a:pt x="1843" y="107"/>
                  </a:lnTo>
                  <a:lnTo>
                    <a:pt x="1836" y="96"/>
                  </a:lnTo>
                  <a:lnTo>
                    <a:pt x="1829" y="86"/>
                  </a:lnTo>
                  <a:lnTo>
                    <a:pt x="1822" y="76"/>
                  </a:lnTo>
                  <a:lnTo>
                    <a:pt x="1814" y="67"/>
                  </a:lnTo>
                  <a:lnTo>
                    <a:pt x="1806" y="59"/>
                  </a:lnTo>
                  <a:lnTo>
                    <a:pt x="1798" y="51"/>
                  </a:lnTo>
                  <a:lnTo>
                    <a:pt x="1789" y="43"/>
                  </a:lnTo>
                  <a:lnTo>
                    <a:pt x="1779" y="37"/>
                  </a:lnTo>
                  <a:lnTo>
                    <a:pt x="1770" y="31"/>
                  </a:lnTo>
                  <a:lnTo>
                    <a:pt x="1760" y="25"/>
                  </a:lnTo>
                  <a:lnTo>
                    <a:pt x="1750" y="20"/>
                  </a:lnTo>
                  <a:lnTo>
                    <a:pt x="1740" y="16"/>
                  </a:lnTo>
                  <a:lnTo>
                    <a:pt x="1719" y="9"/>
                  </a:lnTo>
                  <a:lnTo>
                    <a:pt x="1696" y="4"/>
                  </a:lnTo>
                  <a:lnTo>
                    <a:pt x="1674" y="1"/>
                  </a:lnTo>
                  <a:lnTo>
                    <a:pt x="1652" y="0"/>
                  </a:lnTo>
                  <a:lnTo>
                    <a:pt x="1628" y="1"/>
                  </a:lnTo>
                  <a:lnTo>
                    <a:pt x="1606" y="5"/>
                  </a:lnTo>
                  <a:lnTo>
                    <a:pt x="1584" y="10"/>
                  </a:lnTo>
                  <a:lnTo>
                    <a:pt x="1561" y="17"/>
                  </a:lnTo>
                  <a:lnTo>
                    <a:pt x="1540" y="25"/>
                  </a:lnTo>
                  <a:lnTo>
                    <a:pt x="1520" y="36"/>
                  </a:lnTo>
                  <a:lnTo>
                    <a:pt x="1500" y="49"/>
                  </a:lnTo>
                  <a:lnTo>
                    <a:pt x="1481" y="63"/>
                  </a:lnTo>
                  <a:lnTo>
                    <a:pt x="1464" y="79"/>
                  </a:lnTo>
                  <a:lnTo>
                    <a:pt x="1449" y="96"/>
                  </a:lnTo>
                  <a:lnTo>
                    <a:pt x="1435" y="115"/>
                  </a:lnTo>
                  <a:lnTo>
                    <a:pt x="1428" y="126"/>
                  </a:lnTo>
                  <a:lnTo>
                    <a:pt x="1423" y="136"/>
                  </a:lnTo>
                  <a:lnTo>
                    <a:pt x="1417" y="146"/>
                  </a:lnTo>
                  <a:lnTo>
                    <a:pt x="1413" y="157"/>
                  </a:lnTo>
                  <a:lnTo>
                    <a:pt x="1409" y="169"/>
                  </a:lnTo>
                  <a:lnTo>
                    <a:pt x="1405" y="180"/>
                  </a:lnTo>
                  <a:lnTo>
                    <a:pt x="1402" y="193"/>
                  </a:lnTo>
                  <a:lnTo>
                    <a:pt x="1400" y="2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1" name="TextBox 39"/>
          <p:cNvSpPr txBox="1"/>
          <p:nvPr/>
        </p:nvSpPr>
        <p:spPr>
          <a:xfrm>
            <a:off x="1418948" y="1825639"/>
            <a:ext cx="1415772" cy="609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单击此处添加文本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单击此处添加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文本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40"/>
          <p:cNvSpPr txBox="1"/>
          <p:nvPr/>
        </p:nvSpPr>
        <p:spPr>
          <a:xfrm>
            <a:off x="1399104" y="3299607"/>
            <a:ext cx="1415772" cy="609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单击此处添加文本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单击此处添加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文本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41"/>
          <p:cNvSpPr txBox="1"/>
          <p:nvPr/>
        </p:nvSpPr>
        <p:spPr>
          <a:xfrm>
            <a:off x="6444208" y="3299607"/>
            <a:ext cx="1415772" cy="609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单击此处添加文本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单击此处添加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文本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42"/>
          <p:cNvSpPr txBox="1"/>
          <p:nvPr/>
        </p:nvSpPr>
        <p:spPr>
          <a:xfrm>
            <a:off x="6444208" y="1859447"/>
            <a:ext cx="1415772" cy="609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单击此处添加文本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单击此处添加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文本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43"/>
          <p:cNvSpPr txBox="1"/>
          <p:nvPr/>
        </p:nvSpPr>
        <p:spPr>
          <a:xfrm>
            <a:off x="5320855" y="707319"/>
            <a:ext cx="1415772" cy="609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单击此处添加文本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单击此处添加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文本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44"/>
          <p:cNvSpPr txBox="1"/>
          <p:nvPr/>
        </p:nvSpPr>
        <p:spPr>
          <a:xfrm>
            <a:off x="2819420" y="4451735"/>
            <a:ext cx="1415772" cy="609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单击此处添加文本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单击此处添加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文本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3419872" y="29507"/>
            <a:ext cx="2304256" cy="779313"/>
            <a:chOff x="3419872" y="496293"/>
            <a:chExt cx="2304256" cy="779313"/>
          </a:xfrm>
        </p:grpSpPr>
        <p:sp>
          <p:nvSpPr>
            <p:cNvPr id="68" name="TextBox 1"/>
            <p:cNvSpPr txBox="1"/>
            <p:nvPr/>
          </p:nvSpPr>
          <p:spPr>
            <a:xfrm>
              <a:off x="3564856" y="496293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663A77"/>
                  </a:solidFill>
                </a:rPr>
                <a:t>核心竞争力</a:t>
              </a:r>
              <a:endParaRPr lang="zh-CN" altLang="en-US" sz="2800" dirty="0">
                <a:solidFill>
                  <a:srgbClr val="663A77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Core competence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19872" y="29507"/>
            <a:ext cx="2304256" cy="779313"/>
            <a:chOff x="3419872" y="496293"/>
            <a:chExt cx="2304256" cy="779313"/>
          </a:xfrm>
        </p:grpSpPr>
        <p:sp>
          <p:nvSpPr>
            <p:cNvPr id="5" name="TextBox 1"/>
            <p:cNvSpPr txBox="1"/>
            <p:nvPr/>
          </p:nvSpPr>
          <p:spPr>
            <a:xfrm>
              <a:off x="3923928" y="496293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663A77"/>
                  </a:solidFill>
                </a:rPr>
                <a:t>领导力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Leadership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7" name="Group 737"/>
          <p:cNvGrpSpPr>
            <a:grpSpLocks noChangeAspect="1"/>
          </p:cNvGrpSpPr>
          <p:nvPr/>
        </p:nvGrpSpPr>
        <p:grpSpPr bwMode="auto">
          <a:xfrm>
            <a:off x="1502188" y="1468629"/>
            <a:ext cx="2330756" cy="2196344"/>
            <a:chOff x="2105" y="527"/>
            <a:chExt cx="3468" cy="3268"/>
          </a:xfrm>
        </p:grpSpPr>
        <p:sp>
          <p:nvSpPr>
            <p:cNvPr id="8" name="AutoShape 736"/>
            <p:cNvSpPr>
              <a:spLocks noChangeAspect="1" noChangeArrowheads="1" noTextEdit="1"/>
            </p:cNvSpPr>
            <p:nvPr/>
          </p:nvSpPr>
          <p:spPr bwMode="auto">
            <a:xfrm>
              <a:off x="2107" y="527"/>
              <a:ext cx="3466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" name="Freeform 738"/>
            <p:cNvSpPr>
              <a:spLocks noEditPoints="1"/>
            </p:cNvSpPr>
            <p:nvPr/>
          </p:nvSpPr>
          <p:spPr bwMode="auto">
            <a:xfrm>
              <a:off x="2105" y="2581"/>
              <a:ext cx="333" cy="478"/>
            </a:xfrm>
            <a:custGeom>
              <a:avLst/>
              <a:gdLst>
                <a:gd name="T0" fmla="*/ 50 w 141"/>
                <a:gd name="T1" fmla="*/ 181 h 202"/>
                <a:gd name="T2" fmla="*/ 61 w 141"/>
                <a:gd name="T3" fmla="*/ 177 h 202"/>
                <a:gd name="T4" fmla="*/ 58 w 141"/>
                <a:gd name="T5" fmla="*/ 195 h 202"/>
                <a:gd name="T6" fmla="*/ 131 w 141"/>
                <a:gd name="T7" fmla="*/ 171 h 202"/>
                <a:gd name="T8" fmla="*/ 100 w 141"/>
                <a:gd name="T9" fmla="*/ 173 h 202"/>
                <a:gd name="T10" fmla="*/ 83 w 141"/>
                <a:gd name="T11" fmla="*/ 168 h 202"/>
                <a:gd name="T12" fmla="*/ 88 w 141"/>
                <a:gd name="T13" fmla="*/ 167 h 202"/>
                <a:gd name="T14" fmla="*/ 82 w 141"/>
                <a:gd name="T15" fmla="*/ 185 h 202"/>
                <a:gd name="T16" fmla="*/ 121 w 141"/>
                <a:gd name="T17" fmla="*/ 150 h 202"/>
                <a:gd name="T18" fmla="*/ 131 w 141"/>
                <a:gd name="T19" fmla="*/ 148 h 202"/>
                <a:gd name="T20" fmla="*/ 131 w 141"/>
                <a:gd name="T21" fmla="*/ 148 h 202"/>
                <a:gd name="T22" fmla="*/ 95 w 141"/>
                <a:gd name="T23" fmla="*/ 122 h 202"/>
                <a:gd name="T24" fmla="*/ 38 w 141"/>
                <a:gd name="T25" fmla="*/ 115 h 202"/>
                <a:gd name="T26" fmla="*/ 31 w 141"/>
                <a:gd name="T27" fmla="*/ 113 h 202"/>
                <a:gd name="T28" fmla="*/ 92 w 141"/>
                <a:gd name="T29" fmla="*/ 114 h 202"/>
                <a:gd name="T30" fmla="*/ 92 w 141"/>
                <a:gd name="T31" fmla="*/ 114 h 202"/>
                <a:gd name="T32" fmla="*/ 85 w 141"/>
                <a:gd name="T33" fmla="*/ 109 h 202"/>
                <a:gd name="T34" fmla="*/ 63 w 141"/>
                <a:gd name="T35" fmla="*/ 101 h 202"/>
                <a:gd name="T36" fmla="*/ 72 w 141"/>
                <a:gd name="T37" fmla="*/ 107 h 202"/>
                <a:gd name="T38" fmla="*/ 72 w 141"/>
                <a:gd name="T39" fmla="*/ 107 h 202"/>
                <a:gd name="T40" fmla="*/ 33 w 141"/>
                <a:gd name="T41" fmla="*/ 62 h 202"/>
                <a:gd name="T42" fmla="*/ 51 w 141"/>
                <a:gd name="T43" fmla="*/ 45 h 202"/>
                <a:gd name="T44" fmla="*/ 37 w 141"/>
                <a:gd name="T45" fmla="*/ 75 h 202"/>
                <a:gd name="T46" fmla="*/ 57 w 141"/>
                <a:gd name="T47" fmla="*/ 55 h 202"/>
                <a:gd name="T48" fmla="*/ 62 w 141"/>
                <a:gd name="T49" fmla="*/ 53 h 202"/>
                <a:gd name="T50" fmla="*/ 84 w 141"/>
                <a:gd name="T51" fmla="*/ 41 h 202"/>
                <a:gd name="T52" fmla="*/ 35 w 141"/>
                <a:gd name="T53" fmla="*/ 102 h 202"/>
                <a:gd name="T54" fmla="*/ 17 w 141"/>
                <a:gd name="T55" fmla="*/ 37 h 202"/>
                <a:gd name="T56" fmla="*/ 16 w 141"/>
                <a:gd name="T57" fmla="*/ 36 h 202"/>
                <a:gd name="T58" fmla="*/ 36 w 141"/>
                <a:gd name="T59" fmla="*/ 28 h 202"/>
                <a:gd name="T60" fmla="*/ 40 w 141"/>
                <a:gd name="T61" fmla="*/ 46 h 202"/>
                <a:gd name="T62" fmla="*/ 29 w 141"/>
                <a:gd name="T63" fmla="*/ 79 h 202"/>
                <a:gd name="T64" fmla="*/ 87 w 141"/>
                <a:gd name="T65" fmla="*/ 71 h 202"/>
                <a:gd name="T66" fmla="*/ 114 w 141"/>
                <a:gd name="T67" fmla="*/ 142 h 202"/>
                <a:gd name="T68" fmla="*/ 113 w 141"/>
                <a:gd name="T69" fmla="*/ 144 h 202"/>
                <a:gd name="T70" fmla="*/ 128 w 141"/>
                <a:gd name="T71" fmla="*/ 167 h 202"/>
                <a:gd name="T72" fmla="*/ 94 w 141"/>
                <a:gd name="T73" fmla="*/ 157 h 202"/>
                <a:gd name="T74" fmla="*/ 50 w 141"/>
                <a:gd name="T75" fmla="*/ 151 h 202"/>
                <a:gd name="T76" fmla="*/ 98 w 141"/>
                <a:gd name="T77" fmla="*/ 125 h 202"/>
                <a:gd name="T78" fmla="*/ 84 w 141"/>
                <a:gd name="T79" fmla="*/ 95 h 202"/>
                <a:gd name="T80" fmla="*/ 36 w 141"/>
                <a:gd name="T81" fmla="*/ 102 h 202"/>
                <a:gd name="T82" fmla="*/ 2 w 141"/>
                <a:gd name="T83" fmla="*/ 16 h 202"/>
                <a:gd name="T84" fmla="*/ 1 w 141"/>
                <a:gd name="T85" fmla="*/ 17 h 202"/>
                <a:gd name="T86" fmla="*/ 2 w 141"/>
                <a:gd name="T87" fmla="*/ 19 h 202"/>
                <a:gd name="T88" fmla="*/ 8 w 141"/>
                <a:gd name="T89" fmla="*/ 92 h 202"/>
                <a:gd name="T90" fmla="*/ 24 w 141"/>
                <a:gd name="T91" fmla="*/ 114 h 202"/>
                <a:gd name="T92" fmla="*/ 38 w 141"/>
                <a:gd name="T93" fmla="*/ 119 h 202"/>
                <a:gd name="T94" fmla="*/ 77 w 141"/>
                <a:gd name="T95" fmla="*/ 112 h 202"/>
                <a:gd name="T96" fmla="*/ 87 w 141"/>
                <a:gd name="T97" fmla="*/ 115 h 202"/>
                <a:gd name="T98" fmla="*/ 87 w 141"/>
                <a:gd name="T99" fmla="*/ 130 h 202"/>
                <a:gd name="T100" fmla="*/ 55 w 141"/>
                <a:gd name="T101" fmla="*/ 198 h 202"/>
                <a:gd name="T102" fmla="*/ 57 w 141"/>
                <a:gd name="T103" fmla="*/ 199 h 202"/>
                <a:gd name="T104" fmla="*/ 60 w 141"/>
                <a:gd name="T105" fmla="*/ 198 h 202"/>
                <a:gd name="T106" fmla="*/ 116 w 141"/>
                <a:gd name="T107" fmla="*/ 200 h 202"/>
                <a:gd name="T108" fmla="*/ 140 w 141"/>
                <a:gd name="T109" fmla="*/ 182 h 202"/>
                <a:gd name="T110" fmla="*/ 141 w 141"/>
                <a:gd name="T111" fmla="*/ 131 h 202"/>
                <a:gd name="T112" fmla="*/ 128 w 141"/>
                <a:gd name="T113" fmla="*/ 97 h 202"/>
                <a:gd name="T114" fmla="*/ 47 w 141"/>
                <a:gd name="T115" fmla="*/ 77 h 202"/>
                <a:gd name="T116" fmla="*/ 41 w 141"/>
                <a:gd name="T117" fmla="*/ 68 h 202"/>
                <a:gd name="T118" fmla="*/ 86 w 141"/>
                <a:gd name="T119" fmla="*/ 51 h 202"/>
                <a:gd name="T120" fmla="*/ 78 w 141"/>
                <a:gd name="T121" fmla="*/ 8 h 202"/>
                <a:gd name="T122" fmla="*/ 24 w 141"/>
                <a:gd name="T123" fmla="*/ 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202">
                  <a:moveTo>
                    <a:pt x="116" y="191"/>
                  </a:moveTo>
                  <a:cubicBezTo>
                    <a:pt x="115" y="189"/>
                    <a:pt x="114" y="187"/>
                    <a:pt x="113" y="186"/>
                  </a:cubicBezTo>
                  <a:cubicBezTo>
                    <a:pt x="115" y="184"/>
                    <a:pt x="118" y="182"/>
                    <a:pt x="120" y="180"/>
                  </a:cubicBezTo>
                  <a:cubicBezTo>
                    <a:pt x="119" y="183"/>
                    <a:pt x="117" y="187"/>
                    <a:pt x="116" y="191"/>
                  </a:cubicBezTo>
                  <a:moveTo>
                    <a:pt x="53" y="187"/>
                  </a:moveTo>
                  <a:cubicBezTo>
                    <a:pt x="52" y="185"/>
                    <a:pt x="51" y="183"/>
                    <a:pt x="50" y="181"/>
                  </a:cubicBezTo>
                  <a:cubicBezTo>
                    <a:pt x="52" y="181"/>
                    <a:pt x="53" y="180"/>
                    <a:pt x="55" y="179"/>
                  </a:cubicBezTo>
                  <a:cubicBezTo>
                    <a:pt x="55" y="182"/>
                    <a:pt x="54" y="184"/>
                    <a:pt x="53" y="187"/>
                  </a:cubicBezTo>
                  <a:moveTo>
                    <a:pt x="58" y="195"/>
                  </a:moveTo>
                  <a:cubicBezTo>
                    <a:pt x="57" y="194"/>
                    <a:pt x="57" y="192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8" y="186"/>
                    <a:pt x="59" y="182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76"/>
                    <a:pt x="66" y="175"/>
                    <a:pt x="69" y="174"/>
                  </a:cubicBezTo>
                  <a:cubicBezTo>
                    <a:pt x="67" y="180"/>
                    <a:pt x="65" y="186"/>
                    <a:pt x="63" y="192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3" y="193"/>
                    <a:pt x="62" y="193"/>
                    <a:pt x="62" y="193"/>
                  </a:cubicBezTo>
                  <a:cubicBezTo>
                    <a:pt x="60" y="194"/>
                    <a:pt x="59" y="194"/>
                    <a:pt x="58" y="195"/>
                  </a:cubicBezTo>
                  <a:moveTo>
                    <a:pt x="119" y="197"/>
                  </a:moveTo>
                  <a:cubicBezTo>
                    <a:pt x="119" y="196"/>
                    <a:pt x="119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89"/>
                    <a:pt x="124" y="182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3"/>
                    <a:pt x="129" y="172"/>
                    <a:pt x="131" y="171"/>
                  </a:cubicBezTo>
                  <a:cubicBezTo>
                    <a:pt x="133" y="175"/>
                    <a:pt x="134" y="178"/>
                    <a:pt x="136" y="182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0" y="187"/>
                    <a:pt x="126" y="191"/>
                    <a:pt x="119" y="197"/>
                  </a:cubicBezTo>
                  <a:moveTo>
                    <a:pt x="95" y="179"/>
                  </a:moveTo>
                  <a:cubicBezTo>
                    <a:pt x="96" y="176"/>
                    <a:pt x="97" y="173"/>
                    <a:pt x="98" y="170"/>
                  </a:cubicBezTo>
                  <a:cubicBezTo>
                    <a:pt x="99" y="171"/>
                    <a:pt x="99" y="172"/>
                    <a:pt x="100" y="173"/>
                  </a:cubicBezTo>
                  <a:cubicBezTo>
                    <a:pt x="100" y="174"/>
                    <a:pt x="101" y="175"/>
                    <a:pt x="101" y="176"/>
                  </a:cubicBezTo>
                  <a:cubicBezTo>
                    <a:pt x="99" y="177"/>
                    <a:pt x="97" y="178"/>
                    <a:pt x="95" y="179"/>
                  </a:cubicBezTo>
                  <a:moveTo>
                    <a:pt x="68" y="191"/>
                  </a:moveTo>
                  <a:cubicBezTo>
                    <a:pt x="70" y="185"/>
                    <a:pt x="72" y="178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7" y="170"/>
                    <a:pt x="80" y="169"/>
                    <a:pt x="83" y="168"/>
                  </a:cubicBezTo>
                  <a:cubicBezTo>
                    <a:pt x="81" y="174"/>
                    <a:pt x="79" y="181"/>
                    <a:pt x="77" y="187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6" y="188"/>
                    <a:pt x="75" y="188"/>
                    <a:pt x="74" y="189"/>
                  </a:cubicBezTo>
                  <a:cubicBezTo>
                    <a:pt x="72" y="189"/>
                    <a:pt x="70" y="190"/>
                    <a:pt x="68" y="191"/>
                  </a:cubicBezTo>
                  <a:moveTo>
                    <a:pt x="82" y="185"/>
                  </a:moveTo>
                  <a:cubicBezTo>
                    <a:pt x="84" y="179"/>
                    <a:pt x="86" y="173"/>
                    <a:pt x="88" y="167"/>
                  </a:cubicBezTo>
                  <a:cubicBezTo>
                    <a:pt x="88" y="166"/>
                    <a:pt x="88" y="166"/>
                    <a:pt x="88" y="165"/>
                  </a:cubicBezTo>
                  <a:cubicBezTo>
                    <a:pt x="90" y="164"/>
                    <a:pt x="92" y="163"/>
                    <a:pt x="94" y="162"/>
                  </a:cubicBezTo>
                  <a:cubicBezTo>
                    <a:pt x="94" y="163"/>
                    <a:pt x="95" y="164"/>
                    <a:pt x="95" y="165"/>
                  </a:cubicBezTo>
                  <a:cubicBezTo>
                    <a:pt x="93" y="170"/>
                    <a:pt x="92" y="175"/>
                    <a:pt x="90" y="181"/>
                  </a:cubicBezTo>
                  <a:cubicBezTo>
                    <a:pt x="90" y="181"/>
                    <a:pt x="90" y="181"/>
                    <a:pt x="90" y="182"/>
                  </a:cubicBezTo>
                  <a:cubicBezTo>
                    <a:pt x="87" y="183"/>
                    <a:pt x="85" y="184"/>
                    <a:pt x="82" y="185"/>
                  </a:cubicBezTo>
                  <a:moveTo>
                    <a:pt x="118" y="146"/>
                  </a:moveTo>
                  <a:cubicBezTo>
                    <a:pt x="118" y="145"/>
                    <a:pt x="118" y="145"/>
                    <a:pt x="118" y="144"/>
                  </a:cubicBezTo>
                  <a:cubicBezTo>
                    <a:pt x="118" y="144"/>
                    <a:pt x="119" y="143"/>
                    <a:pt x="119" y="143"/>
                  </a:cubicBezTo>
                  <a:cubicBezTo>
                    <a:pt x="119" y="144"/>
                    <a:pt x="119" y="145"/>
                    <a:pt x="118" y="146"/>
                  </a:cubicBezTo>
                  <a:moveTo>
                    <a:pt x="124" y="155"/>
                  </a:moveTo>
                  <a:cubicBezTo>
                    <a:pt x="123" y="154"/>
                    <a:pt x="122" y="152"/>
                    <a:pt x="121" y="150"/>
                  </a:cubicBezTo>
                  <a:cubicBezTo>
                    <a:pt x="123" y="145"/>
                    <a:pt x="125" y="140"/>
                    <a:pt x="127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8" y="133"/>
                    <a:pt x="130" y="131"/>
                    <a:pt x="131" y="128"/>
                  </a:cubicBezTo>
                  <a:cubicBezTo>
                    <a:pt x="129" y="133"/>
                    <a:pt x="128" y="139"/>
                    <a:pt x="127" y="143"/>
                  </a:cubicBezTo>
                  <a:cubicBezTo>
                    <a:pt x="126" y="148"/>
                    <a:pt x="125" y="153"/>
                    <a:pt x="124" y="155"/>
                  </a:cubicBezTo>
                  <a:moveTo>
                    <a:pt x="131" y="148"/>
                  </a:moveTo>
                  <a:cubicBezTo>
                    <a:pt x="132" y="143"/>
                    <a:pt x="133" y="138"/>
                    <a:pt x="134" y="133"/>
                  </a:cubicBezTo>
                  <a:cubicBezTo>
                    <a:pt x="135" y="130"/>
                    <a:pt x="135" y="127"/>
                    <a:pt x="136" y="125"/>
                  </a:cubicBezTo>
                  <a:cubicBezTo>
                    <a:pt x="136" y="127"/>
                    <a:pt x="137" y="128"/>
                    <a:pt x="137" y="128"/>
                  </a:cubicBezTo>
                  <a:cubicBezTo>
                    <a:pt x="137" y="129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6"/>
                    <a:pt x="134" y="143"/>
                    <a:pt x="131" y="148"/>
                  </a:cubicBezTo>
                  <a:moveTo>
                    <a:pt x="133" y="119"/>
                  </a:moveTo>
                  <a:cubicBezTo>
                    <a:pt x="133" y="119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moveTo>
                    <a:pt x="95" y="122"/>
                  </a:moveTo>
                  <a:cubicBezTo>
                    <a:pt x="95" y="121"/>
                    <a:pt x="95" y="121"/>
                    <a:pt x="95" y="120"/>
                  </a:cubicBezTo>
                  <a:cubicBezTo>
                    <a:pt x="95" y="118"/>
                    <a:pt x="96" y="116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6"/>
                    <a:pt x="96" y="119"/>
                    <a:pt x="95" y="122"/>
                  </a:cubicBezTo>
                  <a:moveTo>
                    <a:pt x="39" y="115"/>
                  </a:moveTo>
                  <a:cubicBezTo>
                    <a:pt x="39" y="115"/>
                    <a:pt x="38" y="115"/>
                    <a:pt x="38" y="115"/>
                  </a:cubicBezTo>
                  <a:cubicBezTo>
                    <a:pt x="37" y="115"/>
                    <a:pt x="36" y="115"/>
                    <a:pt x="35" y="115"/>
                  </a:cubicBezTo>
                  <a:cubicBezTo>
                    <a:pt x="36" y="112"/>
                    <a:pt x="36" y="109"/>
                    <a:pt x="37" y="106"/>
                  </a:cubicBezTo>
                  <a:cubicBezTo>
                    <a:pt x="40" y="106"/>
                    <a:pt x="43" y="106"/>
                    <a:pt x="45" y="105"/>
                  </a:cubicBezTo>
                  <a:cubicBezTo>
                    <a:pt x="44" y="108"/>
                    <a:pt x="43" y="112"/>
                    <a:pt x="42" y="115"/>
                  </a:cubicBezTo>
                  <a:cubicBezTo>
                    <a:pt x="41" y="115"/>
                    <a:pt x="40" y="115"/>
                    <a:pt x="39" y="115"/>
                  </a:cubicBezTo>
                  <a:moveTo>
                    <a:pt x="31" y="113"/>
                  </a:moveTo>
                  <a:cubicBezTo>
                    <a:pt x="29" y="113"/>
                    <a:pt x="28" y="112"/>
                    <a:pt x="26" y="110"/>
                  </a:cubicBezTo>
                  <a:cubicBezTo>
                    <a:pt x="24" y="108"/>
                    <a:pt x="23" y="105"/>
                    <a:pt x="21" y="103"/>
                  </a:cubicBezTo>
                  <a:cubicBezTo>
                    <a:pt x="23" y="104"/>
                    <a:pt x="25" y="105"/>
                    <a:pt x="28" y="105"/>
                  </a:cubicBezTo>
                  <a:cubicBezTo>
                    <a:pt x="29" y="106"/>
                    <a:pt x="31" y="106"/>
                    <a:pt x="33" y="106"/>
                  </a:cubicBezTo>
                  <a:cubicBezTo>
                    <a:pt x="32" y="108"/>
                    <a:pt x="31" y="111"/>
                    <a:pt x="31" y="113"/>
                  </a:cubicBezTo>
                  <a:moveTo>
                    <a:pt x="92" y="114"/>
                  </a:moveTo>
                  <a:cubicBezTo>
                    <a:pt x="92" y="114"/>
                    <a:pt x="91" y="113"/>
                    <a:pt x="91" y="112"/>
                  </a:cubicBezTo>
                  <a:cubicBezTo>
                    <a:pt x="90" y="112"/>
                    <a:pt x="89" y="111"/>
                    <a:pt x="89" y="111"/>
                  </a:cubicBezTo>
                  <a:cubicBezTo>
                    <a:pt x="90" y="108"/>
                    <a:pt x="91" y="106"/>
                    <a:pt x="92" y="103"/>
                  </a:cubicBezTo>
                  <a:cubicBezTo>
                    <a:pt x="93" y="104"/>
                    <a:pt x="94" y="105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4" y="109"/>
                    <a:pt x="93" y="112"/>
                    <a:pt x="92" y="114"/>
                  </a:cubicBezTo>
                  <a:moveTo>
                    <a:pt x="47" y="114"/>
                  </a:moveTo>
                  <a:cubicBezTo>
                    <a:pt x="48" y="111"/>
                    <a:pt x="49" y="107"/>
                    <a:pt x="50" y="104"/>
                  </a:cubicBezTo>
                  <a:cubicBezTo>
                    <a:pt x="53" y="103"/>
                    <a:pt x="55" y="103"/>
                    <a:pt x="58" y="102"/>
                  </a:cubicBezTo>
                  <a:cubicBezTo>
                    <a:pt x="57" y="105"/>
                    <a:pt x="56" y="108"/>
                    <a:pt x="54" y="112"/>
                  </a:cubicBezTo>
                  <a:cubicBezTo>
                    <a:pt x="52" y="112"/>
                    <a:pt x="49" y="113"/>
                    <a:pt x="47" y="114"/>
                  </a:cubicBezTo>
                  <a:moveTo>
                    <a:pt x="85" y="109"/>
                  </a:moveTo>
                  <a:cubicBezTo>
                    <a:pt x="84" y="108"/>
                    <a:pt x="82" y="108"/>
                    <a:pt x="80" y="107"/>
                  </a:cubicBezTo>
                  <a:cubicBezTo>
                    <a:pt x="81" y="105"/>
                    <a:pt x="82" y="102"/>
                    <a:pt x="83" y="99"/>
                  </a:cubicBezTo>
                  <a:cubicBezTo>
                    <a:pt x="85" y="99"/>
                    <a:pt x="87" y="100"/>
                    <a:pt x="88" y="100"/>
                  </a:cubicBezTo>
                  <a:cubicBezTo>
                    <a:pt x="87" y="103"/>
                    <a:pt x="86" y="106"/>
                    <a:pt x="85" y="109"/>
                  </a:cubicBezTo>
                  <a:moveTo>
                    <a:pt x="60" y="110"/>
                  </a:moveTo>
                  <a:cubicBezTo>
                    <a:pt x="61" y="107"/>
                    <a:pt x="62" y="104"/>
                    <a:pt x="63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5" y="100"/>
                  </a:cubicBezTo>
                  <a:cubicBezTo>
                    <a:pt x="67" y="99"/>
                    <a:pt x="69" y="99"/>
                    <a:pt x="71" y="98"/>
                  </a:cubicBezTo>
                  <a:cubicBezTo>
                    <a:pt x="70" y="101"/>
                    <a:pt x="69" y="105"/>
                    <a:pt x="67" y="108"/>
                  </a:cubicBezTo>
                  <a:cubicBezTo>
                    <a:pt x="65" y="108"/>
                    <a:pt x="62" y="109"/>
                    <a:pt x="60" y="110"/>
                  </a:cubicBezTo>
                  <a:moveTo>
                    <a:pt x="72" y="107"/>
                  </a:moveTo>
                  <a:cubicBezTo>
                    <a:pt x="73" y="104"/>
                    <a:pt x="74" y="101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7" y="98"/>
                    <a:pt x="78" y="98"/>
                    <a:pt x="79" y="98"/>
                  </a:cubicBezTo>
                  <a:cubicBezTo>
                    <a:pt x="78" y="101"/>
                    <a:pt x="77" y="104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4" y="107"/>
                    <a:pt x="73" y="107"/>
                    <a:pt x="72" y="107"/>
                  </a:cubicBezTo>
                  <a:moveTo>
                    <a:pt x="30" y="74"/>
                  </a:moveTo>
                  <a:cubicBezTo>
                    <a:pt x="28" y="72"/>
                    <a:pt x="27" y="70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4"/>
                    <a:pt x="28" y="61"/>
                    <a:pt x="31" y="57"/>
                  </a:cubicBezTo>
                  <a:cubicBezTo>
                    <a:pt x="33" y="56"/>
                    <a:pt x="34" y="54"/>
                    <a:pt x="36" y="53"/>
                  </a:cubicBezTo>
                  <a:cubicBezTo>
                    <a:pt x="35" y="56"/>
                    <a:pt x="34" y="59"/>
                    <a:pt x="33" y="62"/>
                  </a:cubicBezTo>
                  <a:cubicBezTo>
                    <a:pt x="32" y="67"/>
                    <a:pt x="31" y="71"/>
                    <a:pt x="30" y="74"/>
                  </a:cubicBezTo>
                  <a:moveTo>
                    <a:pt x="38" y="77"/>
                  </a:moveTo>
                  <a:cubicBezTo>
                    <a:pt x="36" y="77"/>
                    <a:pt x="35" y="77"/>
                    <a:pt x="34" y="76"/>
                  </a:cubicBezTo>
                  <a:cubicBezTo>
                    <a:pt x="34" y="73"/>
                    <a:pt x="36" y="68"/>
                    <a:pt x="38" y="63"/>
                  </a:cubicBezTo>
                  <a:cubicBezTo>
                    <a:pt x="39" y="58"/>
                    <a:pt x="41" y="52"/>
                    <a:pt x="42" y="49"/>
                  </a:cubicBezTo>
                  <a:cubicBezTo>
                    <a:pt x="45" y="48"/>
                    <a:pt x="48" y="46"/>
                    <a:pt x="51" y="45"/>
                  </a:cubicBezTo>
                  <a:cubicBezTo>
                    <a:pt x="49" y="49"/>
                    <a:pt x="46" y="54"/>
                    <a:pt x="45" y="58"/>
                  </a:cubicBezTo>
                  <a:cubicBezTo>
                    <a:pt x="44" y="59"/>
                    <a:pt x="44" y="60"/>
                    <a:pt x="45" y="60"/>
                  </a:cubicBezTo>
                  <a:cubicBezTo>
                    <a:pt x="44" y="61"/>
                    <a:pt x="44" y="61"/>
                    <a:pt x="43" y="61"/>
                  </a:cubicBezTo>
                  <a:cubicBezTo>
                    <a:pt x="41" y="63"/>
                    <a:pt x="39" y="64"/>
                    <a:pt x="38" y="66"/>
                  </a:cubicBezTo>
                  <a:cubicBezTo>
                    <a:pt x="37" y="67"/>
                    <a:pt x="36" y="69"/>
                    <a:pt x="36" y="72"/>
                  </a:cubicBezTo>
                  <a:cubicBezTo>
                    <a:pt x="36" y="73"/>
                    <a:pt x="36" y="74"/>
                    <a:pt x="37" y="75"/>
                  </a:cubicBezTo>
                  <a:cubicBezTo>
                    <a:pt x="37" y="76"/>
                    <a:pt x="37" y="77"/>
                    <a:pt x="38" y="77"/>
                  </a:cubicBezTo>
                  <a:moveTo>
                    <a:pt x="49" y="58"/>
                  </a:moveTo>
                  <a:cubicBezTo>
                    <a:pt x="51" y="53"/>
                    <a:pt x="54" y="48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61" y="41"/>
                    <a:pt x="63" y="41"/>
                  </a:cubicBezTo>
                  <a:cubicBezTo>
                    <a:pt x="61" y="45"/>
                    <a:pt x="59" y="50"/>
                    <a:pt x="57" y="55"/>
                  </a:cubicBezTo>
                  <a:cubicBezTo>
                    <a:pt x="54" y="56"/>
                    <a:pt x="52" y="57"/>
                    <a:pt x="49" y="58"/>
                  </a:cubicBezTo>
                  <a:moveTo>
                    <a:pt x="73" y="50"/>
                  </a:moveTo>
                  <a:cubicBezTo>
                    <a:pt x="75" y="46"/>
                    <a:pt x="77" y="43"/>
                    <a:pt x="78" y="39"/>
                  </a:cubicBezTo>
                  <a:cubicBezTo>
                    <a:pt x="79" y="42"/>
                    <a:pt x="81" y="45"/>
                    <a:pt x="82" y="47"/>
                  </a:cubicBezTo>
                  <a:cubicBezTo>
                    <a:pt x="80" y="48"/>
                    <a:pt x="77" y="49"/>
                    <a:pt x="73" y="50"/>
                  </a:cubicBezTo>
                  <a:moveTo>
                    <a:pt x="62" y="53"/>
                  </a:moveTo>
                  <a:cubicBezTo>
                    <a:pt x="64" y="48"/>
                    <a:pt x="66" y="44"/>
                    <a:pt x="69" y="39"/>
                  </a:cubicBezTo>
                  <a:cubicBezTo>
                    <a:pt x="70" y="39"/>
                    <a:pt x="72" y="39"/>
                    <a:pt x="74" y="39"/>
                  </a:cubicBezTo>
                  <a:cubicBezTo>
                    <a:pt x="72" y="42"/>
                    <a:pt x="70" y="46"/>
                    <a:pt x="68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6" y="52"/>
                    <a:pt x="64" y="52"/>
                    <a:pt x="62" y="53"/>
                  </a:cubicBezTo>
                  <a:moveTo>
                    <a:pt x="84" y="41"/>
                  </a:moveTo>
                  <a:cubicBezTo>
                    <a:pt x="83" y="39"/>
                    <a:pt x="82" y="37"/>
                    <a:pt x="81" y="35"/>
                  </a:cubicBezTo>
                  <a:cubicBezTo>
                    <a:pt x="81" y="29"/>
                    <a:pt x="80" y="23"/>
                    <a:pt x="80" y="17"/>
                  </a:cubicBezTo>
                  <a:cubicBezTo>
                    <a:pt x="81" y="20"/>
                    <a:pt x="83" y="23"/>
                    <a:pt x="84" y="25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31"/>
                    <a:pt x="84" y="36"/>
                    <a:pt x="84" y="41"/>
                  </a:cubicBezTo>
                  <a:moveTo>
                    <a:pt x="35" y="102"/>
                  </a:moveTo>
                  <a:cubicBezTo>
                    <a:pt x="33" y="102"/>
                    <a:pt x="31" y="102"/>
                    <a:pt x="29" y="101"/>
                  </a:cubicBezTo>
                  <a:cubicBezTo>
                    <a:pt x="20" y="99"/>
                    <a:pt x="15" y="94"/>
                    <a:pt x="11" y="89"/>
                  </a:cubicBezTo>
                  <a:cubicBezTo>
                    <a:pt x="8" y="84"/>
                    <a:pt x="6" y="79"/>
                    <a:pt x="5" y="77"/>
                  </a:cubicBezTo>
                  <a:cubicBezTo>
                    <a:pt x="5" y="75"/>
                    <a:pt x="4" y="72"/>
                    <a:pt x="4" y="70"/>
                  </a:cubicBezTo>
                  <a:cubicBezTo>
                    <a:pt x="4" y="59"/>
                    <a:pt x="10" y="46"/>
                    <a:pt x="16" y="39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4" y="32"/>
                    <a:pt x="12" y="27"/>
                  </a:cubicBezTo>
                  <a:cubicBezTo>
                    <a:pt x="11" y="24"/>
                    <a:pt x="9" y="21"/>
                    <a:pt x="6" y="18"/>
                  </a:cubicBezTo>
                  <a:cubicBezTo>
                    <a:pt x="12" y="14"/>
                    <a:pt x="16" y="10"/>
                    <a:pt x="21" y="6"/>
                  </a:cubicBezTo>
                  <a:cubicBezTo>
                    <a:pt x="25" y="12"/>
                    <a:pt x="29" y="19"/>
                    <a:pt x="33" y="27"/>
                  </a:cubicBezTo>
                  <a:cubicBezTo>
                    <a:pt x="33" y="27"/>
                    <a:pt x="34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45" y="22"/>
                    <a:pt x="64" y="15"/>
                    <a:pt x="75" y="13"/>
                  </a:cubicBezTo>
                  <a:cubicBezTo>
                    <a:pt x="76" y="20"/>
                    <a:pt x="76" y="27"/>
                    <a:pt x="77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7" y="34"/>
                    <a:pt x="54" y="38"/>
                    <a:pt x="43" y="44"/>
                  </a:cubicBezTo>
                  <a:cubicBezTo>
                    <a:pt x="42" y="45"/>
                    <a:pt x="41" y="45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5" y="49"/>
                    <a:pt x="31" y="51"/>
                    <a:pt x="28" y="54"/>
                  </a:cubicBezTo>
                  <a:cubicBezTo>
                    <a:pt x="25" y="58"/>
                    <a:pt x="22" y="62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73"/>
                    <a:pt x="25" y="76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4" y="81"/>
                    <a:pt x="38" y="82"/>
                    <a:pt x="41" y="82"/>
                  </a:cubicBezTo>
                  <a:cubicBezTo>
                    <a:pt x="43" y="82"/>
                    <a:pt x="46" y="82"/>
                    <a:pt x="48" y="81"/>
                  </a:cubicBezTo>
                  <a:cubicBezTo>
                    <a:pt x="58" y="79"/>
                    <a:pt x="68" y="73"/>
                    <a:pt x="77" y="72"/>
                  </a:cubicBezTo>
                  <a:cubicBezTo>
                    <a:pt x="81" y="72"/>
                    <a:pt x="84" y="71"/>
                    <a:pt x="87" y="71"/>
                  </a:cubicBezTo>
                  <a:cubicBezTo>
                    <a:pt x="92" y="71"/>
                    <a:pt x="97" y="72"/>
                    <a:pt x="101" y="74"/>
                  </a:cubicBezTo>
                  <a:cubicBezTo>
                    <a:pt x="106" y="77"/>
                    <a:pt x="110" y="80"/>
                    <a:pt x="115" y="85"/>
                  </a:cubicBezTo>
                  <a:cubicBezTo>
                    <a:pt x="123" y="94"/>
                    <a:pt x="129" y="105"/>
                    <a:pt x="129" y="116"/>
                  </a:cubicBezTo>
                  <a:cubicBezTo>
                    <a:pt x="129" y="120"/>
                    <a:pt x="128" y="123"/>
                    <a:pt x="127" y="127"/>
                  </a:cubicBezTo>
                  <a:cubicBezTo>
                    <a:pt x="126" y="129"/>
                    <a:pt x="123" y="132"/>
                    <a:pt x="121" y="135"/>
                  </a:cubicBezTo>
                  <a:cubicBezTo>
                    <a:pt x="118" y="138"/>
                    <a:pt x="116" y="140"/>
                    <a:pt x="114" y="142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4" y="147"/>
                    <a:pt x="116" y="149"/>
                    <a:pt x="117" y="151"/>
                  </a:cubicBezTo>
                  <a:cubicBezTo>
                    <a:pt x="116" y="152"/>
                    <a:pt x="117" y="153"/>
                    <a:pt x="118" y="153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21" y="158"/>
                    <a:pt x="124" y="162"/>
                    <a:pt x="128" y="167"/>
                  </a:cubicBezTo>
                  <a:cubicBezTo>
                    <a:pt x="123" y="172"/>
                    <a:pt x="116" y="178"/>
                    <a:pt x="110" y="18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7" y="177"/>
                    <a:pt x="105" y="174"/>
                    <a:pt x="104" y="171"/>
                  </a:cubicBezTo>
                  <a:cubicBezTo>
                    <a:pt x="102" y="168"/>
                    <a:pt x="100" y="164"/>
                    <a:pt x="96" y="158"/>
                  </a:cubicBezTo>
                  <a:cubicBezTo>
                    <a:pt x="96" y="157"/>
                    <a:pt x="95" y="157"/>
                    <a:pt x="94" y="157"/>
                  </a:cubicBezTo>
                  <a:cubicBezTo>
                    <a:pt x="94" y="157"/>
                    <a:pt x="94" y="157"/>
                    <a:pt x="93" y="157"/>
                  </a:cubicBezTo>
                  <a:cubicBezTo>
                    <a:pt x="93" y="157"/>
                    <a:pt x="93" y="158"/>
                    <a:pt x="92" y="158"/>
                  </a:cubicBezTo>
                  <a:cubicBezTo>
                    <a:pt x="88" y="161"/>
                    <a:pt x="79" y="165"/>
                    <a:pt x="70" y="169"/>
                  </a:cubicBezTo>
                  <a:cubicBezTo>
                    <a:pt x="62" y="172"/>
                    <a:pt x="55" y="175"/>
                    <a:pt x="50" y="177"/>
                  </a:cubicBezTo>
                  <a:cubicBezTo>
                    <a:pt x="50" y="173"/>
                    <a:pt x="51" y="168"/>
                    <a:pt x="51" y="164"/>
                  </a:cubicBezTo>
                  <a:cubicBezTo>
                    <a:pt x="51" y="160"/>
                    <a:pt x="50" y="155"/>
                    <a:pt x="50" y="151"/>
                  </a:cubicBezTo>
                  <a:cubicBezTo>
                    <a:pt x="56" y="149"/>
                    <a:pt x="66" y="146"/>
                    <a:pt x="75" y="142"/>
                  </a:cubicBezTo>
                  <a:cubicBezTo>
                    <a:pt x="80" y="139"/>
                    <a:pt x="84" y="137"/>
                    <a:pt x="88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3" y="131"/>
                    <a:pt x="97" y="128"/>
                    <a:pt x="98" y="125"/>
                  </a:cubicBezTo>
                  <a:cubicBezTo>
                    <a:pt x="100" y="121"/>
                    <a:pt x="101" y="117"/>
                    <a:pt x="101" y="113"/>
                  </a:cubicBezTo>
                  <a:cubicBezTo>
                    <a:pt x="101" y="107"/>
                    <a:pt x="98" y="102"/>
                    <a:pt x="94" y="99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2" y="97"/>
                    <a:pt x="92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9" y="96"/>
                    <a:pt x="86" y="95"/>
                    <a:pt x="84" y="95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0" y="94"/>
                    <a:pt x="78" y="94"/>
                    <a:pt x="76" y="94"/>
                  </a:cubicBezTo>
                  <a:cubicBezTo>
                    <a:pt x="72" y="94"/>
                    <a:pt x="68" y="94"/>
                    <a:pt x="64" y="95"/>
                  </a:cubicBezTo>
                  <a:cubicBezTo>
                    <a:pt x="55" y="98"/>
                    <a:pt x="45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2"/>
                    <a:pt x="35" y="102"/>
                    <a:pt x="35" y="102"/>
                  </a:cubicBezTo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3" y="6"/>
                    <a:pt x="9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7" y="26"/>
                    <a:pt x="9" y="30"/>
                  </a:cubicBezTo>
                  <a:cubicBezTo>
                    <a:pt x="10" y="32"/>
                    <a:pt x="11" y="34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6" y="45"/>
                    <a:pt x="0" y="58"/>
                    <a:pt x="0" y="70"/>
                  </a:cubicBezTo>
                  <a:cubicBezTo>
                    <a:pt x="0" y="73"/>
                    <a:pt x="0" y="75"/>
                    <a:pt x="1" y="78"/>
                  </a:cubicBezTo>
                  <a:cubicBezTo>
                    <a:pt x="2" y="80"/>
                    <a:pt x="4" y="86"/>
                    <a:pt x="8" y="92"/>
                  </a:cubicBezTo>
                  <a:cubicBezTo>
                    <a:pt x="8" y="92"/>
                    <a:pt x="8" y="92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14" y="101"/>
                    <a:pt x="17" y="105"/>
                    <a:pt x="22" y="111"/>
                  </a:cubicBezTo>
                  <a:cubicBezTo>
                    <a:pt x="22" y="111"/>
                    <a:pt x="22" y="112"/>
                    <a:pt x="22" y="112"/>
                  </a:cubicBezTo>
                  <a:cubicBezTo>
                    <a:pt x="22" y="112"/>
                    <a:pt x="23" y="113"/>
                    <a:pt x="23" y="113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6" y="116"/>
                    <a:pt x="28" y="117"/>
                    <a:pt x="30" y="118"/>
                  </a:cubicBezTo>
                  <a:cubicBezTo>
                    <a:pt x="30" y="118"/>
                    <a:pt x="31" y="119"/>
                    <a:pt x="3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3" y="119"/>
                    <a:pt x="33" y="119"/>
                  </a:cubicBezTo>
                  <a:cubicBezTo>
                    <a:pt x="35" y="119"/>
                    <a:pt x="37" y="119"/>
                    <a:pt x="38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5" y="119"/>
                    <a:pt x="51" y="117"/>
                    <a:pt x="57" y="115"/>
                  </a:cubicBezTo>
                  <a:cubicBezTo>
                    <a:pt x="63" y="113"/>
                    <a:pt x="70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1"/>
                  </a:cubicBezTo>
                  <a:cubicBezTo>
                    <a:pt x="81" y="112"/>
                    <a:pt x="82" y="112"/>
                    <a:pt x="84" y="113"/>
                  </a:cubicBezTo>
                  <a:cubicBezTo>
                    <a:pt x="84" y="114"/>
                    <a:pt x="85" y="114"/>
                    <a:pt x="85" y="115"/>
                  </a:cubicBezTo>
                  <a:cubicBezTo>
                    <a:pt x="85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7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7"/>
                    <a:pt x="90" y="118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90" y="121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5"/>
                    <a:pt x="89" y="128"/>
                    <a:pt x="87" y="130"/>
                  </a:cubicBezTo>
                  <a:cubicBezTo>
                    <a:pt x="75" y="138"/>
                    <a:pt x="55" y="146"/>
                    <a:pt x="47" y="147"/>
                  </a:cubicBezTo>
                  <a:cubicBezTo>
                    <a:pt x="46" y="147"/>
                    <a:pt x="45" y="148"/>
                    <a:pt x="45" y="150"/>
                  </a:cubicBezTo>
                  <a:cubicBezTo>
                    <a:pt x="46" y="154"/>
                    <a:pt x="46" y="159"/>
                    <a:pt x="46" y="164"/>
                  </a:cubicBezTo>
                  <a:cubicBezTo>
                    <a:pt x="46" y="169"/>
                    <a:pt x="46" y="174"/>
                    <a:pt x="45" y="179"/>
                  </a:cubicBezTo>
                  <a:cubicBezTo>
                    <a:pt x="45" y="179"/>
                    <a:pt x="45" y="180"/>
                    <a:pt x="45" y="181"/>
                  </a:cubicBezTo>
                  <a:cubicBezTo>
                    <a:pt x="49" y="187"/>
                    <a:pt x="52" y="193"/>
                    <a:pt x="55" y="198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60" y="198"/>
                  </a:cubicBezTo>
                  <a:cubicBezTo>
                    <a:pt x="64" y="197"/>
                    <a:pt x="72" y="194"/>
                    <a:pt x="81" y="191"/>
                  </a:cubicBezTo>
                  <a:cubicBezTo>
                    <a:pt x="89" y="187"/>
                    <a:pt x="97" y="183"/>
                    <a:pt x="103" y="179"/>
                  </a:cubicBezTo>
                  <a:cubicBezTo>
                    <a:pt x="104" y="182"/>
                    <a:pt x="106" y="184"/>
                    <a:pt x="107" y="187"/>
                  </a:cubicBezTo>
                  <a:cubicBezTo>
                    <a:pt x="108" y="188"/>
                    <a:pt x="108" y="188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92"/>
                    <a:pt x="114" y="196"/>
                    <a:pt x="116" y="200"/>
                  </a:cubicBezTo>
                  <a:cubicBezTo>
                    <a:pt x="116" y="201"/>
                    <a:pt x="117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9" y="202"/>
                    <a:pt x="119" y="202"/>
                  </a:cubicBezTo>
                  <a:cubicBezTo>
                    <a:pt x="120" y="202"/>
                    <a:pt x="120" y="201"/>
                    <a:pt x="120" y="201"/>
                  </a:cubicBezTo>
                  <a:cubicBezTo>
                    <a:pt x="129" y="195"/>
                    <a:pt x="133" y="190"/>
                    <a:pt x="140" y="185"/>
                  </a:cubicBezTo>
                  <a:cubicBezTo>
                    <a:pt x="141" y="184"/>
                    <a:pt x="141" y="183"/>
                    <a:pt x="140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40" y="182"/>
                    <a:pt x="140" y="181"/>
                    <a:pt x="140" y="181"/>
                  </a:cubicBezTo>
                  <a:cubicBezTo>
                    <a:pt x="138" y="176"/>
                    <a:pt x="136" y="172"/>
                    <a:pt x="134" y="168"/>
                  </a:cubicBezTo>
                  <a:cubicBezTo>
                    <a:pt x="134" y="167"/>
                    <a:pt x="134" y="167"/>
                    <a:pt x="133" y="166"/>
                  </a:cubicBezTo>
                  <a:cubicBezTo>
                    <a:pt x="131" y="163"/>
                    <a:pt x="129" y="161"/>
                    <a:pt x="127" y="159"/>
                  </a:cubicBezTo>
                  <a:cubicBezTo>
                    <a:pt x="134" y="152"/>
                    <a:pt x="140" y="142"/>
                    <a:pt x="141" y="131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39" y="117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5" y="91"/>
                    <a:pt x="122" y="86"/>
                    <a:pt x="118" y="82"/>
                  </a:cubicBezTo>
                  <a:cubicBezTo>
                    <a:pt x="113" y="77"/>
                    <a:pt x="108" y="73"/>
                    <a:pt x="103" y="71"/>
                  </a:cubicBezTo>
                  <a:cubicBezTo>
                    <a:pt x="98" y="68"/>
                    <a:pt x="93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4" y="67"/>
                    <a:pt x="80" y="67"/>
                    <a:pt x="77" y="68"/>
                  </a:cubicBezTo>
                  <a:cubicBezTo>
                    <a:pt x="66" y="69"/>
                    <a:pt x="57" y="75"/>
                    <a:pt x="47" y="77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3" y="77"/>
                    <a:pt x="43" y="76"/>
                    <a:pt x="42" y="76"/>
                  </a:cubicBezTo>
                  <a:cubicBezTo>
                    <a:pt x="41" y="75"/>
                    <a:pt x="41" y="74"/>
                    <a:pt x="40" y="73"/>
                  </a:cubicBezTo>
                  <a:cubicBezTo>
                    <a:pt x="40" y="73"/>
                    <a:pt x="40" y="72"/>
                    <a:pt x="40" y="72"/>
                  </a:cubicBezTo>
                  <a:cubicBezTo>
                    <a:pt x="40" y="71"/>
                    <a:pt x="40" y="70"/>
                    <a:pt x="41" y="68"/>
                  </a:cubicBezTo>
                  <a:cubicBezTo>
                    <a:pt x="43" y="66"/>
                    <a:pt x="46" y="64"/>
                    <a:pt x="50" y="62"/>
                  </a:cubicBezTo>
                  <a:cubicBezTo>
                    <a:pt x="56" y="59"/>
                    <a:pt x="64" y="57"/>
                    <a:pt x="71" y="55"/>
                  </a:cubicBezTo>
                  <a:cubicBezTo>
                    <a:pt x="78" y="53"/>
                    <a:pt x="83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88" y="41"/>
                    <a:pt x="89" y="33"/>
                    <a:pt x="89" y="25"/>
                  </a:cubicBezTo>
                  <a:cubicBezTo>
                    <a:pt x="89" y="25"/>
                    <a:pt x="89" y="24"/>
                    <a:pt x="88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19"/>
                    <a:pt x="83" y="14"/>
                    <a:pt x="80" y="9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8" y="8"/>
                    <a:pt x="78" y="8"/>
                    <a:pt x="77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6" y="10"/>
                    <a:pt x="45" y="17"/>
                    <a:pt x="36" y="22"/>
                  </a:cubicBezTo>
                  <a:cubicBezTo>
                    <a:pt x="32" y="15"/>
                    <a:pt x="28" y="9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" name="Freeform 739"/>
            <p:cNvSpPr>
              <a:spLocks noEditPoints="1"/>
            </p:cNvSpPr>
            <p:nvPr/>
          </p:nvSpPr>
          <p:spPr bwMode="auto">
            <a:xfrm>
              <a:off x="4761" y="650"/>
              <a:ext cx="362" cy="220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" name="Freeform 740"/>
            <p:cNvSpPr>
              <a:spLocks noEditPoints="1"/>
            </p:cNvSpPr>
            <p:nvPr/>
          </p:nvSpPr>
          <p:spPr bwMode="auto">
            <a:xfrm>
              <a:off x="4699" y="641"/>
              <a:ext cx="427" cy="340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" name="Freeform 741"/>
            <p:cNvSpPr>
              <a:spLocks noEditPoints="1"/>
            </p:cNvSpPr>
            <p:nvPr/>
          </p:nvSpPr>
          <p:spPr bwMode="auto">
            <a:xfrm>
              <a:off x="3035" y="1218"/>
              <a:ext cx="187" cy="187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" name="Freeform 742"/>
            <p:cNvSpPr>
              <a:spLocks noEditPoints="1"/>
            </p:cNvSpPr>
            <p:nvPr/>
          </p:nvSpPr>
          <p:spPr bwMode="auto">
            <a:xfrm>
              <a:off x="2976" y="1164"/>
              <a:ext cx="301" cy="324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" name="Freeform 743"/>
            <p:cNvSpPr>
              <a:spLocks noEditPoints="1"/>
            </p:cNvSpPr>
            <p:nvPr/>
          </p:nvSpPr>
          <p:spPr bwMode="auto">
            <a:xfrm>
              <a:off x="3300" y="1114"/>
              <a:ext cx="140" cy="140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" name="Freeform 744"/>
            <p:cNvSpPr>
              <a:spLocks noEditPoints="1"/>
            </p:cNvSpPr>
            <p:nvPr/>
          </p:nvSpPr>
          <p:spPr bwMode="auto">
            <a:xfrm>
              <a:off x="3255" y="1074"/>
              <a:ext cx="225" cy="239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" name="Freeform 745"/>
            <p:cNvSpPr>
              <a:spLocks noEditPoints="1"/>
            </p:cNvSpPr>
            <p:nvPr/>
          </p:nvSpPr>
          <p:spPr bwMode="auto">
            <a:xfrm>
              <a:off x="3300" y="1353"/>
              <a:ext cx="116" cy="118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" name="Freeform 746"/>
            <p:cNvSpPr>
              <a:spLocks noEditPoints="1"/>
            </p:cNvSpPr>
            <p:nvPr/>
          </p:nvSpPr>
          <p:spPr bwMode="auto">
            <a:xfrm>
              <a:off x="3260" y="1320"/>
              <a:ext cx="189" cy="201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" name="Freeform 747"/>
            <p:cNvSpPr>
              <a:spLocks noEditPoints="1"/>
            </p:cNvSpPr>
            <p:nvPr/>
          </p:nvSpPr>
          <p:spPr bwMode="auto">
            <a:xfrm>
              <a:off x="5024" y="3007"/>
              <a:ext cx="296" cy="284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" name="Freeform 748"/>
            <p:cNvSpPr>
              <a:spLocks noEditPoints="1"/>
            </p:cNvSpPr>
            <p:nvPr/>
          </p:nvSpPr>
          <p:spPr bwMode="auto">
            <a:xfrm>
              <a:off x="4986" y="2969"/>
              <a:ext cx="372" cy="360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0" name="Freeform 749"/>
            <p:cNvSpPr/>
            <p:nvPr/>
          </p:nvSpPr>
          <p:spPr bwMode="auto">
            <a:xfrm>
              <a:off x="5159" y="3031"/>
              <a:ext cx="16" cy="31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" name="Freeform 750"/>
            <p:cNvSpPr/>
            <p:nvPr/>
          </p:nvSpPr>
          <p:spPr bwMode="auto">
            <a:xfrm>
              <a:off x="5159" y="3230"/>
              <a:ext cx="16" cy="40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2" name="Freeform 751"/>
            <p:cNvSpPr/>
            <p:nvPr/>
          </p:nvSpPr>
          <p:spPr bwMode="auto">
            <a:xfrm>
              <a:off x="5047" y="3142"/>
              <a:ext cx="43" cy="17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" name="Freeform 752"/>
            <p:cNvSpPr/>
            <p:nvPr/>
          </p:nvSpPr>
          <p:spPr bwMode="auto">
            <a:xfrm>
              <a:off x="5246" y="3142"/>
              <a:ext cx="41" cy="17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" name="Freeform 753"/>
            <p:cNvSpPr/>
            <p:nvPr/>
          </p:nvSpPr>
          <p:spPr bwMode="auto">
            <a:xfrm>
              <a:off x="5066" y="3197"/>
              <a:ext cx="22" cy="19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" name="Freeform 754"/>
            <p:cNvSpPr/>
            <p:nvPr/>
          </p:nvSpPr>
          <p:spPr bwMode="auto">
            <a:xfrm>
              <a:off x="5111" y="3232"/>
              <a:ext cx="17" cy="19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" name="Freeform 755"/>
            <p:cNvSpPr/>
            <p:nvPr/>
          </p:nvSpPr>
          <p:spPr bwMode="auto">
            <a:xfrm>
              <a:off x="5211" y="3235"/>
              <a:ext cx="19" cy="14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" name="Freeform 756"/>
            <p:cNvSpPr/>
            <p:nvPr/>
          </p:nvSpPr>
          <p:spPr bwMode="auto">
            <a:xfrm>
              <a:off x="5251" y="3197"/>
              <a:ext cx="21" cy="14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" name="Freeform 757"/>
            <p:cNvSpPr/>
            <p:nvPr/>
          </p:nvSpPr>
          <p:spPr bwMode="auto">
            <a:xfrm>
              <a:off x="5059" y="3093"/>
              <a:ext cx="26" cy="16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" name="Freeform 758"/>
            <p:cNvSpPr/>
            <p:nvPr/>
          </p:nvSpPr>
          <p:spPr bwMode="auto">
            <a:xfrm>
              <a:off x="5211" y="3040"/>
              <a:ext cx="19" cy="22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0" name="Freeform 759"/>
            <p:cNvSpPr/>
            <p:nvPr/>
          </p:nvSpPr>
          <p:spPr bwMode="auto">
            <a:xfrm>
              <a:off x="5251" y="3071"/>
              <a:ext cx="19" cy="19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1" name="Freeform 760"/>
            <p:cNvSpPr>
              <a:spLocks noEditPoints="1"/>
            </p:cNvSpPr>
            <p:nvPr/>
          </p:nvSpPr>
          <p:spPr bwMode="auto">
            <a:xfrm>
              <a:off x="5100" y="3057"/>
              <a:ext cx="158" cy="116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2" name="Freeform 761"/>
            <p:cNvSpPr>
              <a:spLocks noEditPoints="1"/>
            </p:cNvSpPr>
            <p:nvPr/>
          </p:nvSpPr>
          <p:spPr bwMode="auto">
            <a:xfrm>
              <a:off x="4716" y="1367"/>
              <a:ext cx="440" cy="450"/>
            </a:xfrm>
            <a:custGeom>
              <a:avLst/>
              <a:gdLst>
                <a:gd name="T0" fmla="*/ 124 w 186"/>
                <a:gd name="T1" fmla="*/ 174 h 190"/>
                <a:gd name="T2" fmla="*/ 90 w 186"/>
                <a:gd name="T3" fmla="*/ 167 h 190"/>
                <a:gd name="T4" fmla="*/ 102 w 186"/>
                <a:gd name="T5" fmla="*/ 167 h 190"/>
                <a:gd name="T6" fmla="*/ 69 w 186"/>
                <a:gd name="T7" fmla="*/ 184 h 190"/>
                <a:gd name="T8" fmla="*/ 105 w 186"/>
                <a:gd name="T9" fmla="*/ 185 h 190"/>
                <a:gd name="T10" fmla="*/ 120 w 186"/>
                <a:gd name="T11" fmla="*/ 172 h 190"/>
                <a:gd name="T12" fmla="*/ 120 w 186"/>
                <a:gd name="T13" fmla="*/ 173 h 190"/>
                <a:gd name="T14" fmla="*/ 46 w 186"/>
                <a:gd name="T15" fmla="*/ 175 h 190"/>
                <a:gd name="T16" fmla="*/ 141 w 186"/>
                <a:gd name="T17" fmla="*/ 156 h 190"/>
                <a:gd name="T18" fmla="*/ 36 w 186"/>
                <a:gd name="T19" fmla="*/ 169 h 190"/>
                <a:gd name="T20" fmla="*/ 118 w 186"/>
                <a:gd name="T21" fmla="*/ 162 h 190"/>
                <a:gd name="T22" fmla="*/ 123 w 186"/>
                <a:gd name="T23" fmla="*/ 154 h 190"/>
                <a:gd name="T24" fmla="*/ 34 w 186"/>
                <a:gd name="T25" fmla="*/ 149 h 190"/>
                <a:gd name="T26" fmla="*/ 151 w 186"/>
                <a:gd name="T27" fmla="*/ 167 h 190"/>
                <a:gd name="T28" fmla="*/ 18 w 186"/>
                <a:gd name="T29" fmla="*/ 149 h 190"/>
                <a:gd name="T30" fmla="*/ 16 w 186"/>
                <a:gd name="T31" fmla="*/ 145 h 190"/>
                <a:gd name="T32" fmla="*/ 161 w 186"/>
                <a:gd name="T33" fmla="*/ 157 h 190"/>
                <a:gd name="T34" fmla="*/ 10 w 186"/>
                <a:gd name="T35" fmla="*/ 134 h 190"/>
                <a:gd name="T36" fmla="*/ 110 w 186"/>
                <a:gd name="T37" fmla="*/ 128 h 190"/>
                <a:gd name="T38" fmla="*/ 170 w 186"/>
                <a:gd name="T39" fmla="*/ 124 h 190"/>
                <a:gd name="T40" fmla="*/ 102 w 186"/>
                <a:gd name="T41" fmla="*/ 121 h 190"/>
                <a:gd name="T42" fmla="*/ 162 w 186"/>
                <a:gd name="T43" fmla="*/ 115 h 190"/>
                <a:gd name="T44" fmla="*/ 156 w 186"/>
                <a:gd name="T45" fmla="*/ 118 h 190"/>
                <a:gd name="T46" fmla="*/ 6 w 186"/>
                <a:gd name="T47" fmla="*/ 117 h 190"/>
                <a:gd name="T48" fmla="*/ 133 w 186"/>
                <a:gd name="T49" fmla="*/ 109 h 190"/>
                <a:gd name="T50" fmla="*/ 177 w 186"/>
                <a:gd name="T51" fmla="*/ 135 h 190"/>
                <a:gd name="T52" fmla="*/ 99 w 186"/>
                <a:gd name="T53" fmla="*/ 107 h 190"/>
                <a:gd name="T54" fmla="*/ 129 w 186"/>
                <a:gd name="T55" fmla="*/ 157 h 190"/>
                <a:gd name="T56" fmla="*/ 106 w 186"/>
                <a:gd name="T57" fmla="*/ 101 h 190"/>
                <a:gd name="T58" fmla="*/ 168 w 186"/>
                <a:gd name="T59" fmla="*/ 128 h 190"/>
                <a:gd name="T60" fmla="*/ 110 w 186"/>
                <a:gd name="T61" fmla="*/ 98 h 190"/>
                <a:gd name="T62" fmla="*/ 97 w 186"/>
                <a:gd name="T63" fmla="*/ 92 h 190"/>
                <a:gd name="T64" fmla="*/ 103 w 186"/>
                <a:gd name="T65" fmla="*/ 88 h 190"/>
                <a:gd name="T66" fmla="*/ 107 w 186"/>
                <a:gd name="T67" fmla="*/ 86 h 190"/>
                <a:gd name="T68" fmla="*/ 123 w 186"/>
                <a:gd name="T69" fmla="*/ 85 h 190"/>
                <a:gd name="T70" fmla="*/ 151 w 186"/>
                <a:gd name="T71" fmla="*/ 107 h 190"/>
                <a:gd name="T72" fmla="*/ 111 w 186"/>
                <a:gd name="T73" fmla="*/ 93 h 190"/>
                <a:gd name="T74" fmla="*/ 123 w 186"/>
                <a:gd name="T75" fmla="*/ 69 h 190"/>
                <a:gd name="T76" fmla="*/ 138 w 186"/>
                <a:gd name="T77" fmla="*/ 60 h 190"/>
                <a:gd name="T78" fmla="*/ 137 w 186"/>
                <a:gd name="T79" fmla="*/ 72 h 190"/>
                <a:gd name="T80" fmla="*/ 168 w 186"/>
                <a:gd name="T81" fmla="*/ 58 h 190"/>
                <a:gd name="T82" fmla="*/ 160 w 186"/>
                <a:gd name="T83" fmla="*/ 62 h 190"/>
                <a:gd name="T84" fmla="*/ 18 w 186"/>
                <a:gd name="T85" fmla="*/ 48 h 190"/>
                <a:gd name="T86" fmla="*/ 95 w 186"/>
                <a:gd name="T87" fmla="*/ 114 h 190"/>
                <a:gd name="T88" fmla="*/ 110 w 186"/>
                <a:gd name="T89" fmla="*/ 162 h 190"/>
                <a:gd name="T90" fmla="*/ 70 w 186"/>
                <a:gd name="T91" fmla="*/ 160 h 190"/>
                <a:gd name="T92" fmla="*/ 117 w 186"/>
                <a:gd name="T93" fmla="*/ 5 h 190"/>
                <a:gd name="T94" fmla="*/ 99 w 186"/>
                <a:gd name="T95" fmla="*/ 78 h 190"/>
                <a:gd name="T96" fmla="*/ 93 w 186"/>
                <a:gd name="T97" fmla="*/ 91 h 190"/>
                <a:gd name="T98" fmla="*/ 94 w 186"/>
                <a:gd name="T99" fmla="*/ 8 h 190"/>
                <a:gd name="T100" fmla="*/ 92 w 186"/>
                <a:gd name="T101" fmla="*/ 6 h 190"/>
                <a:gd name="T102" fmla="*/ 3 w 186"/>
                <a:gd name="T103" fmla="*/ 126 h 190"/>
                <a:gd name="T104" fmla="*/ 16 w 186"/>
                <a:gd name="T105" fmla="*/ 152 h 190"/>
                <a:gd name="T106" fmla="*/ 48 w 186"/>
                <a:gd name="T107" fmla="*/ 181 h 190"/>
                <a:gd name="T108" fmla="*/ 70 w 186"/>
                <a:gd name="T109" fmla="*/ 190 h 190"/>
                <a:gd name="T110" fmla="*/ 89 w 186"/>
                <a:gd name="T111" fmla="*/ 190 h 190"/>
                <a:gd name="T112" fmla="*/ 116 w 186"/>
                <a:gd name="T113" fmla="*/ 184 h 190"/>
                <a:gd name="T114" fmla="*/ 125 w 186"/>
                <a:gd name="T115" fmla="*/ 184 h 190"/>
                <a:gd name="T116" fmla="*/ 147 w 186"/>
                <a:gd name="T117" fmla="*/ 174 h 190"/>
                <a:gd name="T118" fmla="*/ 173 w 186"/>
                <a:gd name="T119" fmla="*/ 139 h 190"/>
                <a:gd name="T120" fmla="*/ 180 w 186"/>
                <a:gd name="T121" fmla="*/ 62 h 190"/>
                <a:gd name="T122" fmla="*/ 179 w 186"/>
                <a:gd name="T123" fmla="*/ 3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90">
                  <a:moveTo>
                    <a:pt x="112" y="184"/>
                  </a:moveTo>
                  <a:cubicBezTo>
                    <a:pt x="112" y="183"/>
                    <a:pt x="112" y="183"/>
                    <a:pt x="112" y="182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moveTo>
                    <a:pt x="124" y="178"/>
                  </a:moveTo>
                  <a:cubicBezTo>
                    <a:pt x="124" y="177"/>
                    <a:pt x="123" y="177"/>
                    <a:pt x="123" y="176"/>
                  </a:cubicBezTo>
                  <a:cubicBezTo>
                    <a:pt x="123" y="175"/>
                    <a:pt x="124" y="175"/>
                    <a:pt x="124" y="174"/>
                  </a:cubicBezTo>
                  <a:cubicBezTo>
                    <a:pt x="124" y="175"/>
                    <a:pt x="124" y="176"/>
                    <a:pt x="124" y="178"/>
                  </a:cubicBezTo>
                  <a:moveTo>
                    <a:pt x="91" y="167"/>
                  </a:move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7"/>
                    <a:pt x="98" y="167"/>
                  </a:cubicBezTo>
                  <a:cubicBezTo>
                    <a:pt x="95" y="173"/>
                    <a:pt x="92" y="180"/>
                    <a:pt x="90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7" y="186"/>
                    <a:pt x="85" y="186"/>
                    <a:pt x="83" y="186"/>
                  </a:cubicBezTo>
                  <a:cubicBezTo>
                    <a:pt x="86" y="179"/>
                    <a:pt x="88" y="173"/>
                    <a:pt x="90" y="167"/>
                  </a:cubicBezTo>
                  <a:cubicBezTo>
                    <a:pt x="91" y="167"/>
                    <a:pt x="91" y="167"/>
                    <a:pt x="91" y="167"/>
                  </a:cubicBezTo>
                  <a:moveTo>
                    <a:pt x="79" y="185"/>
                  </a:moveTo>
                  <a:cubicBezTo>
                    <a:pt x="77" y="185"/>
                    <a:pt x="75" y="185"/>
                    <a:pt x="73" y="184"/>
                  </a:cubicBezTo>
                  <a:cubicBezTo>
                    <a:pt x="75" y="178"/>
                    <a:pt x="77" y="172"/>
                    <a:pt x="80" y="167"/>
                  </a:cubicBezTo>
                  <a:cubicBezTo>
                    <a:pt x="82" y="167"/>
                    <a:pt x="84" y="167"/>
                    <a:pt x="86" y="167"/>
                  </a:cubicBezTo>
                  <a:cubicBezTo>
                    <a:pt x="84" y="173"/>
                    <a:pt x="81" y="179"/>
                    <a:pt x="79" y="185"/>
                  </a:cubicBezTo>
                  <a:moveTo>
                    <a:pt x="94" y="186"/>
                  </a:moveTo>
                  <a:cubicBezTo>
                    <a:pt x="97" y="179"/>
                    <a:pt x="100" y="173"/>
                    <a:pt x="102" y="167"/>
                  </a:cubicBezTo>
                  <a:cubicBezTo>
                    <a:pt x="104" y="166"/>
                    <a:pt x="106" y="166"/>
                    <a:pt x="108" y="166"/>
                  </a:cubicBezTo>
                  <a:cubicBezTo>
                    <a:pt x="106" y="172"/>
                    <a:pt x="103" y="179"/>
                    <a:pt x="101" y="185"/>
                  </a:cubicBezTo>
                  <a:cubicBezTo>
                    <a:pt x="98" y="185"/>
                    <a:pt x="96" y="186"/>
                    <a:pt x="94" y="186"/>
                  </a:cubicBezTo>
                  <a:moveTo>
                    <a:pt x="69" y="184"/>
                  </a:moveTo>
                  <a:cubicBezTo>
                    <a:pt x="67" y="183"/>
                    <a:pt x="65" y="183"/>
                    <a:pt x="62" y="182"/>
                  </a:cubicBezTo>
                  <a:cubicBezTo>
                    <a:pt x="65" y="176"/>
                    <a:pt x="67" y="170"/>
                    <a:pt x="70" y="165"/>
                  </a:cubicBezTo>
                  <a:cubicBezTo>
                    <a:pt x="72" y="165"/>
                    <a:pt x="74" y="166"/>
                    <a:pt x="76" y="166"/>
                  </a:cubicBezTo>
                  <a:cubicBezTo>
                    <a:pt x="73" y="172"/>
                    <a:pt x="71" y="178"/>
                    <a:pt x="69" y="184"/>
                  </a:cubicBezTo>
                  <a:moveTo>
                    <a:pt x="105" y="185"/>
                  </a:moveTo>
                  <a:cubicBezTo>
                    <a:pt x="107" y="178"/>
                    <a:pt x="110" y="172"/>
                    <a:pt x="113" y="165"/>
                  </a:cubicBezTo>
                  <a:cubicBezTo>
                    <a:pt x="113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7"/>
                    <a:pt x="114" y="169"/>
                    <a:pt x="114" y="170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1" y="176"/>
                    <a:pt x="109" y="180"/>
                    <a:pt x="107" y="184"/>
                  </a:cubicBezTo>
                  <a:cubicBezTo>
                    <a:pt x="106" y="185"/>
                    <a:pt x="106" y="185"/>
                    <a:pt x="105" y="185"/>
                  </a:cubicBezTo>
                  <a:moveTo>
                    <a:pt x="59" y="181"/>
                  </a:moveTo>
                  <a:cubicBezTo>
                    <a:pt x="55" y="180"/>
                    <a:pt x="52" y="178"/>
                    <a:pt x="50" y="17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3" y="171"/>
                    <a:pt x="55" y="166"/>
                    <a:pt x="58" y="161"/>
                  </a:cubicBezTo>
                  <a:cubicBezTo>
                    <a:pt x="61" y="162"/>
                    <a:pt x="64" y="163"/>
                    <a:pt x="66" y="164"/>
                  </a:cubicBezTo>
                  <a:cubicBezTo>
                    <a:pt x="63" y="169"/>
                    <a:pt x="61" y="175"/>
                    <a:pt x="59" y="181"/>
                  </a:cubicBezTo>
                  <a:moveTo>
                    <a:pt x="120" y="173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68"/>
                    <a:pt x="122" y="165"/>
                    <a:pt x="123" y="162"/>
                  </a:cubicBezTo>
                  <a:cubicBezTo>
                    <a:pt x="124" y="161"/>
                    <a:pt x="125" y="160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5" y="162"/>
                    <a:pt x="125" y="165"/>
                  </a:cubicBezTo>
                  <a:cubicBezTo>
                    <a:pt x="125" y="165"/>
                    <a:pt x="124" y="165"/>
                    <a:pt x="124" y="166"/>
                  </a:cubicBezTo>
                  <a:cubicBezTo>
                    <a:pt x="123" y="168"/>
                    <a:pt x="122" y="170"/>
                    <a:pt x="120" y="173"/>
                  </a:cubicBezTo>
                  <a:moveTo>
                    <a:pt x="128" y="179"/>
                  </a:moveTo>
                  <a:cubicBezTo>
                    <a:pt x="128" y="177"/>
                    <a:pt x="128" y="174"/>
                    <a:pt x="129" y="171"/>
                  </a:cubicBezTo>
                  <a:cubicBezTo>
                    <a:pt x="129" y="167"/>
                    <a:pt x="129" y="164"/>
                    <a:pt x="129" y="161"/>
                  </a:cubicBezTo>
                  <a:cubicBezTo>
                    <a:pt x="132" y="160"/>
                    <a:pt x="134" y="160"/>
                    <a:pt x="136" y="159"/>
                  </a:cubicBezTo>
                  <a:cubicBezTo>
                    <a:pt x="134" y="165"/>
                    <a:pt x="132" y="172"/>
                    <a:pt x="130" y="17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9" y="179"/>
                    <a:pt x="128" y="179"/>
                    <a:pt x="128" y="179"/>
                  </a:cubicBezTo>
                  <a:moveTo>
                    <a:pt x="46" y="175"/>
                  </a:moveTo>
                  <a:cubicBezTo>
                    <a:pt x="44" y="174"/>
                    <a:pt x="42" y="172"/>
                    <a:pt x="40" y="171"/>
                  </a:cubicBezTo>
                  <a:cubicBezTo>
                    <a:pt x="42" y="166"/>
                    <a:pt x="44" y="161"/>
                    <a:pt x="47" y="157"/>
                  </a:cubicBezTo>
                  <a:cubicBezTo>
                    <a:pt x="50" y="158"/>
                    <a:pt x="52" y="159"/>
                    <a:pt x="54" y="160"/>
                  </a:cubicBezTo>
                  <a:cubicBezTo>
                    <a:pt x="52" y="165"/>
                    <a:pt x="49" y="170"/>
                    <a:pt x="47" y="174"/>
                  </a:cubicBezTo>
                  <a:cubicBezTo>
                    <a:pt x="46" y="175"/>
                    <a:pt x="46" y="175"/>
                    <a:pt x="46" y="175"/>
                  </a:cubicBezTo>
                  <a:moveTo>
                    <a:pt x="134" y="177"/>
                  </a:moveTo>
                  <a:cubicBezTo>
                    <a:pt x="136" y="170"/>
                    <a:pt x="138" y="163"/>
                    <a:pt x="14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1" y="156"/>
                    <a:pt x="142" y="156"/>
                    <a:pt x="143" y="155"/>
                  </a:cubicBezTo>
                  <a:cubicBezTo>
                    <a:pt x="141" y="162"/>
                    <a:pt x="139" y="169"/>
                    <a:pt x="137" y="175"/>
                  </a:cubicBezTo>
                  <a:cubicBezTo>
                    <a:pt x="136" y="176"/>
                    <a:pt x="135" y="176"/>
                    <a:pt x="134" y="177"/>
                  </a:cubicBezTo>
                  <a:moveTo>
                    <a:pt x="36" y="169"/>
                  </a:moveTo>
                  <a:cubicBezTo>
                    <a:pt x="35" y="167"/>
                    <a:pt x="33" y="166"/>
                    <a:pt x="31" y="164"/>
                  </a:cubicBezTo>
                  <a:cubicBezTo>
                    <a:pt x="33" y="160"/>
                    <a:pt x="35" y="156"/>
                    <a:pt x="38" y="152"/>
                  </a:cubicBezTo>
                  <a:cubicBezTo>
                    <a:pt x="40" y="153"/>
                    <a:pt x="42" y="154"/>
                    <a:pt x="44" y="155"/>
                  </a:cubicBezTo>
                  <a:cubicBezTo>
                    <a:pt x="41" y="159"/>
                    <a:pt x="38" y="164"/>
                    <a:pt x="36" y="169"/>
                  </a:cubicBezTo>
                  <a:moveTo>
                    <a:pt x="142" y="173"/>
                  </a:moveTo>
                  <a:cubicBezTo>
                    <a:pt x="144" y="166"/>
                    <a:pt x="146" y="159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9" y="152"/>
                    <a:pt x="150" y="151"/>
                    <a:pt x="152" y="150"/>
                  </a:cubicBezTo>
                  <a:cubicBezTo>
                    <a:pt x="150" y="157"/>
                    <a:pt x="148" y="164"/>
                    <a:pt x="145" y="171"/>
                  </a:cubicBezTo>
                  <a:cubicBezTo>
                    <a:pt x="144" y="171"/>
                    <a:pt x="143" y="172"/>
                    <a:pt x="142" y="173"/>
                  </a:cubicBezTo>
                  <a:moveTo>
                    <a:pt x="118" y="165"/>
                  </a:moveTo>
                  <a:cubicBezTo>
                    <a:pt x="118" y="164"/>
                    <a:pt x="118" y="163"/>
                    <a:pt x="118" y="162"/>
                  </a:cubicBezTo>
                  <a:cubicBezTo>
                    <a:pt x="118" y="161"/>
                    <a:pt x="117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56"/>
                    <a:pt x="119" y="153"/>
                    <a:pt x="121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1"/>
                    <a:pt x="123" y="152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2" y="157"/>
                  </a:cubicBezTo>
                  <a:cubicBezTo>
                    <a:pt x="122" y="158"/>
                    <a:pt x="121" y="159"/>
                    <a:pt x="120" y="160"/>
                  </a:cubicBezTo>
                  <a:cubicBezTo>
                    <a:pt x="119" y="162"/>
                    <a:pt x="118" y="163"/>
                    <a:pt x="118" y="165"/>
                  </a:cubicBezTo>
                  <a:moveTo>
                    <a:pt x="28" y="161"/>
                  </a:moveTo>
                  <a:cubicBezTo>
                    <a:pt x="28" y="161"/>
                    <a:pt x="27" y="161"/>
                    <a:pt x="27" y="160"/>
                  </a:cubicBezTo>
                  <a:cubicBezTo>
                    <a:pt x="26" y="159"/>
                    <a:pt x="26" y="159"/>
                    <a:pt x="25" y="158"/>
                  </a:cubicBezTo>
                  <a:cubicBezTo>
                    <a:pt x="27" y="154"/>
                    <a:pt x="28" y="150"/>
                    <a:pt x="30" y="146"/>
                  </a:cubicBezTo>
                  <a:cubicBezTo>
                    <a:pt x="31" y="147"/>
                    <a:pt x="33" y="148"/>
                    <a:pt x="34" y="149"/>
                  </a:cubicBezTo>
                  <a:cubicBezTo>
                    <a:pt x="32" y="153"/>
                    <a:pt x="30" y="157"/>
                    <a:pt x="28" y="161"/>
                  </a:cubicBezTo>
                  <a:moveTo>
                    <a:pt x="151" y="167"/>
                  </a:moveTo>
                  <a:cubicBezTo>
                    <a:pt x="153" y="160"/>
                    <a:pt x="155" y="154"/>
                    <a:pt x="156" y="147"/>
                  </a:cubicBezTo>
                  <a:cubicBezTo>
                    <a:pt x="157" y="147"/>
                    <a:pt x="157" y="147"/>
                    <a:pt x="157" y="147"/>
                  </a:cubicBezTo>
                  <a:cubicBezTo>
                    <a:pt x="158" y="146"/>
                    <a:pt x="159" y="145"/>
                    <a:pt x="160" y="144"/>
                  </a:cubicBezTo>
                  <a:cubicBezTo>
                    <a:pt x="159" y="150"/>
                    <a:pt x="157" y="157"/>
                    <a:pt x="154" y="163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3" y="165"/>
                    <a:pt x="152" y="166"/>
                    <a:pt x="151" y="167"/>
                  </a:cubicBezTo>
                  <a:moveTo>
                    <a:pt x="114" y="155"/>
                  </a:moveTo>
                  <a:cubicBezTo>
                    <a:pt x="114" y="153"/>
                    <a:pt x="113" y="152"/>
                    <a:pt x="112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4" y="147"/>
                    <a:pt x="115" y="144"/>
                    <a:pt x="117" y="142"/>
                  </a:cubicBezTo>
                  <a:cubicBezTo>
                    <a:pt x="118" y="143"/>
                    <a:pt x="118" y="144"/>
                    <a:pt x="119" y="146"/>
                  </a:cubicBezTo>
                  <a:cubicBezTo>
                    <a:pt x="117" y="149"/>
                    <a:pt x="116" y="152"/>
                    <a:pt x="114" y="155"/>
                  </a:cubicBezTo>
                  <a:moveTo>
                    <a:pt x="22" y="154"/>
                  </a:moveTo>
                  <a:cubicBezTo>
                    <a:pt x="21" y="153"/>
                    <a:pt x="20" y="151"/>
                    <a:pt x="18" y="149"/>
                  </a:cubicBezTo>
                  <a:cubicBezTo>
                    <a:pt x="20" y="146"/>
                    <a:pt x="21" y="144"/>
                    <a:pt x="23" y="141"/>
                  </a:cubicBezTo>
                  <a:cubicBezTo>
                    <a:pt x="24" y="142"/>
                    <a:pt x="25" y="143"/>
                    <a:pt x="27" y="144"/>
                  </a:cubicBezTo>
                  <a:cubicBezTo>
                    <a:pt x="25" y="148"/>
                    <a:pt x="24" y="151"/>
                    <a:pt x="22" y="154"/>
                  </a:cubicBezTo>
                  <a:moveTo>
                    <a:pt x="16" y="145"/>
                  </a:moveTo>
                  <a:cubicBezTo>
                    <a:pt x="15" y="145"/>
                    <a:pt x="15" y="144"/>
                    <a:pt x="14" y="143"/>
                  </a:cubicBezTo>
                  <a:cubicBezTo>
                    <a:pt x="16" y="140"/>
                    <a:pt x="17" y="138"/>
                    <a:pt x="18" y="136"/>
                  </a:cubicBezTo>
                  <a:cubicBezTo>
                    <a:pt x="19" y="136"/>
                    <a:pt x="19" y="137"/>
                    <a:pt x="20" y="138"/>
                  </a:cubicBezTo>
                  <a:cubicBezTo>
                    <a:pt x="18" y="140"/>
                    <a:pt x="17" y="143"/>
                    <a:pt x="16" y="145"/>
                  </a:cubicBezTo>
                  <a:moveTo>
                    <a:pt x="161" y="157"/>
                  </a:moveTo>
                  <a:cubicBezTo>
                    <a:pt x="163" y="151"/>
                    <a:pt x="164" y="145"/>
                    <a:pt x="165" y="139"/>
                  </a:cubicBezTo>
                  <a:cubicBezTo>
                    <a:pt x="167" y="138"/>
                    <a:pt x="168" y="136"/>
                    <a:pt x="169" y="135"/>
                  </a:cubicBezTo>
                  <a:cubicBezTo>
                    <a:pt x="169" y="137"/>
                    <a:pt x="169" y="138"/>
                    <a:pt x="168" y="140"/>
                  </a:cubicBezTo>
                  <a:cubicBezTo>
                    <a:pt x="168" y="142"/>
                    <a:pt x="168" y="144"/>
                    <a:pt x="168" y="145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6" y="150"/>
                    <a:pt x="164" y="153"/>
                    <a:pt x="161" y="157"/>
                  </a:cubicBezTo>
                  <a:moveTo>
                    <a:pt x="111" y="145"/>
                  </a:moveTo>
                  <a:cubicBezTo>
                    <a:pt x="110" y="143"/>
                    <a:pt x="109" y="142"/>
                    <a:pt x="109" y="140"/>
                  </a:cubicBezTo>
                  <a:cubicBezTo>
                    <a:pt x="110" y="137"/>
                    <a:pt x="111" y="135"/>
                    <a:pt x="112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4"/>
                    <a:pt x="114" y="136"/>
                    <a:pt x="115" y="138"/>
                  </a:cubicBezTo>
                  <a:cubicBezTo>
                    <a:pt x="113" y="140"/>
                    <a:pt x="112" y="142"/>
                    <a:pt x="111" y="145"/>
                  </a:cubicBezTo>
                  <a:moveTo>
                    <a:pt x="12" y="139"/>
                  </a:moveTo>
                  <a:cubicBezTo>
                    <a:pt x="11" y="137"/>
                    <a:pt x="11" y="135"/>
                    <a:pt x="10" y="134"/>
                  </a:cubicBezTo>
                  <a:cubicBezTo>
                    <a:pt x="11" y="132"/>
                    <a:pt x="12" y="131"/>
                    <a:pt x="13" y="129"/>
                  </a:cubicBezTo>
                  <a:cubicBezTo>
                    <a:pt x="14" y="130"/>
                    <a:pt x="15" y="131"/>
                    <a:pt x="15" y="132"/>
                  </a:cubicBezTo>
                  <a:cubicBezTo>
                    <a:pt x="14" y="134"/>
                    <a:pt x="13" y="136"/>
                    <a:pt x="12" y="139"/>
                  </a:cubicBezTo>
                  <a:moveTo>
                    <a:pt x="107" y="134"/>
                  </a:moveTo>
                  <a:cubicBezTo>
                    <a:pt x="106" y="133"/>
                    <a:pt x="106" y="131"/>
                    <a:pt x="105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28"/>
                    <a:pt x="107" y="126"/>
                    <a:pt x="108" y="124"/>
                  </a:cubicBezTo>
                  <a:cubicBezTo>
                    <a:pt x="108" y="126"/>
                    <a:pt x="109" y="127"/>
                    <a:pt x="110" y="128"/>
                  </a:cubicBezTo>
                  <a:cubicBezTo>
                    <a:pt x="109" y="130"/>
                    <a:pt x="108" y="132"/>
                    <a:pt x="107" y="134"/>
                  </a:cubicBezTo>
                  <a:moveTo>
                    <a:pt x="8" y="129"/>
                  </a:moveTo>
                  <a:cubicBezTo>
                    <a:pt x="8" y="127"/>
                    <a:pt x="7" y="125"/>
                    <a:pt x="7" y="123"/>
                  </a:cubicBezTo>
                  <a:cubicBezTo>
                    <a:pt x="7" y="122"/>
                    <a:pt x="8" y="121"/>
                    <a:pt x="8" y="120"/>
                  </a:cubicBezTo>
                  <a:cubicBezTo>
                    <a:pt x="9" y="122"/>
                    <a:pt x="10" y="123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9" y="128"/>
                    <a:pt x="8" y="129"/>
                  </a:cubicBezTo>
                  <a:moveTo>
                    <a:pt x="170" y="124"/>
                  </a:moveTo>
                  <a:cubicBezTo>
                    <a:pt x="169" y="124"/>
                    <a:pt x="169" y="124"/>
                    <a:pt x="168" y="123"/>
                  </a:cubicBezTo>
                  <a:cubicBezTo>
                    <a:pt x="169" y="121"/>
                    <a:pt x="170" y="120"/>
                    <a:pt x="171" y="118"/>
                  </a:cubicBezTo>
                  <a:cubicBezTo>
                    <a:pt x="172" y="119"/>
                    <a:pt x="173" y="119"/>
                    <a:pt x="174" y="119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2" y="122"/>
                    <a:pt x="171" y="123"/>
                    <a:pt x="170" y="124"/>
                  </a:cubicBezTo>
                  <a:moveTo>
                    <a:pt x="103" y="125"/>
                  </a:moveTo>
                  <a:cubicBezTo>
                    <a:pt x="103" y="123"/>
                    <a:pt x="103" y="122"/>
                    <a:pt x="102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5" y="119"/>
                    <a:pt x="105" y="119"/>
                    <a:pt x="106" y="120"/>
                  </a:cubicBezTo>
                  <a:cubicBezTo>
                    <a:pt x="105" y="122"/>
                    <a:pt x="104" y="123"/>
                    <a:pt x="103" y="125"/>
                  </a:cubicBezTo>
                  <a:moveTo>
                    <a:pt x="164" y="122"/>
                  </a:moveTo>
                  <a:cubicBezTo>
                    <a:pt x="163" y="121"/>
                    <a:pt x="161" y="121"/>
                    <a:pt x="159" y="120"/>
                  </a:cubicBezTo>
                  <a:cubicBezTo>
                    <a:pt x="160" y="118"/>
                    <a:pt x="161" y="117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4" y="116"/>
                    <a:pt x="166" y="116"/>
                    <a:pt x="167" y="117"/>
                  </a:cubicBezTo>
                  <a:cubicBezTo>
                    <a:pt x="166" y="118"/>
                    <a:pt x="165" y="120"/>
                    <a:pt x="164" y="122"/>
                  </a:cubicBezTo>
                  <a:moveTo>
                    <a:pt x="101" y="116"/>
                  </a:moveTo>
                  <a:cubicBezTo>
                    <a:pt x="100" y="115"/>
                    <a:pt x="100" y="115"/>
                    <a:pt x="100" y="114"/>
                  </a:cubicBezTo>
                  <a:cubicBezTo>
                    <a:pt x="100" y="113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5"/>
                    <a:pt x="101" y="116"/>
                  </a:cubicBezTo>
                  <a:moveTo>
                    <a:pt x="156" y="118"/>
                  </a:moveTo>
                  <a:cubicBezTo>
                    <a:pt x="154" y="117"/>
                    <a:pt x="151" y="116"/>
                    <a:pt x="149" y="115"/>
                  </a:cubicBezTo>
                  <a:cubicBezTo>
                    <a:pt x="150" y="114"/>
                    <a:pt x="150" y="113"/>
                    <a:pt x="151" y="111"/>
                  </a:cubicBezTo>
                  <a:cubicBezTo>
                    <a:pt x="154" y="112"/>
                    <a:pt x="156" y="113"/>
                    <a:pt x="158" y="114"/>
                  </a:cubicBezTo>
                  <a:cubicBezTo>
                    <a:pt x="157" y="115"/>
                    <a:pt x="156" y="117"/>
                    <a:pt x="156" y="118"/>
                  </a:cubicBezTo>
                  <a:moveTo>
                    <a:pt x="6" y="117"/>
                  </a:moveTo>
                  <a:cubicBezTo>
                    <a:pt x="5" y="115"/>
                    <a:pt x="5" y="112"/>
                    <a:pt x="5" y="110"/>
                  </a:cubicBezTo>
                  <a:cubicBezTo>
                    <a:pt x="5" y="112"/>
                    <a:pt x="6" y="114"/>
                    <a:pt x="6" y="115"/>
                  </a:cubicBezTo>
                  <a:cubicBezTo>
                    <a:pt x="6" y="116"/>
                    <a:pt x="6" y="117"/>
                    <a:pt x="6" y="117"/>
                  </a:cubicBezTo>
                  <a:moveTo>
                    <a:pt x="145" y="114"/>
                  </a:moveTo>
                  <a:cubicBezTo>
                    <a:pt x="144" y="113"/>
                    <a:pt x="144" y="113"/>
                    <a:pt x="143" y="113"/>
                  </a:cubicBezTo>
                  <a:cubicBezTo>
                    <a:pt x="143" y="112"/>
                    <a:pt x="144" y="110"/>
                    <a:pt x="144" y="109"/>
                  </a:cubicBezTo>
                  <a:cubicBezTo>
                    <a:pt x="145" y="109"/>
                    <a:pt x="146" y="110"/>
                    <a:pt x="147" y="110"/>
                  </a:cubicBezTo>
                  <a:cubicBezTo>
                    <a:pt x="147" y="111"/>
                    <a:pt x="146" y="113"/>
                    <a:pt x="145" y="114"/>
                  </a:cubicBezTo>
                  <a:moveTo>
                    <a:pt x="139" y="111"/>
                  </a:moveTo>
                  <a:cubicBezTo>
                    <a:pt x="137" y="110"/>
                    <a:pt x="135" y="110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8"/>
                    <a:pt x="134" y="107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ubicBezTo>
                    <a:pt x="140" y="109"/>
                    <a:pt x="140" y="110"/>
                    <a:pt x="139" y="111"/>
                  </a:cubicBezTo>
                  <a:moveTo>
                    <a:pt x="177" y="135"/>
                  </a:moveTo>
                  <a:cubicBezTo>
                    <a:pt x="177" y="130"/>
                    <a:pt x="178" y="125"/>
                    <a:pt x="178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80" y="114"/>
                    <a:pt x="181" y="109"/>
                    <a:pt x="182" y="103"/>
                  </a:cubicBezTo>
                  <a:cubicBezTo>
                    <a:pt x="182" y="114"/>
                    <a:pt x="181" y="125"/>
                    <a:pt x="177" y="135"/>
                  </a:cubicBezTo>
                  <a:moveTo>
                    <a:pt x="129" y="107"/>
                  </a:moveTo>
                  <a:cubicBezTo>
                    <a:pt x="128" y="106"/>
                    <a:pt x="126" y="106"/>
                    <a:pt x="125" y="105"/>
                  </a:cubicBezTo>
                  <a:cubicBezTo>
                    <a:pt x="126" y="104"/>
                    <a:pt x="126" y="104"/>
                    <a:pt x="126" y="103"/>
                  </a:cubicBezTo>
                  <a:cubicBezTo>
                    <a:pt x="128" y="103"/>
                    <a:pt x="129" y="104"/>
                    <a:pt x="131" y="104"/>
                  </a:cubicBezTo>
                  <a:cubicBezTo>
                    <a:pt x="130" y="105"/>
                    <a:pt x="130" y="106"/>
                    <a:pt x="129" y="107"/>
                  </a:cubicBezTo>
                  <a:moveTo>
                    <a:pt x="98" y="109"/>
                  </a:moveTo>
                  <a:cubicBezTo>
                    <a:pt x="97" y="106"/>
                    <a:pt x="97" y="104"/>
                    <a:pt x="96" y="102"/>
                  </a:cubicBezTo>
                  <a:cubicBezTo>
                    <a:pt x="97" y="104"/>
                    <a:pt x="98" y="106"/>
                    <a:pt x="99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9"/>
                  </a:cubicBezTo>
                  <a:moveTo>
                    <a:pt x="121" y="104"/>
                  </a:moveTo>
                  <a:cubicBezTo>
                    <a:pt x="120" y="103"/>
                    <a:pt x="118" y="102"/>
                    <a:pt x="117" y="102"/>
                  </a:cubicBezTo>
                  <a:cubicBezTo>
                    <a:pt x="117" y="101"/>
                    <a:pt x="117" y="100"/>
                    <a:pt x="117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2" y="102"/>
                    <a:pt x="122" y="103"/>
                    <a:pt x="121" y="104"/>
                  </a:cubicBezTo>
                  <a:moveTo>
                    <a:pt x="129" y="157"/>
                  </a:moveTo>
                  <a:cubicBezTo>
                    <a:pt x="129" y="156"/>
                    <a:pt x="129" y="156"/>
                    <a:pt x="129" y="156"/>
                  </a:cubicBezTo>
                  <a:cubicBezTo>
                    <a:pt x="128" y="154"/>
                    <a:pt x="126" y="150"/>
                    <a:pt x="124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18" y="135"/>
                    <a:pt x="111" y="123"/>
                    <a:pt x="105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3" y="106"/>
                    <a:pt x="100" y="102"/>
                    <a:pt x="98" y="98"/>
                  </a:cubicBezTo>
                  <a:cubicBezTo>
                    <a:pt x="101" y="99"/>
                    <a:pt x="103" y="100"/>
                    <a:pt x="106" y="101"/>
                  </a:cubicBezTo>
                  <a:cubicBezTo>
                    <a:pt x="115" y="105"/>
                    <a:pt x="127" y="110"/>
                    <a:pt x="138" y="115"/>
                  </a:cubicBezTo>
                  <a:cubicBezTo>
                    <a:pt x="138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9" y="120"/>
                    <a:pt x="158" y="123"/>
                    <a:pt x="164" y="126"/>
                  </a:cubicBezTo>
                  <a:cubicBezTo>
                    <a:pt x="164" y="126"/>
                    <a:pt x="164" y="126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6" y="127"/>
                    <a:pt x="167" y="127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9"/>
                    <a:pt x="168" y="130"/>
                    <a:pt x="168" y="130"/>
                  </a:cubicBezTo>
                  <a:cubicBezTo>
                    <a:pt x="167" y="132"/>
                    <a:pt x="165" y="134"/>
                    <a:pt x="163" y="136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5" y="144"/>
                    <a:pt x="144" y="152"/>
                    <a:pt x="129" y="157"/>
                  </a:cubicBezTo>
                  <a:moveTo>
                    <a:pt x="113" y="100"/>
                  </a:moveTo>
                  <a:cubicBezTo>
                    <a:pt x="112" y="100"/>
                    <a:pt x="111" y="99"/>
                    <a:pt x="110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8"/>
                    <a:pt x="113" y="98"/>
                    <a:pt x="114" y="98"/>
                  </a:cubicBezTo>
                  <a:cubicBezTo>
                    <a:pt x="113" y="99"/>
                    <a:pt x="113" y="100"/>
                    <a:pt x="113" y="100"/>
                  </a:cubicBezTo>
                  <a:moveTo>
                    <a:pt x="106" y="97"/>
                  </a:moveTo>
                  <a:cubicBezTo>
                    <a:pt x="103" y="96"/>
                    <a:pt x="100" y="94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2" y="94"/>
                    <a:pt x="107" y="96"/>
                  </a:cubicBezTo>
                  <a:cubicBezTo>
                    <a:pt x="106" y="96"/>
                    <a:pt x="106" y="97"/>
                    <a:pt x="106" y="97"/>
                  </a:cubicBezTo>
                  <a:moveTo>
                    <a:pt x="98" y="89"/>
                  </a:moveTo>
                  <a:cubicBezTo>
                    <a:pt x="98" y="87"/>
                    <a:pt x="98" y="85"/>
                    <a:pt x="9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2"/>
                    <a:pt x="102" y="81"/>
                    <a:pt x="106" y="79"/>
                  </a:cubicBezTo>
                  <a:cubicBezTo>
                    <a:pt x="104" y="82"/>
                    <a:pt x="103" y="85"/>
                    <a:pt x="103" y="88"/>
                  </a:cubicBezTo>
                  <a:cubicBezTo>
                    <a:pt x="101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moveTo>
                    <a:pt x="107" y="86"/>
                  </a:moveTo>
                  <a:cubicBezTo>
                    <a:pt x="108" y="83"/>
                    <a:pt x="109" y="80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3" y="74"/>
                    <a:pt x="116" y="73"/>
                    <a:pt x="118" y="71"/>
                  </a:cubicBezTo>
                  <a:cubicBezTo>
                    <a:pt x="117" y="75"/>
                    <a:pt x="115" y="79"/>
                    <a:pt x="114" y="83"/>
                  </a:cubicBezTo>
                  <a:cubicBezTo>
                    <a:pt x="113" y="84"/>
                    <a:pt x="112" y="84"/>
                    <a:pt x="111" y="8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6"/>
                    <a:pt x="108" y="86"/>
                    <a:pt x="107" y="86"/>
                  </a:cubicBezTo>
                  <a:moveTo>
                    <a:pt x="123" y="85"/>
                  </a:moveTo>
                  <a:cubicBezTo>
                    <a:pt x="124" y="85"/>
                    <a:pt x="124" y="85"/>
                    <a:pt x="124" y="84"/>
                  </a:cubicBezTo>
                  <a:cubicBezTo>
                    <a:pt x="129" y="83"/>
                    <a:pt x="134" y="81"/>
                    <a:pt x="140" y="79"/>
                  </a:cubicBezTo>
                  <a:cubicBezTo>
                    <a:pt x="153" y="73"/>
                    <a:pt x="167" y="68"/>
                    <a:pt x="178" y="66"/>
                  </a:cubicBezTo>
                  <a:cubicBezTo>
                    <a:pt x="179" y="72"/>
                    <a:pt x="180" y="79"/>
                    <a:pt x="180" y="86"/>
                  </a:cubicBezTo>
                  <a:cubicBezTo>
                    <a:pt x="180" y="96"/>
                    <a:pt x="178" y="106"/>
                    <a:pt x="176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69" y="113"/>
                    <a:pt x="161" y="110"/>
                    <a:pt x="151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5" y="105"/>
                    <a:pt x="139" y="103"/>
                    <a:pt x="134" y="101"/>
                  </a:cubicBezTo>
                  <a:cubicBezTo>
                    <a:pt x="128" y="99"/>
                    <a:pt x="123" y="97"/>
                    <a:pt x="118" y="96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16" y="95"/>
                    <a:pt x="115" y="95"/>
                  </a:cubicBezTo>
                  <a:cubicBezTo>
                    <a:pt x="114" y="94"/>
                    <a:pt x="113" y="94"/>
                    <a:pt x="112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2"/>
                    <a:pt x="110" y="92"/>
                    <a:pt x="110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8" y="92"/>
                    <a:pt x="106" y="92"/>
                    <a:pt x="105" y="91"/>
                  </a:cubicBezTo>
                  <a:cubicBezTo>
                    <a:pt x="110" y="90"/>
                    <a:pt x="116" y="88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moveTo>
                    <a:pt x="119" y="81"/>
                  </a:moveTo>
                  <a:cubicBezTo>
                    <a:pt x="120" y="77"/>
                    <a:pt x="122" y="73"/>
                    <a:pt x="123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7"/>
                    <a:pt x="126" y="66"/>
                    <a:pt x="128" y="65"/>
                  </a:cubicBezTo>
                  <a:cubicBezTo>
                    <a:pt x="126" y="70"/>
                    <a:pt x="124" y="75"/>
                    <a:pt x="122" y="79"/>
                  </a:cubicBezTo>
                  <a:cubicBezTo>
                    <a:pt x="121" y="80"/>
                    <a:pt x="120" y="80"/>
                    <a:pt x="119" y="81"/>
                  </a:cubicBezTo>
                  <a:moveTo>
                    <a:pt x="127" y="77"/>
                  </a:moveTo>
                  <a:cubicBezTo>
                    <a:pt x="129" y="73"/>
                    <a:pt x="131" y="69"/>
                    <a:pt x="133" y="65"/>
                  </a:cubicBezTo>
                  <a:cubicBezTo>
                    <a:pt x="133" y="64"/>
                    <a:pt x="133" y="63"/>
                    <a:pt x="132" y="63"/>
                  </a:cubicBezTo>
                  <a:cubicBezTo>
                    <a:pt x="134" y="62"/>
                    <a:pt x="136" y="61"/>
                    <a:pt x="138" y="60"/>
                  </a:cubicBezTo>
                  <a:cubicBezTo>
                    <a:pt x="136" y="65"/>
                    <a:pt x="134" y="70"/>
                    <a:pt x="132" y="75"/>
                  </a:cubicBezTo>
                  <a:cubicBezTo>
                    <a:pt x="130" y="76"/>
                    <a:pt x="129" y="76"/>
                    <a:pt x="127" y="77"/>
                  </a:cubicBezTo>
                  <a:moveTo>
                    <a:pt x="137" y="72"/>
                  </a:moveTo>
                  <a:cubicBezTo>
                    <a:pt x="139" y="67"/>
                    <a:pt x="141" y="62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5"/>
                    <a:pt x="148" y="54"/>
                    <a:pt x="150" y="53"/>
                  </a:cubicBezTo>
                  <a:cubicBezTo>
                    <a:pt x="149" y="58"/>
                    <a:pt x="147" y="63"/>
                    <a:pt x="146" y="68"/>
                  </a:cubicBezTo>
                  <a:cubicBezTo>
                    <a:pt x="143" y="70"/>
                    <a:pt x="140" y="71"/>
                    <a:pt x="137" y="72"/>
                  </a:cubicBezTo>
                  <a:moveTo>
                    <a:pt x="151" y="66"/>
                  </a:moveTo>
                  <a:cubicBezTo>
                    <a:pt x="152" y="61"/>
                    <a:pt x="154" y="55"/>
                    <a:pt x="155" y="50"/>
                  </a:cubicBezTo>
                  <a:cubicBezTo>
                    <a:pt x="157" y="49"/>
                    <a:pt x="159" y="48"/>
                    <a:pt x="161" y="47"/>
                  </a:cubicBezTo>
                  <a:cubicBezTo>
                    <a:pt x="159" y="52"/>
                    <a:pt x="157" y="57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5"/>
                    <a:pt x="152" y="65"/>
                    <a:pt x="151" y="66"/>
                  </a:cubicBezTo>
                  <a:moveTo>
                    <a:pt x="168" y="58"/>
                  </a:moveTo>
                  <a:cubicBezTo>
                    <a:pt x="170" y="53"/>
                    <a:pt x="172" y="48"/>
                    <a:pt x="174" y="43"/>
                  </a:cubicBezTo>
                  <a:cubicBezTo>
                    <a:pt x="172" y="47"/>
                    <a:pt x="171" y="52"/>
                    <a:pt x="171" y="57"/>
                  </a:cubicBezTo>
                  <a:cubicBezTo>
                    <a:pt x="170" y="57"/>
                    <a:pt x="169" y="57"/>
                    <a:pt x="168" y="58"/>
                  </a:cubicBezTo>
                  <a:moveTo>
                    <a:pt x="160" y="62"/>
                  </a:moveTo>
                  <a:cubicBezTo>
                    <a:pt x="162" y="56"/>
                    <a:pt x="164" y="50"/>
                    <a:pt x="166" y="44"/>
                  </a:cubicBezTo>
                  <a:cubicBezTo>
                    <a:pt x="167" y="44"/>
                    <a:pt x="168" y="43"/>
                    <a:pt x="169" y="43"/>
                  </a:cubicBezTo>
                  <a:cubicBezTo>
                    <a:pt x="168" y="49"/>
                    <a:pt x="166" y="54"/>
                    <a:pt x="163" y="60"/>
                  </a:cubicBezTo>
                  <a:cubicBezTo>
                    <a:pt x="162" y="61"/>
                    <a:pt x="161" y="61"/>
                    <a:pt x="160" y="62"/>
                  </a:cubicBezTo>
                  <a:moveTo>
                    <a:pt x="46" y="152"/>
                  </a:moveTo>
                  <a:cubicBezTo>
                    <a:pt x="41" y="149"/>
                    <a:pt x="35" y="145"/>
                    <a:pt x="29" y="141"/>
                  </a:cubicBezTo>
                  <a:cubicBezTo>
                    <a:pt x="21" y="135"/>
                    <a:pt x="15" y="126"/>
                    <a:pt x="11" y="116"/>
                  </a:cubicBezTo>
                  <a:cubicBezTo>
                    <a:pt x="11" y="115"/>
                    <a:pt x="11" y="114"/>
                    <a:pt x="10" y="114"/>
                  </a:cubicBezTo>
                  <a:cubicBezTo>
                    <a:pt x="7" y="106"/>
                    <a:pt x="6" y="98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6" y="88"/>
                    <a:pt x="6" y="88"/>
                    <a:pt x="6" y="87"/>
                  </a:cubicBezTo>
                  <a:cubicBezTo>
                    <a:pt x="6" y="73"/>
                    <a:pt x="10" y="59"/>
                    <a:pt x="18" y="48"/>
                  </a:cubicBezTo>
                  <a:cubicBezTo>
                    <a:pt x="33" y="26"/>
                    <a:pt x="60" y="13"/>
                    <a:pt x="90" y="11"/>
                  </a:cubicBezTo>
                  <a:cubicBezTo>
                    <a:pt x="89" y="12"/>
                    <a:pt x="89" y="15"/>
                    <a:pt x="89" y="17"/>
                  </a:cubicBezTo>
                  <a:cubicBezTo>
                    <a:pt x="89" y="31"/>
                    <a:pt x="89" y="54"/>
                    <a:pt x="89" y="71"/>
                  </a:cubicBezTo>
                  <a:cubicBezTo>
                    <a:pt x="89" y="81"/>
                    <a:pt x="89" y="88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5"/>
                    <a:pt x="92" y="104"/>
                    <a:pt x="96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5" y="115"/>
                    <a:pt x="95" y="117"/>
                    <a:pt x="96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9" y="124"/>
                    <a:pt x="102" y="132"/>
                    <a:pt x="105" y="140"/>
                  </a:cubicBezTo>
                  <a:cubicBezTo>
                    <a:pt x="104" y="140"/>
                    <a:pt x="105" y="141"/>
                    <a:pt x="105" y="141"/>
                  </a:cubicBezTo>
                  <a:cubicBezTo>
                    <a:pt x="108" y="149"/>
                    <a:pt x="110" y="156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1" y="161"/>
                  </a:cubicBezTo>
                  <a:cubicBezTo>
                    <a:pt x="111" y="161"/>
                    <a:pt x="111" y="161"/>
                    <a:pt x="110" y="162"/>
                  </a:cubicBezTo>
                  <a:cubicBezTo>
                    <a:pt x="104" y="163"/>
                    <a:pt x="98" y="163"/>
                    <a:pt x="92" y="163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1" y="163"/>
                    <a:pt x="90" y="163"/>
                    <a:pt x="90" y="162"/>
                  </a:cubicBezTo>
                  <a:cubicBezTo>
                    <a:pt x="90" y="162"/>
                    <a:pt x="89" y="162"/>
                    <a:pt x="89" y="162"/>
                  </a:cubicBezTo>
                  <a:cubicBezTo>
                    <a:pt x="89" y="162"/>
                    <a:pt x="88" y="163"/>
                    <a:pt x="88" y="163"/>
                  </a:cubicBezTo>
                  <a:cubicBezTo>
                    <a:pt x="82" y="163"/>
                    <a:pt x="77" y="162"/>
                    <a:pt x="71" y="161"/>
                  </a:cubicBezTo>
                  <a:cubicBezTo>
                    <a:pt x="71" y="161"/>
                    <a:pt x="71" y="160"/>
                    <a:pt x="71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9" y="160"/>
                    <a:pt x="69" y="160"/>
                    <a:pt x="68" y="160"/>
                  </a:cubicBezTo>
                  <a:cubicBezTo>
                    <a:pt x="62" y="159"/>
                    <a:pt x="55" y="156"/>
                    <a:pt x="49" y="153"/>
                  </a:cubicBezTo>
                  <a:cubicBezTo>
                    <a:pt x="49" y="153"/>
                    <a:pt x="48" y="153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7" y="152"/>
                    <a:pt x="47" y="152"/>
                    <a:pt x="46" y="152"/>
                  </a:cubicBezTo>
                  <a:moveTo>
                    <a:pt x="99" y="78"/>
                  </a:moveTo>
                  <a:cubicBezTo>
                    <a:pt x="101" y="51"/>
                    <a:pt x="104" y="32"/>
                    <a:pt x="108" y="4"/>
                  </a:cubicBezTo>
                  <a:cubicBezTo>
                    <a:pt x="111" y="4"/>
                    <a:pt x="114" y="4"/>
                    <a:pt x="117" y="5"/>
                  </a:cubicBezTo>
                  <a:cubicBezTo>
                    <a:pt x="138" y="7"/>
                    <a:pt x="158" y="15"/>
                    <a:pt x="170" y="29"/>
                  </a:cubicBezTo>
                  <a:cubicBezTo>
                    <a:pt x="172" y="32"/>
                    <a:pt x="173" y="34"/>
                    <a:pt x="174" y="36"/>
                  </a:cubicBezTo>
                  <a:cubicBezTo>
                    <a:pt x="172" y="37"/>
                    <a:pt x="168" y="39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1"/>
                    <a:pt x="163" y="41"/>
                  </a:cubicBezTo>
                  <a:cubicBezTo>
                    <a:pt x="151" y="47"/>
                    <a:pt x="138" y="55"/>
                    <a:pt x="126" y="62"/>
                  </a:cubicBezTo>
                  <a:cubicBezTo>
                    <a:pt x="117" y="67"/>
                    <a:pt x="110" y="72"/>
                    <a:pt x="105" y="75"/>
                  </a:cubicBezTo>
                  <a:cubicBezTo>
                    <a:pt x="102" y="76"/>
                    <a:pt x="100" y="77"/>
                    <a:pt x="99" y="78"/>
                  </a:cubicBezTo>
                  <a:moveTo>
                    <a:pt x="107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105" y="1"/>
                    <a:pt x="104" y="2"/>
                    <a:pt x="104" y="3"/>
                  </a:cubicBezTo>
                  <a:cubicBezTo>
                    <a:pt x="101" y="32"/>
                    <a:pt x="97" y="50"/>
                    <a:pt x="95" y="79"/>
                  </a:cubicBezTo>
                  <a:cubicBezTo>
                    <a:pt x="95" y="79"/>
                    <a:pt x="94" y="80"/>
                    <a:pt x="94" y="80"/>
                  </a:cubicBezTo>
                  <a:cubicBezTo>
                    <a:pt x="94" y="83"/>
                    <a:pt x="94" y="88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8"/>
                    <a:pt x="92" y="81"/>
                    <a:pt x="92" y="71"/>
                  </a:cubicBezTo>
                  <a:cubicBezTo>
                    <a:pt x="92" y="60"/>
                    <a:pt x="93" y="46"/>
                    <a:pt x="93" y="33"/>
                  </a:cubicBezTo>
                  <a:cubicBezTo>
                    <a:pt x="93" y="27"/>
                    <a:pt x="93" y="22"/>
                    <a:pt x="93" y="18"/>
                  </a:cubicBezTo>
                  <a:cubicBezTo>
                    <a:pt x="93" y="13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1" y="9"/>
                    <a:pt x="31" y="22"/>
                    <a:pt x="14" y="46"/>
                  </a:cubicBezTo>
                  <a:cubicBezTo>
                    <a:pt x="6" y="58"/>
                    <a:pt x="2" y="74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5"/>
                    <a:pt x="0" y="99"/>
                    <a:pt x="0" y="104"/>
                  </a:cubicBezTo>
                  <a:cubicBezTo>
                    <a:pt x="0" y="111"/>
                    <a:pt x="1" y="117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2" y="125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9"/>
                    <a:pt x="5" y="131"/>
                    <a:pt x="6" y="134"/>
                  </a:cubicBezTo>
                  <a:cubicBezTo>
                    <a:pt x="6" y="134"/>
                    <a:pt x="6" y="135"/>
                    <a:pt x="6" y="135"/>
                  </a:cubicBezTo>
                  <a:cubicBezTo>
                    <a:pt x="8" y="138"/>
                    <a:pt x="9" y="140"/>
                    <a:pt x="10" y="143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7"/>
                    <a:pt x="13" y="149"/>
                    <a:pt x="14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5" y="152"/>
                    <a:pt x="16" y="152"/>
                  </a:cubicBezTo>
                  <a:cubicBezTo>
                    <a:pt x="17" y="154"/>
                    <a:pt x="19" y="156"/>
                    <a:pt x="20" y="158"/>
                  </a:cubicBezTo>
                  <a:cubicBezTo>
                    <a:pt x="20" y="159"/>
                    <a:pt x="21" y="160"/>
                    <a:pt x="21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3" y="161"/>
                    <a:pt x="24" y="162"/>
                    <a:pt x="24" y="163"/>
                  </a:cubicBezTo>
                  <a:cubicBezTo>
                    <a:pt x="29" y="168"/>
                    <a:pt x="36" y="174"/>
                    <a:pt x="46" y="179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1"/>
                    <a:pt x="47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1" y="182"/>
                    <a:pt x="54" y="183"/>
                    <a:pt x="57" y="184"/>
                  </a:cubicBezTo>
                  <a:cubicBezTo>
                    <a:pt x="57" y="185"/>
                    <a:pt x="58" y="186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60" y="186"/>
                    <a:pt x="61" y="186"/>
                    <a:pt x="61" y="186"/>
                  </a:cubicBezTo>
                  <a:cubicBezTo>
                    <a:pt x="63" y="186"/>
                    <a:pt x="65" y="187"/>
                    <a:pt x="68" y="187"/>
                  </a:cubicBezTo>
                  <a:cubicBezTo>
                    <a:pt x="68" y="188"/>
                    <a:pt x="68" y="189"/>
                    <a:pt x="69" y="190"/>
                  </a:cubicBezTo>
                  <a:cubicBezTo>
                    <a:pt x="69" y="190"/>
                    <a:pt x="70" y="190"/>
                    <a:pt x="70" y="190"/>
                  </a:cubicBezTo>
                  <a:cubicBezTo>
                    <a:pt x="71" y="190"/>
                    <a:pt x="71" y="189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4" y="189"/>
                    <a:pt x="76" y="189"/>
                    <a:pt x="78" y="189"/>
                  </a:cubicBezTo>
                  <a:cubicBezTo>
                    <a:pt x="79" y="189"/>
                    <a:pt x="79" y="190"/>
                    <a:pt x="79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1" y="190"/>
                    <a:pt x="81" y="190"/>
                    <a:pt x="82" y="189"/>
                  </a:cubicBezTo>
                  <a:cubicBezTo>
                    <a:pt x="84" y="190"/>
                    <a:pt x="87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93" y="190"/>
                    <a:pt x="97" y="189"/>
                    <a:pt x="100" y="189"/>
                  </a:cubicBezTo>
                  <a:cubicBezTo>
                    <a:pt x="100" y="190"/>
                    <a:pt x="101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3" y="190"/>
                    <a:pt x="103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108" y="188"/>
                    <a:pt x="111" y="188"/>
                    <a:pt x="115" y="187"/>
                  </a:cubicBezTo>
                  <a:cubicBezTo>
                    <a:pt x="116" y="187"/>
                    <a:pt x="117" y="186"/>
                    <a:pt x="117" y="185"/>
                  </a:cubicBezTo>
                  <a:cubicBezTo>
                    <a:pt x="117" y="184"/>
                    <a:pt x="117" y="184"/>
                    <a:pt x="116" y="184"/>
                  </a:cubicBezTo>
                  <a:cubicBezTo>
                    <a:pt x="117" y="181"/>
                    <a:pt x="117" y="178"/>
                    <a:pt x="117" y="175"/>
                  </a:cubicBezTo>
                  <a:cubicBezTo>
                    <a:pt x="118" y="176"/>
                    <a:pt x="118" y="177"/>
                    <a:pt x="119" y="178"/>
                  </a:cubicBezTo>
                  <a:cubicBezTo>
                    <a:pt x="121" y="180"/>
                    <a:pt x="122" y="182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31" y="183"/>
                    <a:pt x="135" y="181"/>
                    <a:pt x="139" y="179"/>
                  </a:cubicBezTo>
                  <a:cubicBezTo>
                    <a:pt x="139" y="179"/>
                    <a:pt x="139" y="179"/>
                    <a:pt x="140" y="178"/>
                  </a:cubicBezTo>
                  <a:cubicBezTo>
                    <a:pt x="142" y="177"/>
                    <a:pt x="144" y="176"/>
                    <a:pt x="147" y="174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8" y="174"/>
                    <a:pt x="148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8" y="166"/>
                    <a:pt x="166" y="15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2" y="147"/>
                  </a:cubicBezTo>
                  <a:cubicBezTo>
                    <a:pt x="172" y="145"/>
                    <a:pt x="172" y="142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0"/>
                    <a:pt x="173" y="141"/>
                    <a:pt x="174" y="141"/>
                  </a:cubicBezTo>
                  <a:cubicBezTo>
                    <a:pt x="175" y="142"/>
                    <a:pt x="175" y="142"/>
                    <a:pt x="176" y="142"/>
                  </a:cubicBezTo>
                  <a:cubicBezTo>
                    <a:pt x="176" y="142"/>
                    <a:pt x="177" y="142"/>
                    <a:pt x="177" y="142"/>
                  </a:cubicBezTo>
                  <a:cubicBezTo>
                    <a:pt x="178" y="142"/>
                    <a:pt x="178" y="141"/>
                    <a:pt x="179" y="141"/>
                  </a:cubicBezTo>
                  <a:cubicBezTo>
                    <a:pt x="184" y="129"/>
                    <a:pt x="186" y="116"/>
                    <a:pt x="186" y="103"/>
                  </a:cubicBezTo>
                  <a:cubicBezTo>
                    <a:pt x="186" y="103"/>
                    <a:pt x="186" y="102"/>
                    <a:pt x="186" y="102"/>
                  </a:cubicBezTo>
                  <a:cubicBezTo>
                    <a:pt x="186" y="89"/>
                    <a:pt x="184" y="76"/>
                    <a:pt x="182" y="63"/>
                  </a:cubicBezTo>
                  <a:cubicBezTo>
                    <a:pt x="182" y="62"/>
                    <a:pt x="181" y="62"/>
                    <a:pt x="180" y="62"/>
                  </a:cubicBezTo>
                  <a:cubicBezTo>
                    <a:pt x="180" y="61"/>
                    <a:pt x="180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1" y="63"/>
                    <a:pt x="162" y="66"/>
                    <a:pt x="152" y="70"/>
                  </a:cubicBezTo>
                  <a:cubicBezTo>
                    <a:pt x="160" y="66"/>
                    <a:pt x="167" y="63"/>
                    <a:pt x="173" y="60"/>
                  </a:cubicBezTo>
                  <a:cubicBezTo>
                    <a:pt x="174" y="60"/>
                    <a:pt x="174" y="59"/>
                    <a:pt x="174" y="58"/>
                  </a:cubicBezTo>
                  <a:cubicBezTo>
                    <a:pt x="175" y="52"/>
                    <a:pt x="177" y="46"/>
                    <a:pt x="178" y="39"/>
                  </a:cubicBezTo>
                  <a:cubicBezTo>
                    <a:pt x="179" y="39"/>
                    <a:pt x="180" y="38"/>
                    <a:pt x="179" y="37"/>
                  </a:cubicBezTo>
                  <a:cubicBezTo>
                    <a:pt x="177" y="33"/>
                    <a:pt x="175" y="30"/>
                    <a:pt x="173" y="27"/>
                  </a:cubicBezTo>
                  <a:cubicBezTo>
                    <a:pt x="160" y="11"/>
                    <a:pt x="139" y="3"/>
                    <a:pt x="118" y="1"/>
                  </a:cubicBezTo>
                  <a:cubicBezTo>
                    <a:pt x="114" y="0"/>
                    <a:pt x="111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3" name="Freeform 762"/>
            <p:cNvSpPr>
              <a:spLocks noEditPoints="1"/>
            </p:cNvSpPr>
            <p:nvPr/>
          </p:nvSpPr>
          <p:spPr bwMode="auto">
            <a:xfrm>
              <a:off x="4730" y="1107"/>
              <a:ext cx="50" cy="64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4" name="Freeform 763"/>
            <p:cNvSpPr>
              <a:spLocks noEditPoints="1"/>
            </p:cNvSpPr>
            <p:nvPr/>
          </p:nvSpPr>
          <p:spPr bwMode="auto">
            <a:xfrm>
              <a:off x="4702" y="1079"/>
              <a:ext cx="104" cy="142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5" name="Freeform 764"/>
            <p:cNvSpPr>
              <a:spLocks noEditPoints="1"/>
            </p:cNvSpPr>
            <p:nvPr/>
          </p:nvSpPr>
          <p:spPr bwMode="auto">
            <a:xfrm>
              <a:off x="4884" y="1244"/>
              <a:ext cx="47" cy="64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6" name="Freeform 765"/>
            <p:cNvSpPr>
              <a:spLocks noEditPoints="1"/>
            </p:cNvSpPr>
            <p:nvPr/>
          </p:nvSpPr>
          <p:spPr bwMode="auto">
            <a:xfrm>
              <a:off x="4856" y="1216"/>
              <a:ext cx="101" cy="139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7" name="Freeform 766"/>
            <p:cNvSpPr>
              <a:spLocks noEditPoints="1"/>
            </p:cNvSpPr>
            <p:nvPr/>
          </p:nvSpPr>
          <p:spPr bwMode="auto">
            <a:xfrm>
              <a:off x="4740" y="1079"/>
              <a:ext cx="177" cy="276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8" name="Freeform 767"/>
            <p:cNvSpPr>
              <a:spLocks noEditPoints="1"/>
            </p:cNvSpPr>
            <p:nvPr/>
          </p:nvSpPr>
          <p:spPr bwMode="auto">
            <a:xfrm>
              <a:off x="5213" y="3119"/>
              <a:ext cx="339" cy="440"/>
            </a:xfrm>
            <a:custGeom>
              <a:avLst/>
              <a:gdLst>
                <a:gd name="T0" fmla="*/ 68 w 143"/>
                <a:gd name="T1" fmla="*/ 164 h 186"/>
                <a:gd name="T2" fmla="*/ 55 w 143"/>
                <a:gd name="T3" fmla="*/ 181 h 186"/>
                <a:gd name="T4" fmla="*/ 66 w 143"/>
                <a:gd name="T5" fmla="*/ 179 h 186"/>
                <a:gd name="T6" fmla="*/ 33 w 143"/>
                <a:gd name="T7" fmla="*/ 182 h 186"/>
                <a:gd name="T8" fmla="*/ 38 w 143"/>
                <a:gd name="T9" fmla="*/ 181 h 186"/>
                <a:gd name="T10" fmla="*/ 70 w 143"/>
                <a:gd name="T11" fmla="*/ 180 h 186"/>
                <a:gd name="T12" fmla="*/ 77 w 143"/>
                <a:gd name="T13" fmla="*/ 178 h 186"/>
                <a:gd name="T14" fmla="*/ 21 w 143"/>
                <a:gd name="T15" fmla="*/ 181 h 186"/>
                <a:gd name="T16" fmla="*/ 47 w 143"/>
                <a:gd name="T17" fmla="*/ 162 h 186"/>
                <a:gd name="T18" fmla="*/ 109 w 143"/>
                <a:gd name="T19" fmla="*/ 160 h 186"/>
                <a:gd name="T20" fmla="*/ 99 w 143"/>
                <a:gd name="T21" fmla="*/ 160 h 186"/>
                <a:gd name="T22" fmla="*/ 88 w 143"/>
                <a:gd name="T23" fmla="*/ 177 h 186"/>
                <a:gd name="T24" fmla="*/ 5 w 143"/>
                <a:gd name="T25" fmla="*/ 179 h 186"/>
                <a:gd name="T26" fmla="*/ 21 w 143"/>
                <a:gd name="T27" fmla="*/ 156 h 186"/>
                <a:gd name="T28" fmla="*/ 10 w 143"/>
                <a:gd name="T29" fmla="*/ 180 h 186"/>
                <a:gd name="T30" fmla="*/ 24 w 143"/>
                <a:gd name="T31" fmla="*/ 139 h 186"/>
                <a:gd name="T32" fmla="*/ 20 w 143"/>
                <a:gd name="T33" fmla="*/ 151 h 186"/>
                <a:gd name="T34" fmla="*/ 16 w 143"/>
                <a:gd name="T35" fmla="*/ 155 h 186"/>
                <a:gd name="T36" fmla="*/ 30 w 143"/>
                <a:gd name="T37" fmla="*/ 133 h 186"/>
                <a:gd name="T38" fmla="*/ 31 w 143"/>
                <a:gd name="T39" fmla="*/ 124 h 186"/>
                <a:gd name="T40" fmla="*/ 35 w 143"/>
                <a:gd name="T41" fmla="*/ 123 h 186"/>
                <a:gd name="T42" fmla="*/ 68 w 143"/>
                <a:gd name="T43" fmla="*/ 113 h 186"/>
                <a:gd name="T44" fmla="*/ 73 w 143"/>
                <a:gd name="T45" fmla="*/ 112 h 186"/>
                <a:gd name="T46" fmla="*/ 35 w 143"/>
                <a:gd name="T47" fmla="*/ 114 h 186"/>
                <a:gd name="T48" fmla="*/ 76 w 143"/>
                <a:gd name="T49" fmla="*/ 104 h 186"/>
                <a:gd name="T50" fmla="*/ 76 w 143"/>
                <a:gd name="T51" fmla="*/ 104 h 186"/>
                <a:gd name="T52" fmla="*/ 92 w 143"/>
                <a:gd name="T53" fmla="*/ 89 h 186"/>
                <a:gd name="T54" fmla="*/ 95 w 143"/>
                <a:gd name="T55" fmla="*/ 74 h 186"/>
                <a:gd name="T56" fmla="*/ 93 w 143"/>
                <a:gd name="T57" fmla="*/ 79 h 186"/>
                <a:gd name="T58" fmla="*/ 106 w 143"/>
                <a:gd name="T59" fmla="*/ 61 h 186"/>
                <a:gd name="T60" fmla="*/ 103 w 143"/>
                <a:gd name="T61" fmla="*/ 53 h 186"/>
                <a:gd name="T62" fmla="*/ 106 w 143"/>
                <a:gd name="T63" fmla="*/ 58 h 186"/>
                <a:gd name="T64" fmla="*/ 110 w 143"/>
                <a:gd name="T65" fmla="*/ 40 h 186"/>
                <a:gd name="T66" fmla="*/ 105 w 143"/>
                <a:gd name="T67" fmla="*/ 33 h 186"/>
                <a:gd name="T68" fmla="*/ 105 w 143"/>
                <a:gd name="T69" fmla="*/ 30 h 186"/>
                <a:gd name="T70" fmla="*/ 105 w 143"/>
                <a:gd name="T71" fmla="*/ 30 h 186"/>
                <a:gd name="T72" fmla="*/ 110 w 143"/>
                <a:gd name="T73" fmla="*/ 21 h 186"/>
                <a:gd name="T74" fmla="*/ 104 w 143"/>
                <a:gd name="T75" fmla="*/ 17 h 186"/>
                <a:gd name="T76" fmla="*/ 110 w 143"/>
                <a:gd name="T77" fmla="*/ 15 h 186"/>
                <a:gd name="T78" fmla="*/ 114 w 143"/>
                <a:gd name="T79" fmla="*/ 29 h 186"/>
                <a:gd name="T80" fmla="*/ 139 w 143"/>
                <a:gd name="T81" fmla="*/ 53 h 186"/>
                <a:gd name="T82" fmla="*/ 112 w 143"/>
                <a:gd name="T83" fmla="*/ 151 h 186"/>
                <a:gd name="T84" fmla="*/ 37 w 143"/>
                <a:gd name="T85" fmla="*/ 127 h 186"/>
                <a:gd name="T86" fmla="*/ 63 w 143"/>
                <a:gd name="T87" fmla="*/ 115 h 186"/>
                <a:gd name="T88" fmla="*/ 66 w 143"/>
                <a:gd name="T89" fmla="*/ 116 h 186"/>
                <a:gd name="T90" fmla="*/ 109 w 143"/>
                <a:gd name="T91" fmla="*/ 0 h 186"/>
                <a:gd name="T92" fmla="*/ 103 w 143"/>
                <a:gd name="T93" fmla="*/ 7 h 186"/>
                <a:gd name="T94" fmla="*/ 99 w 143"/>
                <a:gd name="T95" fmla="*/ 12 h 186"/>
                <a:gd name="T96" fmla="*/ 101 w 143"/>
                <a:gd name="T97" fmla="*/ 25 h 186"/>
                <a:gd name="T98" fmla="*/ 64 w 143"/>
                <a:gd name="T99" fmla="*/ 110 h 186"/>
                <a:gd name="T100" fmla="*/ 45 w 143"/>
                <a:gd name="T101" fmla="*/ 96 h 186"/>
                <a:gd name="T102" fmla="*/ 43 w 143"/>
                <a:gd name="T103" fmla="*/ 97 h 186"/>
                <a:gd name="T104" fmla="*/ 14 w 143"/>
                <a:gd name="T105" fmla="*/ 150 h 186"/>
                <a:gd name="T106" fmla="*/ 3 w 143"/>
                <a:gd name="T107" fmla="*/ 172 h 186"/>
                <a:gd name="T108" fmla="*/ 1 w 143"/>
                <a:gd name="T109" fmla="*/ 178 h 186"/>
                <a:gd name="T110" fmla="*/ 1 w 143"/>
                <a:gd name="T111" fmla="*/ 181 h 186"/>
                <a:gd name="T112" fmla="*/ 23 w 143"/>
                <a:gd name="T113" fmla="*/ 185 h 186"/>
                <a:gd name="T114" fmla="*/ 35 w 143"/>
                <a:gd name="T115" fmla="*/ 186 h 186"/>
                <a:gd name="T116" fmla="*/ 100 w 143"/>
                <a:gd name="T117" fmla="*/ 177 h 186"/>
                <a:gd name="T118" fmla="*/ 117 w 143"/>
                <a:gd name="T119" fmla="*/ 149 h 186"/>
                <a:gd name="T120" fmla="*/ 134 w 143"/>
                <a:gd name="T121" fmla="*/ 5 h 186"/>
                <a:gd name="T122" fmla="*/ 111 w 143"/>
                <a:gd name="T1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86">
                  <a:moveTo>
                    <a:pt x="42" y="182"/>
                  </a:moveTo>
                  <a:cubicBezTo>
                    <a:pt x="48" y="176"/>
                    <a:pt x="53" y="170"/>
                    <a:pt x="59" y="165"/>
                  </a:cubicBezTo>
                  <a:cubicBezTo>
                    <a:pt x="60" y="164"/>
                    <a:pt x="60" y="164"/>
                    <a:pt x="60" y="163"/>
                  </a:cubicBezTo>
                  <a:cubicBezTo>
                    <a:pt x="63" y="164"/>
                    <a:pt x="65" y="164"/>
                    <a:pt x="68" y="164"/>
                  </a:cubicBezTo>
                  <a:cubicBezTo>
                    <a:pt x="63" y="169"/>
                    <a:pt x="58" y="174"/>
                    <a:pt x="52" y="179"/>
                  </a:cubicBezTo>
                  <a:cubicBezTo>
                    <a:pt x="52" y="180"/>
                    <a:pt x="52" y="180"/>
                    <a:pt x="52" y="181"/>
                  </a:cubicBezTo>
                  <a:cubicBezTo>
                    <a:pt x="49" y="181"/>
                    <a:pt x="45" y="181"/>
                    <a:pt x="42" y="182"/>
                  </a:cubicBezTo>
                  <a:moveTo>
                    <a:pt x="55" y="181"/>
                  </a:moveTo>
                  <a:cubicBezTo>
                    <a:pt x="60" y="175"/>
                    <a:pt x="66" y="170"/>
                    <a:pt x="72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5" y="164"/>
                    <a:pt x="78" y="164"/>
                    <a:pt x="81" y="163"/>
                  </a:cubicBezTo>
                  <a:cubicBezTo>
                    <a:pt x="76" y="169"/>
                    <a:pt x="71" y="174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2" y="180"/>
                    <a:pt x="58" y="181"/>
                    <a:pt x="55" y="181"/>
                  </a:cubicBezTo>
                  <a:moveTo>
                    <a:pt x="33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31" y="182"/>
                    <a:pt x="30" y="182"/>
                    <a:pt x="29" y="182"/>
                  </a:cubicBezTo>
                  <a:cubicBezTo>
                    <a:pt x="36" y="175"/>
                    <a:pt x="44" y="169"/>
                    <a:pt x="51" y="163"/>
                  </a:cubicBezTo>
                  <a:cubicBezTo>
                    <a:pt x="53" y="163"/>
                    <a:pt x="55" y="163"/>
                    <a:pt x="57" y="163"/>
                  </a:cubicBezTo>
                  <a:cubicBezTo>
                    <a:pt x="50" y="169"/>
                    <a:pt x="44" y="175"/>
                    <a:pt x="38" y="181"/>
                  </a:cubicBezTo>
                  <a:cubicBezTo>
                    <a:pt x="38" y="181"/>
                    <a:pt x="38" y="181"/>
                    <a:pt x="37" y="181"/>
                  </a:cubicBezTo>
                  <a:cubicBezTo>
                    <a:pt x="37" y="181"/>
                    <a:pt x="37" y="181"/>
                    <a:pt x="36" y="182"/>
                  </a:cubicBezTo>
                  <a:cubicBezTo>
                    <a:pt x="35" y="182"/>
                    <a:pt x="34" y="182"/>
                    <a:pt x="33" y="182"/>
                  </a:cubicBezTo>
                  <a:moveTo>
                    <a:pt x="70" y="180"/>
                  </a:moveTo>
                  <a:cubicBezTo>
                    <a:pt x="75" y="174"/>
                    <a:pt x="80" y="169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62"/>
                    <a:pt x="91" y="162"/>
                    <a:pt x="94" y="161"/>
                  </a:cubicBezTo>
                  <a:cubicBezTo>
                    <a:pt x="88" y="167"/>
                    <a:pt x="83" y="173"/>
                    <a:pt x="77" y="178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4" y="179"/>
                    <a:pt x="72" y="179"/>
                    <a:pt x="70" y="180"/>
                  </a:cubicBezTo>
                  <a:moveTo>
                    <a:pt x="24" y="181"/>
                  </a:moveTo>
                  <a:cubicBezTo>
                    <a:pt x="23" y="181"/>
                    <a:pt x="22" y="181"/>
                    <a:pt x="21" y="181"/>
                  </a:cubicBezTo>
                  <a:cubicBezTo>
                    <a:pt x="19" y="181"/>
                    <a:pt x="16" y="181"/>
                    <a:pt x="14" y="181"/>
                  </a:cubicBezTo>
                  <a:cubicBezTo>
                    <a:pt x="19" y="176"/>
                    <a:pt x="32" y="166"/>
                    <a:pt x="38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2" y="161"/>
                    <a:pt x="45" y="162"/>
                    <a:pt x="47" y="162"/>
                  </a:cubicBezTo>
                  <a:cubicBezTo>
                    <a:pt x="40" y="169"/>
                    <a:pt x="32" y="175"/>
                    <a:pt x="24" y="181"/>
                  </a:cubicBezTo>
                  <a:moveTo>
                    <a:pt x="92" y="176"/>
                  </a:moveTo>
                  <a:cubicBezTo>
                    <a:pt x="97" y="171"/>
                    <a:pt x="102" y="166"/>
                    <a:pt x="108" y="161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5" y="164"/>
                    <a:pt x="102" y="169"/>
                    <a:pt x="99" y="174"/>
                  </a:cubicBezTo>
                  <a:cubicBezTo>
                    <a:pt x="97" y="174"/>
                    <a:pt x="94" y="175"/>
                    <a:pt x="92" y="176"/>
                  </a:cubicBezTo>
                  <a:moveTo>
                    <a:pt x="82" y="178"/>
                  </a:moveTo>
                  <a:cubicBezTo>
                    <a:pt x="88" y="172"/>
                    <a:pt x="94" y="166"/>
                    <a:pt x="99" y="160"/>
                  </a:cubicBezTo>
                  <a:cubicBezTo>
                    <a:pt x="102" y="159"/>
                    <a:pt x="105" y="158"/>
                    <a:pt x="107" y="157"/>
                  </a:cubicBezTo>
                  <a:cubicBezTo>
                    <a:pt x="107" y="158"/>
                    <a:pt x="106" y="158"/>
                    <a:pt x="106" y="159"/>
                  </a:cubicBezTo>
                  <a:cubicBezTo>
                    <a:pt x="100" y="164"/>
                    <a:pt x="94" y="170"/>
                    <a:pt x="88" y="175"/>
                  </a:cubicBezTo>
                  <a:cubicBezTo>
                    <a:pt x="88" y="176"/>
                    <a:pt x="88" y="176"/>
                    <a:pt x="88" y="177"/>
                  </a:cubicBezTo>
                  <a:cubicBezTo>
                    <a:pt x="86" y="177"/>
                    <a:pt x="84" y="177"/>
                    <a:pt x="82" y="178"/>
                  </a:cubicBezTo>
                  <a:moveTo>
                    <a:pt x="10" y="180"/>
                  </a:moveTo>
                  <a:cubicBezTo>
                    <a:pt x="8" y="180"/>
                    <a:pt x="7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175"/>
                    <a:pt x="10" y="172"/>
                    <a:pt x="13" y="168"/>
                  </a:cubicBezTo>
                  <a:cubicBezTo>
                    <a:pt x="15" y="163"/>
                    <a:pt x="18" y="159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5" y="157"/>
                    <a:pt x="30" y="159"/>
                    <a:pt x="35" y="160"/>
                  </a:cubicBezTo>
                  <a:cubicBezTo>
                    <a:pt x="31" y="163"/>
                    <a:pt x="25" y="168"/>
                    <a:pt x="20" y="172"/>
                  </a:cubicBezTo>
                  <a:cubicBezTo>
                    <a:pt x="17" y="174"/>
                    <a:pt x="14" y="176"/>
                    <a:pt x="12" y="178"/>
                  </a:cubicBezTo>
                  <a:cubicBezTo>
                    <a:pt x="12" y="179"/>
                    <a:pt x="11" y="179"/>
                    <a:pt x="10" y="180"/>
                  </a:cubicBezTo>
                  <a:cubicBezTo>
                    <a:pt x="10" y="180"/>
                    <a:pt x="10" y="180"/>
                    <a:pt x="10" y="180"/>
                  </a:cubicBezTo>
                  <a:moveTo>
                    <a:pt x="16" y="155"/>
                  </a:moveTo>
                  <a:cubicBezTo>
                    <a:pt x="18" y="151"/>
                    <a:pt x="20" y="146"/>
                    <a:pt x="23" y="141"/>
                  </a:cubicBezTo>
                  <a:cubicBezTo>
                    <a:pt x="23" y="140"/>
                    <a:pt x="24" y="139"/>
                    <a:pt x="24" y="139"/>
                  </a:cubicBezTo>
                  <a:cubicBezTo>
                    <a:pt x="25" y="138"/>
                    <a:pt x="26" y="137"/>
                    <a:pt x="28" y="136"/>
                  </a:cubicBezTo>
                  <a:cubicBezTo>
                    <a:pt x="27" y="137"/>
                    <a:pt x="27" y="138"/>
                    <a:pt x="27" y="138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21" y="149"/>
                    <a:pt x="20" y="150"/>
                    <a:pt x="20" y="15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8" y="152"/>
                    <a:pt x="18" y="153"/>
                  </a:cubicBezTo>
                  <a:cubicBezTo>
                    <a:pt x="17" y="153"/>
                    <a:pt x="17" y="154"/>
                    <a:pt x="16" y="155"/>
                  </a:cubicBezTo>
                  <a:moveTo>
                    <a:pt x="26" y="134"/>
                  </a:moveTo>
                  <a:cubicBezTo>
                    <a:pt x="27" y="132"/>
                    <a:pt x="28" y="131"/>
                    <a:pt x="29" y="129"/>
                  </a:cubicBezTo>
                  <a:cubicBezTo>
                    <a:pt x="30" y="128"/>
                    <a:pt x="31" y="127"/>
                    <a:pt x="33" y="127"/>
                  </a:cubicBezTo>
                  <a:cubicBezTo>
                    <a:pt x="32" y="129"/>
                    <a:pt x="31" y="131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8" y="133"/>
                    <a:pt x="28" y="133"/>
                  </a:cubicBezTo>
                  <a:cubicBezTo>
                    <a:pt x="28" y="133"/>
                    <a:pt x="27" y="133"/>
                    <a:pt x="26" y="134"/>
                  </a:cubicBezTo>
                  <a:moveTo>
                    <a:pt x="31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2" y="122"/>
                    <a:pt x="33" y="120"/>
                    <a:pt x="33" y="118"/>
                  </a:cubicBezTo>
                  <a:cubicBezTo>
                    <a:pt x="35" y="118"/>
                    <a:pt x="36" y="117"/>
                    <a:pt x="38" y="116"/>
                  </a:cubicBezTo>
                  <a:cubicBezTo>
                    <a:pt x="37" y="118"/>
                    <a:pt x="36" y="120"/>
                    <a:pt x="35" y="123"/>
                  </a:cubicBezTo>
                  <a:cubicBezTo>
                    <a:pt x="35" y="122"/>
                    <a:pt x="34" y="122"/>
                    <a:pt x="34" y="122"/>
                  </a:cubicBezTo>
                  <a:cubicBezTo>
                    <a:pt x="34" y="122"/>
                    <a:pt x="33" y="123"/>
                    <a:pt x="33" y="123"/>
                  </a:cubicBezTo>
                  <a:cubicBezTo>
                    <a:pt x="32" y="123"/>
                    <a:pt x="32" y="124"/>
                    <a:pt x="31" y="124"/>
                  </a:cubicBezTo>
                  <a:moveTo>
                    <a:pt x="68" y="113"/>
                  </a:moveTo>
                  <a:cubicBezTo>
                    <a:pt x="69" y="111"/>
                    <a:pt x="70" y="110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108"/>
                    <a:pt x="76" y="107"/>
                    <a:pt x="78" y="107"/>
                  </a:cubicBezTo>
                  <a:cubicBezTo>
                    <a:pt x="77" y="108"/>
                    <a:pt x="75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112"/>
                    <a:pt x="69" y="112"/>
                    <a:pt x="68" y="113"/>
                  </a:cubicBezTo>
                  <a:moveTo>
                    <a:pt x="35" y="114"/>
                  </a:moveTo>
                  <a:cubicBezTo>
                    <a:pt x="37" y="111"/>
                    <a:pt x="40" y="108"/>
                    <a:pt x="42" y="105"/>
                  </a:cubicBezTo>
                  <a:cubicBezTo>
                    <a:pt x="41" y="107"/>
                    <a:pt x="40" y="109"/>
                    <a:pt x="40" y="112"/>
                  </a:cubicBezTo>
                  <a:cubicBezTo>
                    <a:pt x="38" y="112"/>
                    <a:pt x="37" y="113"/>
                    <a:pt x="35" y="114"/>
                  </a:cubicBezTo>
                  <a:moveTo>
                    <a:pt x="76" y="104"/>
                  </a:moveTo>
                  <a:cubicBezTo>
                    <a:pt x="78" y="102"/>
                    <a:pt x="80" y="99"/>
                    <a:pt x="82" y="96"/>
                  </a:cubicBezTo>
                  <a:cubicBezTo>
                    <a:pt x="84" y="95"/>
                    <a:pt x="87" y="95"/>
                    <a:pt x="89" y="94"/>
                  </a:cubicBezTo>
                  <a:cubicBezTo>
                    <a:pt x="87" y="96"/>
                    <a:pt x="85" y="99"/>
                    <a:pt x="83" y="101"/>
                  </a:cubicBezTo>
                  <a:cubicBezTo>
                    <a:pt x="80" y="102"/>
                    <a:pt x="78" y="103"/>
                    <a:pt x="76" y="104"/>
                  </a:cubicBezTo>
                  <a:moveTo>
                    <a:pt x="85" y="92"/>
                  </a:moveTo>
                  <a:cubicBezTo>
                    <a:pt x="87" y="89"/>
                    <a:pt x="89" y="86"/>
                    <a:pt x="91" y="83"/>
                  </a:cubicBezTo>
                  <a:cubicBezTo>
                    <a:pt x="93" y="82"/>
                    <a:pt x="95" y="82"/>
                    <a:pt x="97" y="81"/>
                  </a:cubicBezTo>
                  <a:cubicBezTo>
                    <a:pt x="96" y="84"/>
                    <a:pt x="94" y="86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0" y="90"/>
                    <a:pt x="88" y="91"/>
                    <a:pt x="85" y="92"/>
                  </a:cubicBezTo>
                  <a:moveTo>
                    <a:pt x="93" y="79"/>
                  </a:moveTo>
                  <a:cubicBezTo>
                    <a:pt x="94" y="77"/>
                    <a:pt x="95" y="76"/>
                    <a:pt x="95" y="74"/>
                  </a:cubicBezTo>
                  <a:cubicBezTo>
                    <a:pt x="97" y="73"/>
                    <a:pt x="99" y="73"/>
                    <a:pt x="101" y="72"/>
                  </a:cubicBezTo>
                  <a:cubicBezTo>
                    <a:pt x="101" y="74"/>
                    <a:pt x="100" y="76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5" y="79"/>
                    <a:pt x="93" y="79"/>
                  </a:cubicBezTo>
                  <a:moveTo>
                    <a:pt x="97" y="71"/>
                  </a:moveTo>
                  <a:cubicBezTo>
                    <a:pt x="98" y="68"/>
                    <a:pt x="99" y="66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2"/>
                    <a:pt x="104" y="61"/>
                    <a:pt x="106" y="61"/>
                  </a:cubicBezTo>
                  <a:cubicBezTo>
                    <a:pt x="105" y="63"/>
                    <a:pt x="104" y="66"/>
                    <a:pt x="103" y="69"/>
                  </a:cubicBezTo>
                  <a:cubicBezTo>
                    <a:pt x="101" y="69"/>
                    <a:pt x="99" y="70"/>
                    <a:pt x="97" y="71"/>
                  </a:cubicBezTo>
                  <a:moveTo>
                    <a:pt x="101" y="59"/>
                  </a:moveTo>
                  <a:cubicBezTo>
                    <a:pt x="102" y="57"/>
                    <a:pt x="102" y="55"/>
                    <a:pt x="103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5" y="52"/>
                    <a:pt x="107" y="51"/>
                    <a:pt x="108" y="51"/>
                  </a:cubicBezTo>
                  <a:cubicBezTo>
                    <a:pt x="108" y="53"/>
                    <a:pt x="107" y="55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3" y="58"/>
                    <a:pt x="101" y="59"/>
                  </a:cubicBezTo>
                  <a:moveTo>
                    <a:pt x="103" y="49"/>
                  </a:moveTo>
                  <a:cubicBezTo>
                    <a:pt x="104" y="47"/>
                    <a:pt x="104" y="44"/>
                    <a:pt x="104" y="42"/>
                  </a:cubicBezTo>
                  <a:cubicBezTo>
                    <a:pt x="106" y="42"/>
                    <a:pt x="108" y="41"/>
                    <a:pt x="110" y="40"/>
                  </a:cubicBezTo>
                  <a:cubicBezTo>
                    <a:pt x="110" y="43"/>
                    <a:pt x="109" y="45"/>
                    <a:pt x="109" y="47"/>
                  </a:cubicBezTo>
                  <a:cubicBezTo>
                    <a:pt x="107" y="48"/>
                    <a:pt x="105" y="48"/>
                    <a:pt x="103" y="49"/>
                  </a:cubicBezTo>
                  <a:moveTo>
                    <a:pt x="105" y="39"/>
                  </a:moveTo>
                  <a:cubicBezTo>
                    <a:pt x="105" y="37"/>
                    <a:pt x="105" y="35"/>
                    <a:pt x="105" y="33"/>
                  </a:cubicBezTo>
                  <a:cubicBezTo>
                    <a:pt x="107" y="32"/>
                    <a:pt x="109" y="32"/>
                    <a:pt x="111" y="31"/>
                  </a:cubicBezTo>
                  <a:cubicBezTo>
                    <a:pt x="110" y="33"/>
                    <a:pt x="110" y="35"/>
                    <a:pt x="110" y="37"/>
                  </a:cubicBezTo>
                  <a:cubicBezTo>
                    <a:pt x="108" y="38"/>
                    <a:pt x="106" y="38"/>
                    <a:pt x="105" y="39"/>
                  </a:cubicBezTo>
                  <a:moveTo>
                    <a:pt x="105" y="30"/>
                  </a:moveTo>
                  <a:cubicBezTo>
                    <a:pt x="105" y="29"/>
                    <a:pt x="105" y="28"/>
                    <a:pt x="105" y="27"/>
                  </a:cubicBezTo>
                  <a:cubicBezTo>
                    <a:pt x="107" y="26"/>
                    <a:pt x="109" y="25"/>
                    <a:pt x="110" y="24"/>
                  </a:cubicBezTo>
                  <a:cubicBezTo>
                    <a:pt x="110" y="25"/>
                    <a:pt x="111" y="27"/>
                    <a:pt x="111" y="28"/>
                  </a:cubicBezTo>
                  <a:cubicBezTo>
                    <a:pt x="109" y="29"/>
                    <a:pt x="107" y="29"/>
                    <a:pt x="105" y="30"/>
                  </a:cubicBezTo>
                  <a:moveTo>
                    <a:pt x="105" y="24"/>
                  </a:moveTo>
                  <a:cubicBezTo>
                    <a:pt x="105" y="22"/>
                    <a:pt x="104" y="21"/>
                    <a:pt x="104" y="20"/>
                  </a:cubicBezTo>
                  <a:cubicBezTo>
                    <a:pt x="106" y="19"/>
                    <a:pt x="108" y="19"/>
                    <a:pt x="110" y="18"/>
                  </a:cubicBezTo>
                  <a:cubicBezTo>
                    <a:pt x="110" y="19"/>
                    <a:pt x="110" y="20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09" y="21"/>
                    <a:pt x="109" y="21"/>
                  </a:cubicBezTo>
                  <a:cubicBezTo>
                    <a:pt x="108" y="22"/>
                    <a:pt x="106" y="23"/>
                    <a:pt x="105" y="24"/>
                  </a:cubicBezTo>
                  <a:moveTo>
                    <a:pt x="104" y="17"/>
                  </a:moveTo>
                  <a:cubicBezTo>
                    <a:pt x="104" y="16"/>
                    <a:pt x="103" y="14"/>
                    <a:pt x="103" y="13"/>
                  </a:cubicBezTo>
                  <a:cubicBezTo>
                    <a:pt x="104" y="12"/>
                    <a:pt x="105" y="11"/>
                    <a:pt x="106" y="9"/>
                  </a:cubicBezTo>
                  <a:cubicBezTo>
                    <a:pt x="107" y="8"/>
                    <a:pt x="107" y="7"/>
                    <a:pt x="108" y="6"/>
                  </a:cubicBezTo>
                  <a:cubicBezTo>
                    <a:pt x="109" y="9"/>
                    <a:pt x="109" y="12"/>
                    <a:pt x="110" y="15"/>
                  </a:cubicBezTo>
                  <a:cubicBezTo>
                    <a:pt x="108" y="16"/>
                    <a:pt x="106" y="16"/>
                    <a:pt x="104" y="17"/>
                  </a:cubicBezTo>
                  <a:moveTo>
                    <a:pt x="70" y="119"/>
                  </a:moveTo>
                  <a:cubicBezTo>
                    <a:pt x="71" y="119"/>
                    <a:pt x="71" y="119"/>
                    <a:pt x="72" y="119"/>
                  </a:cubicBezTo>
                  <a:cubicBezTo>
                    <a:pt x="107" y="87"/>
                    <a:pt x="115" y="53"/>
                    <a:pt x="114" y="29"/>
                  </a:cubicBezTo>
                  <a:cubicBezTo>
                    <a:pt x="114" y="19"/>
                    <a:pt x="113" y="11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7"/>
                    <a:pt x="126" y="7"/>
                    <a:pt x="131" y="7"/>
                  </a:cubicBezTo>
                  <a:cubicBezTo>
                    <a:pt x="133" y="14"/>
                    <a:pt x="139" y="32"/>
                    <a:pt x="139" y="53"/>
                  </a:cubicBezTo>
                  <a:cubicBezTo>
                    <a:pt x="139" y="80"/>
                    <a:pt x="130" y="113"/>
                    <a:pt x="98" y="140"/>
                  </a:cubicBezTo>
                  <a:cubicBezTo>
                    <a:pt x="98" y="140"/>
                    <a:pt x="97" y="141"/>
                    <a:pt x="97" y="141"/>
                  </a:cubicBezTo>
                  <a:cubicBezTo>
                    <a:pt x="97" y="142"/>
                    <a:pt x="98" y="142"/>
                    <a:pt x="98" y="143"/>
                  </a:cubicBezTo>
                  <a:cubicBezTo>
                    <a:pt x="103" y="145"/>
                    <a:pt x="107" y="148"/>
                    <a:pt x="112" y="151"/>
                  </a:cubicBezTo>
                  <a:cubicBezTo>
                    <a:pt x="100" y="157"/>
                    <a:pt x="86" y="160"/>
                    <a:pt x="70" y="160"/>
                  </a:cubicBezTo>
                  <a:cubicBezTo>
                    <a:pt x="56" y="160"/>
                    <a:pt x="40" y="158"/>
                    <a:pt x="23" y="153"/>
                  </a:cubicBezTo>
                  <a:cubicBezTo>
                    <a:pt x="23" y="152"/>
                    <a:pt x="24" y="152"/>
                    <a:pt x="24" y="151"/>
                  </a:cubicBezTo>
                  <a:cubicBezTo>
                    <a:pt x="26" y="147"/>
                    <a:pt x="32" y="137"/>
                    <a:pt x="37" y="127"/>
                  </a:cubicBezTo>
                  <a:cubicBezTo>
                    <a:pt x="40" y="122"/>
                    <a:pt x="42" y="117"/>
                    <a:pt x="44" y="112"/>
                  </a:cubicBezTo>
                  <a:cubicBezTo>
                    <a:pt x="45" y="108"/>
                    <a:pt x="46" y="105"/>
                    <a:pt x="47" y="102"/>
                  </a:cubicBezTo>
                  <a:cubicBezTo>
                    <a:pt x="51" y="105"/>
                    <a:pt x="57" y="110"/>
                    <a:pt x="62" y="114"/>
                  </a:cubicBezTo>
                  <a:cubicBezTo>
                    <a:pt x="62" y="114"/>
                    <a:pt x="62" y="114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7" y="117"/>
                    <a:pt x="68" y="118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3"/>
                    <a:pt x="104" y="5"/>
                    <a:pt x="103" y="7"/>
                  </a:cubicBezTo>
                  <a:cubicBezTo>
                    <a:pt x="101" y="9"/>
                    <a:pt x="100" y="11"/>
                    <a:pt x="100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5"/>
                    <a:pt x="101" y="19"/>
                    <a:pt x="101" y="25"/>
                  </a:cubicBezTo>
                  <a:cubicBezTo>
                    <a:pt x="101" y="25"/>
                    <a:pt x="100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9"/>
                    <a:pt x="101" y="31"/>
                  </a:cubicBezTo>
                  <a:cubicBezTo>
                    <a:pt x="101" y="50"/>
                    <a:pt x="95" y="81"/>
                    <a:pt x="64" y="110"/>
                  </a:cubicBezTo>
                  <a:cubicBezTo>
                    <a:pt x="58" y="105"/>
                    <a:pt x="51" y="100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7" y="104"/>
                    <a:pt x="32" y="112"/>
                    <a:pt x="27" y="120"/>
                  </a:cubicBezTo>
                  <a:cubicBezTo>
                    <a:pt x="26" y="121"/>
                    <a:pt x="26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30"/>
                    <a:pt x="19" y="140"/>
                    <a:pt x="14" y="150"/>
                  </a:cubicBezTo>
                  <a:cubicBezTo>
                    <a:pt x="11" y="157"/>
                    <a:pt x="7" y="164"/>
                    <a:pt x="5" y="169"/>
                  </a:cubicBezTo>
                  <a:cubicBezTo>
                    <a:pt x="5" y="170"/>
                    <a:pt x="4" y="17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2"/>
                    <a:pt x="3" y="173"/>
                    <a:pt x="3" y="173"/>
                  </a:cubicBezTo>
                  <a:cubicBezTo>
                    <a:pt x="2" y="174"/>
                    <a:pt x="2" y="176"/>
                    <a:pt x="1" y="177"/>
                  </a:cubicBezTo>
                  <a:cubicBezTo>
                    <a:pt x="1" y="177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1" y="182"/>
                    <a:pt x="2" y="182"/>
                    <a:pt x="2" y="182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9" y="184"/>
                    <a:pt x="15" y="185"/>
                    <a:pt x="21" y="185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7" y="186"/>
                    <a:pt x="30" y="186"/>
                    <a:pt x="33" y="186"/>
                  </a:cubicBezTo>
                  <a:cubicBezTo>
                    <a:pt x="33" y="186"/>
                    <a:pt x="34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6" y="186"/>
                    <a:pt x="36" y="186"/>
                  </a:cubicBezTo>
                  <a:cubicBezTo>
                    <a:pt x="36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58" y="185"/>
                    <a:pt x="84" y="183"/>
                    <a:pt x="100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7" y="169"/>
                    <a:pt x="113" y="160"/>
                    <a:pt x="119" y="152"/>
                  </a:cubicBezTo>
                  <a:cubicBezTo>
                    <a:pt x="119" y="151"/>
                    <a:pt x="119" y="150"/>
                    <a:pt x="118" y="149"/>
                  </a:cubicBezTo>
                  <a:cubicBezTo>
                    <a:pt x="118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2" y="146"/>
                    <a:pt x="107" y="143"/>
                    <a:pt x="103" y="141"/>
                  </a:cubicBezTo>
                  <a:cubicBezTo>
                    <a:pt x="134" y="113"/>
                    <a:pt x="143" y="80"/>
                    <a:pt x="143" y="53"/>
                  </a:cubicBezTo>
                  <a:cubicBezTo>
                    <a:pt x="143" y="30"/>
                    <a:pt x="137" y="11"/>
                    <a:pt x="134" y="5"/>
                  </a:cubicBezTo>
                  <a:cubicBezTo>
                    <a:pt x="134" y="4"/>
                    <a:pt x="133" y="4"/>
                    <a:pt x="132" y="4"/>
                  </a:cubicBezTo>
                  <a:cubicBezTo>
                    <a:pt x="130" y="3"/>
                    <a:pt x="125" y="3"/>
                    <a:pt x="120" y="3"/>
                  </a:cubicBezTo>
                  <a:cubicBezTo>
                    <a:pt x="118" y="2"/>
                    <a:pt x="116" y="2"/>
                    <a:pt x="114" y="2"/>
                  </a:cubicBezTo>
                  <a:cubicBezTo>
                    <a:pt x="112" y="1"/>
                    <a:pt x="111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9" name="Freeform 768"/>
            <p:cNvSpPr>
              <a:spLocks noEditPoints="1"/>
            </p:cNvSpPr>
            <p:nvPr/>
          </p:nvSpPr>
          <p:spPr bwMode="auto">
            <a:xfrm>
              <a:off x="3625" y="937"/>
              <a:ext cx="336" cy="326"/>
            </a:xfrm>
            <a:custGeom>
              <a:avLst/>
              <a:gdLst>
                <a:gd name="T0" fmla="*/ 80 w 142"/>
                <a:gd name="T1" fmla="*/ 133 h 138"/>
                <a:gd name="T2" fmla="*/ 80 w 142"/>
                <a:gd name="T3" fmla="*/ 133 h 138"/>
                <a:gd name="T4" fmla="*/ 78 w 142"/>
                <a:gd name="T5" fmla="*/ 133 h 138"/>
                <a:gd name="T6" fmla="*/ 83 w 142"/>
                <a:gd name="T7" fmla="*/ 95 h 138"/>
                <a:gd name="T8" fmla="*/ 77 w 142"/>
                <a:gd name="T9" fmla="*/ 92 h 138"/>
                <a:gd name="T10" fmla="*/ 53 w 142"/>
                <a:gd name="T11" fmla="*/ 74 h 138"/>
                <a:gd name="T12" fmla="*/ 65 w 142"/>
                <a:gd name="T13" fmla="*/ 91 h 138"/>
                <a:gd name="T14" fmla="*/ 52 w 142"/>
                <a:gd name="T15" fmla="*/ 83 h 138"/>
                <a:gd name="T16" fmla="*/ 49 w 142"/>
                <a:gd name="T17" fmla="*/ 74 h 138"/>
                <a:gd name="T18" fmla="*/ 137 w 142"/>
                <a:gd name="T19" fmla="*/ 82 h 138"/>
                <a:gd name="T20" fmla="*/ 124 w 142"/>
                <a:gd name="T21" fmla="*/ 83 h 138"/>
                <a:gd name="T22" fmla="*/ 132 w 142"/>
                <a:gd name="T23" fmla="*/ 56 h 138"/>
                <a:gd name="T24" fmla="*/ 125 w 142"/>
                <a:gd name="T25" fmla="*/ 83 h 138"/>
                <a:gd name="T26" fmla="*/ 124 w 142"/>
                <a:gd name="T27" fmla="*/ 59 h 138"/>
                <a:gd name="T28" fmla="*/ 120 w 142"/>
                <a:gd name="T29" fmla="*/ 76 h 138"/>
                <a:gd name="T30" fmla="*/ 84 w 142"/>
                <a:gd name="T31" fmla="*/ 49 h 138"/>
                <a:gd name="T32" fmla="*/ 56 w 142"/>
                <a:gd name="T33" fmla="*/ 35 h 138"/>
                <a:gd name="T34" fmla="*/ 126 w 142"/>
                <a:gd name="T35" fmla="*/ 33 h 138"/>
                <a:gd name="T36" fmla="*/ 29 w 142"/>
                <a:gd name="T37" fmla="*/ 64 h 138"/>
                <a:gd name="T38" fmla="*/ 75 w 142"/>
                <a:gd name="T39" fmla="*/ 31 h 138"/>
                <a:gd name="T40" fmla="*/ 111 w 142"/>
                <a:gd name="T41" fmla="*/ 30 h 138"/>
                <a:gd name="T42" fmla="*/ 50 w 142"/>
                <a:gd name="T43" fmla="*/ 66 h 138"/>
                <a:gd name="T44" fmla="*/ 54 w 142"/>
                <a:gd name="T45" fmla="*/ 65 h 138"/>
                <a:gd name="T46" fmla="*/ 25 w 142"/>
                <a:gd name="T47" fmla="*/ 47 h 138"/>
                <a:gd name="T48" fmla="*/ 121 w 142"/>
                <a:gd name="T49" fmla="*/ 40 h 138"/>
                <a:gd name="T50" fmla="*/ 55 w 142"/>
                <a:gd name="T51" fmla="*/ 22 h 138"/>
                <a:gd name="T52" fmla="*/ 28 w 142"/>
                <a:gd name="T53" fmla="*/ 61 h 138"/>
                <a:gd name="T54" fmla="*/ 115 w 142"/>
                <a:gd name="T55" fmla="*/ 19 h 138"/>
                <a:gd name="T56" fmla="*/ 65 w 142"/>
                <a:gd name="T57" fmla="*/ 12 h 138"/>
                <a:gd name="T58" fmla="*/ 84 w 142"/>
                <a:gd name="T59" fmla="*/ 16 h 138"/>
                <a:gd name="T60" fmla="*/ 97 w 142"/>
                <a:gd name="T61" fmla="*/ 24 h 138"/>
                <a:gd name="T62" fmla="*/ 110 w 142"/>
                <a:gd name="T63" fmla="*/ 19 h 138"/>
                <a:gd name="T64" fmla="*/ 111 w 142"/>
                <a:gd name="T65" fmla="*/ 31 h 138"/>
                <a:gd name="T66" fmla="*/ 124 w 142"/>
                <a:gd name="T67" fmla="*/ 46 h 138"/>
                <a:gd name="T68" fmla="*/ 134 w 142"/>
                <a:gd name="T69" fmla="*/ 52 h 138"/>
                <a:gd name="T70" fmla="*/ 127 w 142"/>
                <a:gd name="T71" fmla="*/ 52 h 138"/>
                <a:gd name="T72" fmla="*/ 119 w 142"/>
                <a:gd name="T73" fmla="*/ 86 h 138"/>
                <a:gd name="T74" fmla="*/ 129 w 142"/>
                <a:gd name="T75" fmla="*/ 86 h 138"/>
                <a:gd name="T76" fmla="*/ 128 w 142"/>
                <a:gd name="T77" fmla="*/ 104 h 138"/>
                <a:gd name="T78" fmla="*/ 100 w 142"/>
                <a:gd name="T79" fmla="*/ 98 h 138"/>
                <a:gd name="T80" fmla="*/ 63 w 142"/>
                <a:gd name="T81" fmla="*/ 83 h 138"/>
                <a:gd name="T82" fmla="*/ 75 w 142"/>
                <a:gd name="T83" fmla="*/ 52 h 138"/>
                <a:gd name="T84" fmla="*/ 92 w 142"/>
                <a:gd name="T85" fmla="*/ 41 h 138"/>
                <a:gd name="T86" fmla="*/ 71 w 142"/>
                <a:gd name="T87" fmla="*/ 25 h 138"/>
                <a:gd name="T88" fmla="*/ 57 w 142"/>
                <a:gd name="T89" fmla="*/ 17 h 138"/>
                <a:gd name="T90" fmla="*/ 21 w 142"/>
                <a:gd name="T91" fmla="*/ 48 h 138"/>
                <a:gd name="T92" fmla="*/ 25 w 142"/>
                <a:gd name="T93" fmla="*/ 70 h 138"/>
                <a:gd name="T94" fmla="*/ 51 w 142"/>
                <a:gd name="T95" fmla="*/ 88 h 138"/>
                <a:gd name="T96" fmla="*/ 55 w 142"/>
                <a:gd name="T97" fmla="*/ 114 h 138"/>
                <a:gd name="T98" fmla="*/ 61 w 142"/>
                <a:gd name="T99" fmla="*/ 119 h 138"/>
                <a:gd name="T100" fmla="*/ 60 w 142"/>
                <a:gd name="T101" fmla="*/ 132 h 138"/>
                <a:gd name="T102" fmla="*/ 97 w 142"/>
                <a:gd name="T103" fmla="*/ 18 h 138"/>
                <a:gd name="T104" fmla="*/ 38 w 142"/>
                <a:gd name="T105" fmla="*/ 15 h 138"/>
                <a:gd name="T106" fmla="*/ 38 w 142"/>
                <a:gd name="T107" fmla="*/ 15 h 138"/>
                <a:gd name="T108" fmla="*/ 91 w 142"/>
                <a:gd name="T109" fmla="*/ 15 h 138"/>
                <a:gd name="T110" fmla="*/ 75 w 142"/>
                <a:gd name="T111" fmla="*/ 8 h 138"/>
                <a:gd name="T112" fmla="*/ 62 w 142"/>
                <a:gd name="T113" fmla="*/ 6 h 138"/>
                <a:gd name="T114" fmla="*/ 71 w 142"/>
                <a:gd name="T115" fmla="*/ 0 h 138"/>
                <a:gd name="T116" fmla="*/ 23 w 142"/>
                <a:gd name="T117" fmla="*/ 18 h 138"/>
                <a:gd name="T118" fmla="*/ 141 w 142"/>
                <a:gd name="T119" fmla="*/ 82 h 138"/>
                <a:gd name="T120" fmla="*/ 117 w 142"/>
                <a:gd name="T12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38">
                  <a:moveTo>
                    <a:pt x="90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94" y="121"/>
                    <a:pt x="99" y="112"/>
                    <a:pt x="103" y="103"/>
                  </a:cubicBezTo>
                  <a:cubicBezTo>
                    <a:pt x="114" y="112"/>
                    <a:pt x="97" y="126"/>
                    <a:pt x="91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moveTo>
                    <a:pt x="80" y="133"/>
                  </a:moveTo>
                  <a:cubicBezTo>
                    <a:pt x="84" y="123"/>
                    <a:pt x="89" y="112"/>
                    <a:pt x="93" y="102"/>
                  </a:cubicBezTo>
                  <a:cubicBezTo>
                    <a:pt x="95" y="102"/>
                    <a:pt x="98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112"/>
                    <a:pt x="92" y="121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31"/>
                    <a:pt x="87" y="131"/>
                    <a:pt x="87" y="132"/>
                  </a:cubicBezTo>
                  <a:cubicBezTo>
                    <a:pt x="85" y="132"/>
                    <a:pt x="83" y="133"/>
                    <a:pt x="80" y="133"/>
                  </a:cubicBezTo>
                  <a:moveTo>
                    <a:pt x="71" y="133"/>
                  </a:moveTo>
                  <a:cubicBezTo>
                    <a:pt x="70" y="133"/>
                    <a:pt x="69" y="133"/>
                    <a:pt x="68" y="133"/>
                  </a:cubicBezTo>
                  <a:cubicBezTo>
                    <a:pt x="74" y="121"/>
                    <a:pt x="79" y="109"/>
                    <a:pt x="85" y="97"/>
                  </a:cubicBezTo>
                  <a:cubicBezTo>
                    <a:pt x="86" y="99"/>
                    <a:pt x="87" y="100"/>
                    <a:pt x="85" y="101"/>
                  </a:cubicBezTo>
                  <a:cubicBezTo>
                    <a:pt x="85" y="101"/>
                    <a:pt x="86" y="101"/>
                    <a:pt x="87" y="101"/>
                  </a:cubicBezTo>
                  <a:cubicBezTo>
                    <a:pt x="88" y="101"/>
                    <a:pt x="89" y="101"/>
                    <a:pt x="91" y="102"/>
                  </a:cubicBezTo>
                  <a:cubicBezTo>
                    <a:pt x="86" y="112"/>
                    <a:pt x="82" y="123"/>
                    <a:pt x="78" y="133"/>
                  </a:cubicBezTo>
                  <a:cubicBezTo>
                    <a:pt x="76" y="133"/>
                    <a:pt x="73" y="133"/>
                    <a:pt x="71" y="133"/>
                  </a:cubicBezTo>
                  <a:moveTo>
                    <a:pt x="66" y="133"/>
                  </a:moveTo>
                  <a:cubicBezTo>
                    <a:pt x="65" y="133"/>
                    <a:pt x="65" y="133"/>
                    <a:pt x="64" y="133"/>
                  </a:cubicBezTo>
                  <a:cubicBezTo>
                    <a:pt x="66" y="126"/>
                    <a:pt x="69" y="120"/>
                    <a:pt x="65" y="116"/>
                  </a:cubicBezTo>
                  <a:cubicBezTo>
                    <a:pt x="68" y="110"/>
                    <a:pt x="71" y="104"/>
                    <a:pt x="75" y="98"/>
                  </a:cubicBezTo>
                  <a:cubicBezTo>
                    <a:pt x="76" y="96"/>
                    <a:pt x="78" y="94"/>
                    <a:pt x="79" y="93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77" y="108"/>
                    <a:pt x="72" y="121"/>
                    <a:pt x="66" y="133"/>
                  </a:cubicBezTo>
                  <a:moveTo>
                    <a:pt x="63" y="115"/>
                  </a:moveTo>
                  <a:cubicBezTo>
                    <a:pt x="61" y="114"/>
                    <a:pt x="60" y="112"/>
                    <a:pt x="59" y="111"/>
                  </a:cubicBezTo>
                  <a:cubicBezTo>
                    <a:pt x="62" y="104"/>
                    <a:pt x="65" y="97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4" y="91"/>
                    <a:pt x="77" y="92"/>
                  </a:cubicBezTo>
                  <a:cubicBezTo>
                    <a:pt x="75" y="93"/>
                    <a:pt x="74" y="95"/>
                    <a:pt x="73" y="97"/>
                  </a:cubicBezTo>
                  <a:cubicBezTo>
                    <a:pt x="69" y="103"/>
                    <a:pt x="66" y="109"/>
                    <a:pt x="63" y="115"/>
                  </a:cubicBezTo>
                  <a:moveTo>
                    <a:pt x="50" y="75"/>
                  </a:moveTo>
                  <a:cubicBezTo>
                    <a:pt x="51" y="75"/>
                    <a:pt x="51" y="74"/>
                    <a:pt x="52" y="74"/>
                  </a:cubicBezTo>
                  <a:cubicBezTo>
                    <a:pt x="52" y="74"/>
                    <a:pt x="52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7" y="80"/>
                    <a:pt x="56" y="82"/>
                  </a:cubicBezTo>
                  <a:cubicBezTo>
                    <a:pt x="56" y="82"/>
                    <a:pt x="60" y="85"/>
                    <a:pt x="60" y="87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63" y="88"/>
                    <a:pt x="63" y="89"/>
                    <a:pt x="63" y="90"/>
                  </a:cubicBezTo>
                  <a:cubicBezTo>
                    <a:pt x="63" y="90"/>
                    <a:pt x="64" y="91"/>
                    <a:pt x="64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2" y="97"/>
                    <a:pt x="60" y="102"/>
                    <a:pt x="58" y="108"/>
                  </a:cubicBezTo>
                  <a:cubicBezTo>
                    <a:pt x="57" y="105"/>
                    <a:pt x="57" y="102"/>
                    <a:pt x="58" y="99"/>
                  </a:cubicBezTo>
                  <a:cubicBezTo>
                    <a:pt x="58" y="96"/>
                    <a:pt x="58" y="93"/>
                    <a:pt x="61" y="91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6" y="88"/>
                    <a:pt x="57" y="87"/>
                    <a:pt x="57" y="87"/>
                  </a:cubicBezTo>
                  <a:cubicBezTo>
                    <a:pt x="55" y="87"/>
                    <a:pt x="54" y="84"/>
                    <a:pt x="52" y="83"/>
                  </a:cubicBezTo>
                  <a:cubicBezTo>
                    <a:pt x="53" y="81"/>
                    <a:pt x="54" y="80"/>
                    <a:pt x="55" y="78"/>
                  </a:cubicBezTo>
                  <a:cubicBezTo>
                    <a:pt x="55" y="77"/>
                    <a:pt x="55" y="77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9"/>
                    <a:pt x="51" y="81"/>
                    <a:pt x="50" y="82"/>
                  </a:cubicBezTo>
                  <a:cubicBezTo>
                    <a:pt x="49" y="82"/>
                    <a:pt x="48" y="81"/>
                    <a:pt x="46" y="81"/>
                  </a:cubicBezTo>
                  <a:cubicBezTo>
                    <a:pt x="48" y="79"/>
                    <a:pt x="48" y="77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moveTo>
                    <a:pt x="128" y="8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0" y="75"/>
                    <a:pt x="133" y="68"/>
                    <a:pt x="136" y="62"/>
                  </a:cubicBezTo>
                  <a:cubicBezTo>
                    <a:pt x="137" y="64"/>
                    <a:pt x="138" y="67"/>
                    <a:pt x="138" y="70"/>
                  </a:cubicBezTo>
                  <a:cubicBezTo>
                    <a:pt x="138" y="74"/>
                    <a:pt x="137" y="78"/>
                    <a:pt x="137" y="82"/>
                  </a:cubicBezTo>
                  <a:cubicBezTo>
                    <a:pt x="136" y="83"/>
                    <a:pt x="136" y="85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5"/>
                    <a:pt x="134" y="83"/>
                    <a:pt x="133" y="83"/>
                  </a:cubicBezTo>
                  <a:cubicBezTo>
                    <a:pt x="132" y="82"/>
                    <a:pt x="131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8" y="82"/>
                    <a:pt x="128" y="82"/>
                  </a:cubicBezTo>
                  <a:moveTo>
                    <a:pt x="124" y="83"/>
                  </a:moveTo>
                  <a:cubicBezTo>
                    <a:pt x="123" y="83"/>
                    <a:pt x="122" y="83"/>
                    <a:pt x="122" y="83"/>
                  </a:cubicBezTo>
                  <a:cubicBezTo>
                    <a:pt x="122" y="82"/>
                    <a:pt x="121" y="82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26" y="65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7"/>
                    <a:pt x="132" y="57"/>
                    <a:pt x="132" y="56"/>
                  </a:cubicBezTo>
                  <a:cubicBezTo>
                    <a:pt x="133" y="56"/>
                    <a:pt x="133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1" y="67"/>
                    <a:pt x="128" y="74"/>
                    <a:pt x="125" y="81"/>
                  </a:cubicBezTo>
                  <a:cubicBezTo>
                    <a:pt x="125" y="81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5" y="83"/>
                    <a:pt x="125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moveTo>
                    <a:pt x="120" y="76"/>
                  </a:moveTo>
                  <a:cubicBezTo>
                    <a:pt x="120" y="76"/>
                    <a:pt x="120" y="75"/>
                    <a:pt x="120" y="74"/>
                  </a:cubicBezTo>
                  <a:cubicBezTo>
                    <a:pt x="120" y="72"/>
                    <a:pt x="120" y="70"/>
                    <a:pt x="120" y="68"/>
                  </a:cubicBezTo>
                  <a:cubicBezTo>
                    <a:pt x="120" y="66"/>
                    <a:pt x="121" y="65"/>
                    <a:pt x="121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5" y="58"/>
                    <a:pt x="125" y="57"/>
                    <a:pt x="126" y="57"/>
                  </a:cubicBezTo>
                  <a:cubicBezTo>
                    <a:pt x="126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5" y="63"/>
                    <a:pt x="122" y="70"/>
                    <a:pt x="120" y="76"/>
                  </a:cubicBezTo>
                  <a:moveTo>
                    <a:pt x="75" y="48"/>
                  </a:moveTo>
                  <a:cubicBezTo>
                    <a:pt x="77" y="44"/>
                    <a:pt x="79" y="40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2" y="47"/>
                    <a:pt x="84" y="49"/>
                  </a:cubicBezTo>
                  <a:cubicBezTo>
                    <a:pt x="82" y="48"/>
                    <a:pt x="79" y="48"/>
                    <a:pt x="76" y="48"/>
                  </a:cubicBezTo>
                  <a:cubicBezTo>
                    <a:pt x="76" y="48"/>
                    <a:pt x="75" y="48"/>
                    <a:pt x="75" y="48"/>
                  </a:cubicBezTo>
                  <a:moveTo>
                    <a:pt x="44" y="80"/>
                  </a:moveTo>
                  <a:cubicBezTo>
                    <a:pt x="42" y="79"/>
                    <a:pt x="40" y="78"/>
                    <a:pt x="39" y="77"/>
                  </a:cubicBezTo>
                  <a:cubicBezTo>
                    <a:pt x="38" y="77"/>
                    <a:pt x="36" y="74"/>
                    <a:pt x="34" y="72"/>
                  </a:cubicBezTo>
                  <a:cubicBezTo>
                    <a:pt x="41" y="59"/>
                    <a:pt x="48" y="47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9" y="37"/>
                    <a:pt x="61" y="38"/>
                  </a:cubicBezTo>
                  <a:cubicBezTo>
                    <a:pt x="56" y="47"/>
                    <a:pt x="51" y="56"/>
                    <a:pt x="46" y="65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3" y="68"/>
                    <a:pt x="46" y="71"/>
                    <a:pt x="47" y="72"/>
                  </a:cubicBezTo>
                  <a:cubicBezTo>
                    <a:pt x="47" y="75"/>
                    <a:pt x="46" y="78"/>
                    <a:pt x="44" y="80"/>
                  </a:cubicBezTo>
                  <a:moveTo>
                    <a:pt x="124" y="37"/>
                  </a:moveTo>
                  <a:cubicBezTo>
                    <a:pt x="125" y="36"/>
                    <a:pt x="125" y="34"/>
                    <a:pt x="126" y="33"/>
                  </a:cubicBezTo>
                  <a:cubicBezTo>
                    <a:pt x="127" y="34"/>
                    <a:pt x="128" y="36"/>
                    <a:pt x="128" y="38"/>
                  </a:cubicBezTo>
                  <a:cubicBezTo>
                    <a:pt x="128" y="37"/>
                    <a:pt x="127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7"/>
                    <a:pt x="124" y="37"/>
                    <a:pt x="124" y="37"/>
                  </a:cubicBezTo>
                  <a:moveTo>
                    <a:pt x="33" y="70"/>
                  </a:moveTo>
                  <a:cubicBezTo>
                    <a:pt x="31" y="68"/>
                    <a:pt x="30" y="66"/>
                    <a:pt x="29" y="64"/>
                  </a:cubicBezTo>
                  <a:cubicBezTo>
                    <a:pt x="35" y="53"/>
                    <a:pt x="44" y="43"/>
                    <a:pt x="49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4"/>
                    <a:pt x="53" y="33"/>
                    <a:pt x="54" y="34"/>
                  </a:cubicBezTo>
                  <a:cubicBezTo>
                    <a:pt x="46" y="45"/>
                    <a:pt x="39" y="57"/>
                    <a:pt x="33" y="70"/>
                  </a:cubicBezTo>
                  <a:moveTo>
                    <a:pt x="59" y="69"/>
                  </a:moveTo>
                  <a:cubicBezTo>
                    <a:pt x="58" y="69"/>
                    <a:pt x="58" y="68"/>
                    <a:pt x="57" y="67"/>
                  </a:cubicBezTo>
                  <a:cubicBezTo>
                    <a:pt x="62" y="54"/>
                    <a:pt x="68" y="43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32"/>
                    <a:pt x="80" y="31"/>
                    <a:pt x="81" y="34"/>
                  </a:cubicBezTo>
                  <a:cubicBezTo>
                    <a:pt x="78" y="39"/>
                    <a:pt x="75" y="43"/>
                    <a:pt x="72" y="48"/>
                  </a:cubicBezTo>
                  <a:cubicBezTo>
                    <a:pt x="71" y="49"/>
                    <a:pt x="71" y="49"/>
                    <a:pt x="71" y="50"/>
                  </a:cubicBezTo>
                  <a:cubicBezTo>
                    <a:pt x="71" y="51"/>
                    <a:pt x="59" y="69"/>
                    <a:pt x="59" y="69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61" y="32"/>
                  </a:moveTo>
                  <a:cubicBezTo>
                    <a:pt x="60" y="32"/>
                    <a:pt x="59" y="32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0"/>
                    <a:pt x="60" y="30"/>
                    <a:pt x="61" y="29"/>
                  </a:cubicBezTo>
                  <a:cubicBezTo>
                    <a:pt x="61" y="30"/>
                    <a:pt x="61" y="31"/>
                    <a:pt x="61" y="32"/>
                  </a:cubicBezTo>
                  <a:moveTo>
                    <a:pt x="50" y="66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4" y="56"/>
                    <a:pt x="59" y="47"/>
                    <a:pt x="64" y="38"/>
                  </a:cubicBezTo>
                  <a:cubicBezTo>
                    <a:pt x="65" y="38"/>
                    <a:pt x="66" y="37"/>
                    <a:pt x="65" y="34"/>
                  </a:cubicBezTo>
                  <a:cubicBezTo>
                    <a:pt x="65" y="29"/>
                    <a:pt x="65" y="28"/>
                    <a:pt x="66" y="28"/>
                  </a:cubicBezTo>
                  <a:cubicBezTo>
                    <a:pt x="67" y="28"/>
                    <a:pt x="69" y="30"/>
                    <a:pt x="72" y="31"/>
                  </a:cubicBezTo>
                  <a:cubicBezTo>
                    <a:pt x="66" y="42"/>
                    <a:pt x="60" y="53"/>
                    <a:pt x="55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4" y="65"/>
                    <a:pt x="53" y="65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moveTo>
                    <a:pt x="25" y="47"/>
                  </a:moveTo>
                  <a:cubicBezTo>
                    <a:pt x="25" y="45"/>
                    <a:pt x="24" y="43"/>
                    <a:pt x="24" y="42"/>
                  </a:cubicBezTo>
                  <a:cubicBezTo>
                    <a:pt x="27" y="37"/>
                    <a:pt x="34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5" y="33"/>
                    <a:pt x="30" y="40"/>
                    <a:pt x="25" y="47"/>
                  </a:cubicBezTo>
                  <a:moveTo>
                    <a:pt x="121" y="40"/>
                  </a:moveTo>
                  <a:cubicBezTo>
                    <a:pt x="121" y="40"/>
                    <a:pt x="120" y="39"/>
                    <a:pt x="120" y="39"/>
                  </a:cubicBezTo>
                  <a:cubicBezTo>
                    <a:pt x="119" y="38"/>
                    <a:pt x="119" y="37"/>
                    <a:pt x="118" y="35"/>
                  </a:cubicBezTo>
                  <a:cubicBezTo>
                    <a:pt x="119" y="32"/>
                    <a:pt x="120" y="29"/>
                    <a:pt x="121" y="25"/>
                  </a:cubicBezTo>
                  <a:cubicBezTo>
                    <a:pt x="122" y="27"/>
                    <a:pt x="123" y="28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33"/>
                    <a:pt x="122" y="37"/>
                    <a:pt x="121" y="40"/>
                  </a:cubicBezTo>
                  <a:moveTo>
                    <a:pt x="28" y="61"/>
                  </a:moveTo>
                  <a:cubicBezTo>
                    <a:pt x="26" y="58"/>
                    <a:pt x="26" y="56"/>
                    <a:pt x="26" y="55"/>
                  </a:cubicBezTo>
                  <a:cubicBezTo>
                    <a:pt x="26" y="53"/>
                    <a:pt x="26" y="51"/>
                    <a:pt x="26" y="50"/>
                  </a:cubicBezTo>
                  <a:cubicBezTo>
                    <a:pt x="31" y="42"/>
                    <a:pt x="37" y="35"/>
                    <a:pt x="42" y="27"/>
                  </a:cubicBezTo>
                  <a:cubicBezTo>
                    <a:pt x="42" y="27"/>
                    <a:pt x="43" y="26"/>
                    <a:pt x="43" y="26"/>
                  </a:cubicBezTo>
                  <a:cubicBezTo>
                    <a:pt x="46" y="25"/>
                    <a:pt x="52" y="22"/>
                    <a:pt x="55" y="20"/>
                  </a:cubicBezTo>
                  <a:cubicBezTo>
                    <a:pt x="54" y="21"/>
                    <a:pt x="55" y="21"/>
                    <a:pt x="55" y="22"/>
                  </a:cubicBezTo>
                  <a:cubicBezTo>
                    <a:pt x="56" y="23"/>
                    <a:pt x="57" y="24"/>
                    <a:pt x="58" y="25"/>
                  </a:cubicBezTo>
                  <a:cubicBezTo>
                    <a:pt x="59" y="26"/>
                    <a:pt x="52" y="28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41"/>
                    <a:pt x="34" y="50"/>
                    <a:pt x="28" y="61"/>
                  </a:cubicBezTo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1"/>
                    <a:pt x="116" y="30"/>
                    <a:pt x="115" y="29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7"/>
                    <a:pt x="115" y="25"/>
                    <a:pt x="115" y="24"/>
                  </a:cubicBezTo>
                  <a:cubicBezTo>
                    <a:pt x="115" y="22"/>
                    <a:pt x="115" y="21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20"/>
                    <a:pt x="118" y="22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8" y="27"/>
                    <a:pt x="118" y="30"/>
                    <a:pt x="117" y="32"/>
                  </a:cubicBezTo>
                  <a:moveTo>
                    <a:pt x="38" y="20"/>
                  </a:moveTo>
                  <a:cubicBezTo>
                    <a:pt x="42" y="20"/>
                    <a:pt x="45" y="18"/>
                    <a:pt x="48" y="17"/>
                  </a:cubicBezTo>
                  <a:cubicBezTo>
                    <a:pt x="53" y="13"/>
                    <a:pt x="59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2"/>
                    <a:pt x="76" y="13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7"/>
                    <a:pt x="81" y="17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7" y="18"/>
                    <a:pt x="89" y="19"/>
                    <a:pt x="91" y="20"/>
                  </a:cubicBezTo>
                  <a:cubicBezTo>
                    <a:pt x="92" y="20"/>
                    <a:pt x="93" y="20"/>
                    <a:pt x="93" y="21"/>
                  </a:cubicBezTo>
                  <a:cubicBezTo>
                    <a:pt x="94" y="21"/>
                    <a:pt x="94" y="22"/>
                    <a:pt x="95" y="23"/>
                  </a:cubicBezTo>
                  <a:cubicBezTo>
                    <a:pt x="95" y="23"/>
                    <a:pt x="96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99" y="22"/>
                    <a:pt x="101" y="20"/>
                    <a:pt x="102" y="18"/>
                  </a:cubicBezTo>
                  <a:cubicBezTo>
                    <a:pt x="104" y="17"/>
                    <a:pt x="106" y="16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0" y="17"/>
                    <a:pt x="110" y="18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20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25"/>
                    <a:pt x="111" y="27"/>
                    <a:pt x="110" y="27"/>
                  </a:cubicBezTo>
                  <a:cubicBezTo>
                    <a:pt x="110" y="28"/>
                    <a:pt x="110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1"/>
                  </a:cubicBezTo>
                  <a:cubicBezTo>
                    <a:pt x="112" y="32"/>
                    <a:pt x="113" y="35"/>
                    <a:pt x="114" y="38"/>
                  </a:cubicBezTo>
                  <a:cubicBezTo>
                    <a:pt x="115" y="39"/>
                    <a:pt x="116" y="40"/>
                    <a:pt x="116" y="41"/>
                  </a:cubicBezTo>
                  <a:cubicBezTo>
                    <a:pt x="117" y="43"/>
                    <a:pt x="118" y="44"/>
                    <a:pt x="118" y="44"/>
                  </a:cubicBezTo>
                  <a:cubicBezTo>
                    <a:pt x="119" y="45"/>
                    <a:pt x="119" y="45"/>
                    <a:pt x="120" y="46"/>
                  </a:cubicBezTo>
                  <a:cubicBezTo>
                    <a:pt x="121" y="46"/>
                    <a:pt x="121" y="46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3" y="46"/>
                    <a:pt x="123" y="46"/>
                    <a:pt x="124" y="46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6" y="43"/>
                    <a:pt x="126" y="42"/>
                    <a:pt x="126" y="42"/>
                  </a:cubicBezTo>
                  <a:cubicBezTo>
                    <a:pt x="127" y="42"/>
                    <a:pt x="128" y="42"/>
                    <a:pt x="129" y="43"/>
                  </a:cubicBezTo>
                  <a:cubicBezTo>
                    <a:pt x="131" y="44"/>
                    <a:pt x="132" y="46"/>
                    <a:pt x="133" y="47"/>
                  </a:cubicBezTo>
                  <a:cubicBezTo>
                    <a:pt x="134" y="48"/>
                    <a:pt x="134" y="48"/>
                    <a:pt x="135" y="48"/>
                  </a:cubicBezTo>
                  <a:cubicBezTo>
                    <a:pt x="135" y="49"/>
                    <a:pt x="135" y="51"/>
                    <a:pt x="136" y="52"/>
                  </a:cubicBezTo>
                  <a:cubicBezTo>
                    <a:pt x="135" y="52"/>
                    <a:pt x="134" y="52"/>
                    <a:pt x="134" y="52"/>
                  </a:cubicBezTo>
                  <a:cubicBezTo>
                    <a:pt x="133" y="52"/>
                    <a:pt x="132" y="52"/>
                    <a:pt x="132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8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4" y="52"/>
                    <a:pt x="123" y="53"/>
                  </a:cubicBezTo>
                  <a:cubicBezTo>
                    <a:pt x="122" y="55"/>
                    <a:pt x="120" y="56"/>
                    <a:pt x="119" y="58"/>
                  </a:cubicBezTo>
                  <a:cubicBezTo>
                    <a:pt x="118" y="60"/>
                    <a:pt x="117" y="61"/>
                    <a:pt x="117" y="63"/>
                  </a:cubicBezTo>
                  <a:cubicBezTo>
                    <a:pt x="116" y="64"/>
                    <a:pt x="116" y="65"/>
                    <a:pt x="116" y="67"/>
                  </a:cubicBezTo>
                  <a:cubicBezTo>
                    <a:pt x="115" y="69"/>
                    <a:pt x="115" y="72"/>
                    <a:pt x="115" y="74"/>
                  </a:cubicBezTo>
                  <a:cubicBezTo>
                    <a:pt x="115" y="77"/>
                    <a:pt x="116" y="80"/>
                    <a:pt x="117" y="83"/>
                  </a:cubicBezTo>
                  <a:cubicBezTo>
                    <a:pt x="117" y="84"/>
                    <a:pt x="118" y="85"/>
                    <a:pt x="119" y="86"/>
                  </a:cubicBezTo>
                  <a:cubicBezTo>
                    <a:pt x="121" y="87"/>
                    <a:pt x="122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6" y="87"/>
                    <a:pt x="128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30" y="86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8"/>
                    <a:pt x="132" y="88"/>
                    <a:pt x="132" y="89"/>
                  </a:cubicBezTo>
                  <a:cubicBezTo>
                    <a:pt x="132" y="91"/>
                    <a:pt x="131" y="94"/>
                    <a:pt x="130" y="97"/>
                  </a:cubicBezTo>
                  <a:cubicBezTo>
                    <a:pt x="130" y="99"/>
                    <a:pt x="129" y="102"/>
                    <a:pt x="128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2" y="114"/>
                    <a:pt x="113" y="122"/>
                    <a:pt x="102" y="127"/>
                  </a:cubicBezTo>
                  <a:cubicBezTo>
                    <a:pt x="107" y="122"/>
                    <a:pt x="111" y="117"/>
                    <a:pt x="111" y="111"/>
                  </a:cubicBezTo>
                  <a:cubicBezTo>
                    <a:pt x="111" y="106"/>
                    <a:pt x="109" y="102"/>
                    <a:pt x="106" y="99"/>
                  </a:cubicBezTo>
                  <a:cubicBezTo>
                    <a:pt x="105" y="99"/>
                    <a:pt x="104" y="98"/>
                    <a:pt x="103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101" y="98"/>
                    <a:pt x="100" y="98"/>
                  </a:cubicBezTo>
                  <a:cubicBezTo>
                    <a:pt x="98" y="98"/>
                    <a:pt x="96" y="98"/>
                    <a:pt x="94" y="98"/>
                  </a:cubicBezTo>
                  <a:cubicBezTo>
                    <a:pt x="92" y="97"/>
                    <a:pt x="91" y="97"/>
                    <a:pt x="90" y="97"/>
                  </a:cubicBezTo>
                  <a:cubicBezTo>
                    <a:pt x="87" y="90"/>
                    <a:pt x="74" y="85"/>
                    <a:pt x="68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5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2"/>
                    <a:pt x="61" y="81"/>
                    <a:pt x="61" y="80"/>
                  </a:cubicBezTo>
                  <a:cubicBezTo>
                    <a:pt x="61" y="79"/>
                    <a:pt x="61" y="78"/>
                    <a:pt x="61" y="77"/>
                  </a:cubicBezTo>
                  <a:cubicBezTo>
                    <a:pt x="60" y="76"/>
                    <a:pt x="60" y="74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2" y="73"/>
                    <a:pt x="63" y="72"/>
                    <a:pt x="64" y="70"/>
                  </a:cubicBezTo>
                  <a:cubicBezTo>
                    <a:pt x="65" y="68"/>
                    <a:pt x="68" y="63"/>
                    <a:pt x="70" y="60"/>
                  </a:cubicBezTo>
                  <a:cubicBezTo>
                    <a:pt x="73" y="56"/>
                    <a:pt x="74" y="54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9" y="52"/>
                    <a:pt x="82" y="53"/>
                    <a:pt x="8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7" y="52"/>
                    <a:pt x="87" y="51"/>
                  </a:cubicBezTo>
                  <a:cubicBezTo>
                    <a:pt x="88" y="50"/>
                    <a:pt x="88" y="49"/>
                    <a:pt x="88" y="48"/>
                  </a:cubicBezTo>
                  <a:cubicBezTo>
                    <a:pt x="88" y="47"/>
                    <a:pt x="89" y="45"/>
                    <a:pt x="91" y="42"/>
                  </a:cubicBezTo>
                  <a:cubicBezTo>
                    <a:pt x="91" y="42"/>
                    <a:pt x="92" y="41"/>
                    <a:pt x="92" y="41"/>
                  </a:cubicBezTo>
                  <a:cubicBezTo>
                    <a:pt x="93" y="39"/>
                    <a:pt x="92" y="37"/>
                    <a:pt x="91" y="36"/>
                  </a:cubicBezTo>
                  <a:cubicBezTo>
                    <a:pt x="90" y="35"/>
                    <a:pt x="89" y="35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6" y="34"/>
                    <a:pt x="86" y="33"/>
                  </a:cubicBezTo>
                  <a:cubicBezTo>
                    <a:pt x="84" y="28"/>
                    <a:pt x="80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3" y="26"/>
                    <a:pt x="72" y="26"/>
                    <a:pt x="71" y="25"/>
                  </a:cubicBezTo>
                  <a:cubicBezTo>
                    <a:pt x="69" y="24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2" y="22"/>
                    <a:pt x="61" y="22"/>
                  </a:cubicBezTo>
                  <a:cubicBezTo>
                    <a:pt x="60" y="21"/>
                    <a:pt x="60" y="20"/>
                    <a:pt x="59" y="20"/>
                  </a:cubicBezTo>
                  <a:cubicBezTo>
                    <a:pt x="59" y="18"/>
                    <a:pt x="58" y="17"/>
                    <a:pt x="57" y="17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49" y="19"/>
                    <a:pt x="41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2"/>
                    <a:pt x="26" y="30"/>
                    <a:pt x="21" y="39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20" y="43"/>
                    <a:pt x="20" y="45"/>
                    <a:pt x="21" y="48"/>
                  </a:cubicBezTo>
                  <a:cubicBezTo>
                    <a:pt x="21" y="49"/>
                    <a:pt x="21" y="51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7"/>
                    <a:pt x="22" y="61"/>
                    <a:pt x="25" y="66"/>
                  </a:cubicBezTo>
                  <a:cubicBezTo>
                    <a:pt x="25" y="67"/>
                    <a:pt x="25" y="68"/>
                    <a:pt x="24" y="68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33" y="79"/>
                    <a:pt x="37" y="81"/>
                  </a:cubicBezTo>
                  <a:cubicBezTo>
                    <a:pt x="40" y="83"/>
                    <a:pt x="46" y="86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9"/>
                    <a:pt x="52" y="89"/>
                    <a:pt x="52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4" y="92"/>
                    <a:pt x="54" y="92"/>
                    <a:pt x="54" y="93"/>
                  </a:cubicBezTo>
                  <a:cubicBezTo>
                    <a:pt x="54" y="94"/>
                    <a:pt x="54" y="96"/>
                    <a:pt x="54" y="97"/>
                  </a:cubicBezTo>
                  <a:cubicBezTo>
                    <a:pt x="54" y="97"/>
                    <a:pt x="53" y="98"/>
                    <a:pt x="53" y="99"/>
                  </a:cubicBezTo>
                  <a:cubicBezTo>
                    <a:pt x="53" y="101"/>
                    <a:pt x="52" y="108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5"/>
                    <a:pt x="55" y="115"/>
                    <a:pt x="55" y="116"/>
                  </a:cubicBezTo>
                  <a:cubicBezTo>
                    <a:pt x="55" y="116"/>
                    <a:pt x="55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8"/>
                    <a:pt x="5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9" y="117"/>
                    <a:pt x="60" y="118"/>
                    <a:pt x="61" y="119"/>
                  </a:cubicBezTo>
                  <a:cubicBezTo>
                    <a:pt x="61" y="119"/>
                    <a:pt x="60" y="120"/>
                    <a:pt x="60" y="121"/>
                  </a:cubicBezTo>
                  <a:cubicBezTo>
                    <a:pt x="60" y="121"/>
                    <a:pt x="60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2" y="122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2"/>
                    <a:pt x="62" y="124"/>
                    <a:pt x="61" y="127"/>
                  </a:cubicBezTo>
                  <a:cubicBezTo>
                    <a:pt x="61" y="129"/>
                    <a:pt x="60" y="131"/>
                    <a:pt x="60" y="132"/>
                  </a:cubicBezTo>
                  <a:cubicBezTo>
                    <a:pt x="31" y="128"/>
                    <a:pt x="5" y="107"/>
                    <a:pt x="5" y="69"/>
                  </a:cubicBezTo>
                  <a:cubicBezTo>
                    <a:pt x="5" y="46"/>
                    <a:pt x="15" y="29"/>
                    <a:pt x="29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6" y="20"/>
                    <a:pt x="37" y="20"/>
                    <a:pt x="38" y="20"/>
                  </a:cubicBezTo>
                  <a:moveTo>
                    <a:pt x="97" y="18"/>
                  </a:move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6"/>
                    <a:pt x="93" y="16"/>
                  </a:cubicBezTo>
                  <a:cubicBezTo>
                    <a:pt x="94" y="14"/>
                    <a:pt x="95" y="12"/>
                    <a:pt x="96" y="10"/>
                  </a:cubicBezTo>
                  <a:cubicBezTo>
                    <a:pt x="98" y="11"/>
                    <a:pt x="100" y="12"/>
                    <a:pt x="102" y="13"/>
                  </a:cubicBezTo>
                  <a:cubicBezTo>
                    <a:pt x="101" y="14"/>
                    <a:pt x="99" y="15"/>
                    <a:pt x="98" y="16"/>
                  </a:cubicBezTo>
                  <a:cubicBezTo>
                    <a:pt x="98" y="17"/>
                    <a:pt x="97" y="17"/>
                    <a:pt x="97" y="18"/>
                  </a:cubicBezTo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8" y="12"/>
                    <a:pt x="43" y="10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4"/>
                    <a:pt x="41" y="15"/>
                    <a:pt x="38" y="15"/>
                  </a:cubicBezTo>
                  <a:moveTo>
                    <a:pt x="91" y="15"/>
                  </a:move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6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7" y="9"/>
                    <a:pt x="88" y="7"/>
                  </a:cubicBezTo>
                  <a:cubicBezTo>
                    <a:pt x="90" y="8"/>
                    <a:pt x="92" y="8"/>
                    <a:pt x="94" y="9"/>
                  </a:cubicBezTo>
                  <a:cubicBezTo>
                    <a:pt x="93" y="11"/>
                    <a:pt x="92" y="13"/>
                    <a:pt x="91" y="15"/>
                  </a:cubicBezTo>
                  <a:moveTo>
                    <a:pt x="49" y="11"/>
                  </a:moveTo>
                  <a:cubicBezTo>
                    <a:pt x="49" y="10"/>
                    <a:pt x="49" y="9"/>
                    <a:pt x="49" y="8"/>
                  </a:cubicBezTo>
                  <a:cubicBezTo>
                    <a:pt x="52" y="7"/>
                    <a:pt x="55" y="7"/>
                    <a:pt x="58" y="6"/>
                  </a:cubicBezTo>
                  <a:cubicBezTo>
                    <a:pt x="58" y="7"/>
                    <a:pt x="58" y="7"/>
                    <a:pt x="58" y="8"/>
                  </a:cubicBezTo>
                  <a:cubicBezTo>
                    <a:pt x="55" y="9"/>
                    <a:pt x="52" y="10"/>
                    <a:pt x="49" y="11"/>
                  </a:cubicBezTo>
                  <a:moveTo>
                    <a:pt x="83" y="11"/>
                  </a:moveTo>
                  <a:cubicBezTo>
                    <a:pt x="81" y="10"/>
                    <a:pt x="78" y="9"/>
                    <a:pt x="75" y="8"/>
                  </a:cubicBezTo>
                  <a:cubicBezTo>
                    <a:pt x="75" y="7"/>
                    <a:pt x="76" y="6"/>
                    <a:pt x="77" y="5"/>
                  </a:cubicBezTo>
                  <a:cubicBezTo>
                    <a:pt x="79" y="6"/>
                    <a:pt x="82" y="6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5" y="8"/>
                    <a:pt x="84" y="10"/>
                    <a:pt x="83" y="11"/>
                  </a:cubicBezTo>
                  <a:moveTo>
                    <a:pt x="61" y="8"/>
                  </a:moveTo>
                  <a:cubicBezTo>
                    <a:pt x="61" y="7"/>
                    <a:pt x="61" y="6"/>
                    <a:pt x="62" y="6"/>
                  </a:cubicBezTo>
                  <a:cubicBezTo>
                    <a:pt x="63" y="5"/>
                    <a:pt x="64" y="5"/>
                    <a:pt x="65" y="5"/>
                  </a:cubicBezTo>
                  <a:cubicBezTo>
                    <a:pt x="66" y="5"/>
                    <a:pt x="68" y="5"/>
                    <a:pt x="69" y="5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0" y="8"/>
                    <a:pt x="67" y="7"/>
                    <a:pt x="65" y="7"/>
                  </a:cubicBezTo>
                  <a:cubicBezTo>
                    <a:pt x="64" y="7"/>
                    <a:pt x="62" y="7"/>
                    <a:pt x="61" y="8"/>
                  </a:cubicBezTo>
                  <a:moveTo>
                    <a:pt x="71" y="0"/>
                  </a:moveTo>
                  <a:cubicBezTo>
                    <a:pt x="69" y="0"/>
                    <a:pt x="68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3" y="2"/>
                    <a:pt x="41" y="5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6"/>
                    <a:pt x="24" y="17"/>
                    <a:pt x="23" y="18"/>
                  </a:cubicBezTo>
                  <a:cubicBezTo>
                    <a:pt x="8" y="30"/>
                    <a:pt x="0" y="48"/>
                    <a:pt x="0" y="69"/>
                  </a:cubicBezTo>
                  <a:cubicBezTo>
                    <a:pt x="0" y="110"/>
                    <a:pt x="30" y="133"/>
                    <a:pt x="62" y="137"/>
                  </a:cubicBezTo>
                  <a:cubicBezTo>
                    <a:pt x="62" y="138"/>
                    <a:pt x="63" y="138"/>
                    <a:pt x="64" y="138"/>
                  </a:cubicBezTo>
                  <a:cubicBezTo>
                    <a:pt x="64" y="138"/>
                    <a:pt x="67" y="138"/>
                    <a:pt x="72" y="138"/>
                  </a:cubicBezTo>
                  <a:cubicBezTo>
                    <a:pt x="85" y="138"/>
                    <a:pt x="90" y="136"/>
                    <a:pt x="92" y="135"/>
                  </a:cubicBezTo>
                  <a:cubicBezTo>
                    <a:pt x="103" y="132"/>
                    <a:pt x="112" y="127"/>
                    <a:pt x="120" y="121"/>
                  </a:cubicBezTo>
                  <a:cubicBezTo>
                    <a:pt x="131" y="111"/>
                    <a:pt x="138" y="98"/>
                    <a:pt x="141" y="82"/>
                  </a:cubicBezTo>
                  <a:cubicBezTo>
                    <a:pt x="142" y="79"/>
                    <a:pt x="142" y="75"/>
                    <a:pt x="142" y="72"/>
                  </a:cubicBezTo>
                  <a:cubicBezTo>
                    <a:pt x="142" y="71"/>
                    <a:pt x="142" y="71"/>
                    <a:pt x="142" y="70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49"/>
                    <a:pt x="135" y="32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8"/>
                    <a:pt x="119" y="17"/>
                    <a:pt x="118" y="16"/>
                  </a:cubicBezTo>
                  <a:cubicBezTo>
                    <a:pt x="118" y="15"/>
                    <a:pt x="117" y="15"/>
                    <a:pt x="117" y="15"/>
                  </a:cubicBezTo>
                  <a:cubicBezTo>
                    <a:pt x="104" y="6"/>
                    <a:pt x="88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0" name="Freeform 769"/>
            <p:cNvSpPr>
              <a:spLocks noEditPoints="1"/>
            </p:cNvSpPr>
            <p:nvPr/>
          </p:nvSpPr>
          <p:spPr bwMode="auto">
            <a:xfrm>
              <a:off x="4235" y="529"/>
              <a:ext cx="325" cy="434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1" name="Freeform 770"/>
            <p:cNvSpPr>
              <a:spLocks noEditPoints="1"/>
            </p:cNvSpPr>
            <p:nvPr/>
          </p:nvSpPr>
          <p:spPr bwMode="auto">
            <a:xfrm>
              <a:off x="4332" y="726"/>
              <a:ext cx="126" cy="189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2" name="Freeform 771"/>
            <p:cNvSpPr>
              <a:spLocks noEditPoints="1"/>
            </p:cNvSpPr>
            <p:nvPr/>
          </p:nvSpPr>
          <p:spPr bwMode="auto">
            <a:xfrm>
              <a:off x="4359" y="764"/>
              <a:ext cx="28" cy="4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3" name="Freeform 772"/>
            <p:cNvSpPr>
              <a:spLocks noEditPoints="1"/>
            </p:cNvSpPr>
            <p:nvPr/>
          </p:nvSpPr>
          <p:spPr bwMode="auto">
            <a:xfrm>
              <a:off x="4399" y="830"/>
              <a:ext cx="33" cy="52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4" name="Freeform 773"/>
            <p:cNvSpPr>
              <a:spLocks noEditPoints="1"/>
            </p:cNvSpPr>
            <p:nvPr/>
          </p:nvSpPr>
          <p:spPr bwMode="auto">
            <a:xfrm>
              <a:off x="3049" y="2901"/>
              <a:ext cx="190" cy="189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5" name="Freeform 774"/>
            <p:cNvSpPr>
              <a:spLocks noEditPoints="1"/>
            </p:cNvSpPr>
            <p:nvPr/>
          </p:nvSpPr>
          <p:spPr bwMode="auto">
            <a:xfrm>
              <a:off x="3085" y="2917"/>
              <a:ext cx="139" cy="14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6" name="Freeform 775"/>
            <p:cNvSpPr>
              <a:spLocks noEditPoints="1"/>
            </p:cNvSpPr>
            <p:nvPr/>
          </p:nvSpPr>
          <p:spPr bwMode="auto">
            <a:xfrm>
              <a:off x="3111" y="2943"/>
              <a:ext cx="78" cy="1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7" name="Freeform 776"/>
            <p:cNvSpPr>
              <a:spLocks noEditPoints="1"/>
            </p:cNvSpPr>
            <p:nvPr/>
          </p:nvSpPr>
          <p:spPr bwMode="auto">
            <a:xfrm>
              <a:off x="2926" y="3175"/>
              <a:ext cx="187" cy="192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8" name="Freeform 777"/>
            <p:cNvSpPr>
              <a:spLocks noEditPoints="1"/>
            </p:cNvSpPr>
            <p:nvPr/>
          </p:nvSpPr>
          <p:spPr bwMode="auto">
            <a:xfrm>
              <a:off x="2962" y="3199"/>
              <a:ext cx="137" cy="152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9" name="Freeform 778"/>
            <p:cNvSpPr>
              <a:spLocks noEditPoints="1"/>
            </p:cNvSpPr>
            <p:nvPr/>
          </p:nvSpPr>
          <p:spPr bwMode="auto">
            <a:xfrm>
              <a:off x="2995" y="3220"/>
              <a:ext cx="69" cy="114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0" name="Rectangle 779"/>
            <p:cNvSpPr>
              <a:spLocks noChangeArrowheads="1"/>
            </p:cNvSpPr>
            <p:nvPr/>
          </p:nvSpPr>
          <p:spPr bwMode="auto">
            <a:xfrm>
              <a:off x="3016" y="3310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1" name="Freeform 780"/>
            <p:cNvSpPr/>
            <p:nvPr/>
          </p:nvSpPr>
          <p:spPr bwMode="auto">
            <a:xfrm>
              <a:off x="3016" y="3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2" name="Freeform 781"/>
            <p:cNvSpPr/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3" name="Freeform 782"/>
            <p:cNvSpPr/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4" name="Freeform 783"/>
            <p:cNvSpPr>
              <a:spLocks noEditPoints="1"/>
            </p:cNvSpPr>
            <p:nvPr/>
          </p:nvSpPr>
          <p:spPr bwMode="auto">
            <a:xfrm>
              <a:off x="3035" y="2513"/>
              <a:ext cx="171" cy="68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5" name="Freeform 784"/>
            <p:cNvSpPr>
              <a:spLocks noEditPoints="1"/>
            </p:cNvSpPr>
            <p:nvPr/>
          </p:nvSpPr>
          <p:spPr bwMode="auto">
            <a:xfrm>
              <a:off x="3009" y="2501"/>
              <a:ext cx="220" cy="128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6" name="Freeform 785"/>
            <p:cNvSpPr>
              <a:spLocks noEditPoints="1"/>
            </p:cNvSpPr>
            <p:nvPr/>
          </p:nvSpPr>
          <p:spPr bwMode="auto">
            <a:xfrm>
              <a:off x="3009" y="2596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7" name="Freeform 786"/>
            <p:cNvSpPr>
              <a:spLocks noEditPoints="1"/>
            </p:cNvSpPr>
            <p:nvPr/>
          </p:nvSpPr>
          <p:spPr bwMode="auto">
            <a:xfrm>
              <a:off x="3009" y="2648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8" name="Freeform 787"/>
            <p:cNvSpPr>
              <a:spLocks noEditPoints="1"/>
            </p:cNvSpPr>
            <p:nvPr/>
          </p:nvSpPr>
          <p:spPr bwMode="auto">
            <a:xfrm>
              <a:off x="3009" y="2700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9" name="Freeform 788"/>
            <p:cNvSpPr>
              <a:spLocks noEditPoints="1"/>
            </p:cNvSpPr>
            <p:nvPr/>
          </p:nvSpPr>
          <p:spPr bwMode="auto">
            <a:xfrm>
              <a:off x="3009" y="2752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0" name="Freeform 789"/>
            <p:cNvSpPr>
              <a:spLocks noEditPoints="1"/>
            </p:cNvSpPr>
            <p:nvPr/>
          </p:nvSpPr>
          <p:spPr bwMode="auto">
            <a:xfrm>
              <a:off x="3343" y="896"/>
              <a:ext cx="258" cy="223"/>
            </a:xfrm>
            <a:custGeom>
              <a:avLst/>
              <a:gdLst>
                <a:gd name="T0" fmla="*/ 77 w 109"/>
                <a:gd name="T1" fmla="*/ 90 h 94"/>
                <a:gd name="T2" fmla="*/ 60 w 109"/>
                <a:gd name="T3" fmla="*/ 73 h 94"/>
                <a:gd name="T4" fmla="*/ 63 w 109"/>
                <a:gd name="T5" fmla="*/ 70 h 94"/>
                <a:gd name="T6" fmla="*/ 72 w 109"/>
                <a:gd name="T7" fmla="*/ 64 h 94"/>
                <a:gd name="T8" fmla="*/ 77 w 109"/>
                <a:gd name="T9" fmla="*/ 90 h 94"/>
                <a:gd name="T10" fmla="*/ 79 w 109"/>
                <a:gd name="T11" fmla="*/ 84 h 94"/>
                <a:gd name="T12" fmla="*/ 75 w 109"/>
                <a:gd name="T13" fmla="*/ 63 h 94"/>
                <a:gd name="T14" fmla="*/ 75 w 109"/>
                <a:gd name="T15" fmla="*/ 62 h 94"/>
                <a:gd name="T16" fmla="*/ 75 w 109"/>
                <a:gd name="T17" fmla="*/ 61 h 94"/>
                <a:gd name="T18" fmla="*/ 19 w 109"/>
                <a:gd name="T19" fmla="*/ 13 h 94"/>
                <a:gd name="T20" fmla="*/ 55 w 109"/>
                <a:gd name="T21" fmla="*/ 37 h 94"/>
                <a:gd name="T22" fmla="*/ 83 w 109"/>
                <a:gd name="T23" fmla="*/ 56 h 94"/>
                <a:gd name="T24" fmla="*/ 79 w 109"/>
                <a:gd name="T25" fmla="*/ 84 h 94"/>
                <a:gd name="T26" fmla="*/ 43 w 109"/>
                <a:gd name="T27" fmla="*/ 81 h 94"/>
                <a:gd name="T28" fmla="*/ 33 w 109"/>
                <a:gd name="T29" fmla="*/ 64 h 94"/>
                <a:gd name="T30" fmla="*/ 13 w 109"/>
                <a:gd name="T31" fmla="*/ 24 h 94"/>
                <a:gd name="T32" fmla="*/ 5 w 109"/>
                <a:gd name="T33" fmla="*/ 9 h 94"/>
                <a:gd name="T34" fmla="*/ 4 w 109"/>
                <a:gd name="T35" fmla="*/ 5 h 94"/>
                <a:gd name="T36" fmla="*/ 71 w 109"/>
                <a:gd name="T37" fmla="*/ 61 h 94"/>
                <a:gd name="T38" fmla="*/ 57 w 109"/>
                <a:gd name="T39" fmla="*/ 72 h 94"/>
                <a:gd name="T40" fmla="*/ 50 w 109"/>
                <a:gd name="T41" fmla="*/ 78 h 94"/>
                <a:gd name="T42" fmla="*/ 43 w 109"/>
                <a:gd name="T43" fmla="*/ 81 h 94"/>
                <a:gd name="T44" fmla="*/ 85 w 109"/>
                <a:gd name="T45" fmla="*/ 54 h 94"/>
                <a:gd name="T46" fmla="*/ 56 w 109"/>
                <a:gd name="T47" fmla="*/ 35 h 94"/>
                <a:gd name="T48" fmla="*/ 10 w 109"/>
                <a:gd name="T49" fmla="*/ 4 h 94"/>
                <a:gd name="T50" fmla="*/ 35 w 109"/>
                <a:gd name="T51" fmla="*/ 13 h 94"/>
                <a:gd name="T52" fmla="*/ 105 w 109"/>
                <a:gd name="T53" fmla="*/ 42 h 94"/>
                <a:gd name="T54" fmla="*/ 85 w 109"/>
                <a:gd name="T55" fmla="*/ 54 h 94"/>
                <a:gd name="T56" fmla="*/ 2 w 109"/>
                <a:gd name="T57" fmla="*/ 0 h 94"/>
                <a:gd name="T58" fmla="*/ 1 w 109"/>
                <a:gd name="T59" fmla="*/ 1 h 94"/>
                <a:gd name="T60" fmla="*/ 1 w 109"/>
                <a:gd name="T61" fmla="*/ 1 h 94"/>
                <a:gd name="T62" fmla="*/ 0 w 109"/>
                <a:gd name="T63" fmla="*/ 1 h 94"/>
                <a:gd name="T64" fmla="*/ 0 w 109"/>
                <a:gd name="T65" fmla="*/ 1 h 94"/>
                <a:gd name="T66" fmla="*/ 0 w 109"/>
                <a:gd name="T67" fmla="*/ 1 h 94"/>
                <a:gd name="T68" fmla="*/ 0 w 109"/>
                <a:gd name="T69" fmla="*/ 1 h 94"/>
                <a:gd name="T70" fmla="*/ 0 w 109"/>
                <a:gd name="T71" fmla="*/ 1 h 94"/>
                <a:gd name="T72" fmla="*/ 0 w 109"/>
                <a:gd name="T73" fmla="*/ 2 h 94"/>
                <a:gd name="T74" fmla="*/ 0 w 109"/>
                <a:gd name="T75" fmla="*/ 2 h 94"/>
                <a:gd name="T76" fmla="*/ 0 w 109"/>
                <a:gd name="T77" fmla="*/ 3 h 94"/>
                <a:gd name="T78" fmla="*/ 0 w 109"/>
                <a:gd name="T79" fmla="*/ 4 h 94"/>
                <a:gd name="T80" fmla="*/ 19 w 109"/>
                <a:gd name="T81" fmla="*/ 43 h 94"/>
                <a:gd name="T82" fmla="*/ 42 w 109"/>
                <a:gd name="T83" fmla="*/ 83 h 94"/>
                <a:gd name="T84" fmla="*/ 43 w 109"/>
                <a:gd name="T85" fmla="*/ 84 h 94"/>
                <a:gd name="T86" fmla="*/ 43 w 109"/>
                <a:gd name="T87" fmla="*/ 84 h 94"/>
                <a:gd name="T88" fmla="*/ 52 w 109"/>
                <a:gd name="T89" fmla="*/ 80 h 94"/>
                <a:gd name="T90" fmla="*/ 58 w 109"/>
                <a:gd name="T91" fmla="*/ 75 h 94"/>
                <a:gd name="T92" fmla="*/ 77 w 109"/>
                <a:gd name="T93" fmla="*/ 94 h 94"/>
                <a:gd name="T94" fmla="*/ 78 w 109"/>
                <a:gd name="T95" fmla="*/ 94 h 94"/>
                <a:gd name="T96" fmla="*/ 78 w 109"/>
                <a:gd name="T97" fmla="*/ 94 h 94"/>
                <a:gd name="T98" fmla="*/ 79 w 109"/>
                <a:gd name="T99" fmla="*/ 94 h 94"/>
                <a:gd name="T100" fmla="*/ 79 w 109"/>
                <a:gd name="T101" fmla="*/ 94 h 94"/>
                <a:gd name="T102" fmla="*/ 80 w 109"/>
                <a:gd name="T103" fmla="*/ 93 h 94"/>
                <a:gd name="T104" fmla="*/ 86 w 109"/>
                <a:gd name="T105" fmla="*/ 56 h 94"/>
                <a:gd name="T106" fmla="*/ 109 w 109"/>
                <a:gd name="T107" fmla="*/ 43 h 94"/>
                <a:gd name="T108" fmla="*/ 109 w 109"/>
                <a:gd name="T109" fmla="*/ 42 h 94"/>
                <a:gd name="T110" fmla="*/ 109 w 109"/>
                <a:gd name="T111" fmla="*/ 41 h 94"/>
                <a:gd name="T112" fmla="*/ 36 w 109"/>
                <a:gd name="T113" fmla="*/ 11 h 94"/>
                <a:gd name="T114" fmla="*/ 3 w 109"/>
                <a:gd name="T115" fmla="*/ 0 h 94"/>
                <a:gd name="T116" fmla="*/ 2 w 109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94">
                  <a:moveTo>
                    <a:pt x="77" y="90"/>
                  </a:moveTo>
                  <a:cubicBezTo>
                    <a:pt x="71" y="84"/>
                    <a:pt x="66" y="79"/>
                    <a:pt x="60" y="73"/>
                  </a:cubicBezTo>
                  <a:cubicBezTo>
                    <a:pt x="61" y="72"/>
                    <a:pt x="62" y="71"/>
                    <a:pt x="63" y="70"/>
                  </a:cubicBezTo>
                  <a:cubicBezTo>
                    <a:pt x="66" y="67"/>
                    <a:pt x="69" y="65"/>
                    <a:pt x="72" y="64"/>
                  </a:cubicBezTo>
                  <a:cubicBezTo>
                    <a:pt x="74" y="70"/>
                    <a:pt x="75" y="78"/>
                    <a:pt x="77" y="90"/>
                  </a:cubicBezTo>
                  <a:moveTo>
                    <a:pt x="79" y="84"/>
                  </a:moveTo>
                  <a:cubicBezTo>
                    <a:pt x="77" y="75"/>
                    <a:pt x="76" y="68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1"/>
                    <a:pt x="75" y="61"/>
                  </a:cubicBezTo>
                  <a:cubicBezTo>
                    <a:pt x="53" y="42"/>
                    <a:pt x="39" y="29"/>
                    <a:pt x="19" y="13"/>
                  </a:cubicBezTo>
                  <a:cubicBezTo>
                    <a:pt x="30" y="21"/>
                    <a:pt x="39" y="28"/>
                    <a:pt x="55" y="37"/>
                  </a:cubicBezTo>
                  <a:cubicBezTo>
                    <a:pt x="64" y="43"/>
                    <a:pt x="75" y="49"/>
                    <a:pt x="83" y="56"/>
                  </a:cubicBezTo>
                  <a:cubicBezTo>
                    <a:pt x="82" y="65"/>
                    <a:pt x="80" y="75"/>
                    <a:pt x="79" y="84"/>
                  </a:cubicBezTo>
                  <a:moveTo>
                    <a:pt x="43" y="81"/>
                  </a:moveTo>
                  <a:cubicBezTo>
                    <a:pt x="41" y="78"/>
                    <a:pt x="37" y="71"/>
                    <a:pt x="33" y="64"/>
                  </a:cubicBezTo>
                  <a:cubicBezTo>
                    <a:pt x="27" y="52"/>
                    <a:pt x="19" y="37"/>
                    <a:pt x="13" y="24"/>
                  </a:cubicBezTo>
                  <a:cubicBezTo>
                    <a:pt x="10" y="18"/>
                    <a:pt x="7" y="13"/>
                    <a:pt x="5" y="9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0" y="24"/>
                    <a:pt x="46" y="39"/>
                    <a:pt x="71" y="61"/>
                  </a:cubicBezTo>
                  <a:cubicBezTo>
                    <a:pt x="66" y="63"/>
                    <a:pt x="61" y="67"/>
                    <a:pt x="57" y="72"/>
                  </a:cubicBezTo>
                  <a:cubicBezTo>
                    <a:pt x="55" y="74"/>
                    <a:pt x="53" y="76"/>
                    <a:pt x="50" y="78"/>
                  </a:cubicBezTo>
                  <a:cubicBezTo>
                    <a:pt x="48" y="80"/>
                    <a:pt x="46" y="81"/>
                    <a:pt x="43" y="81"/>
                  </a:cubicBezTo>
                  <a:moveTo>
                    <a:pt x="85" y="54"/>
                  </a:moveTo>
                  <a:cubicBezTo>
                    <a:pt x="76" y="47"/>
                    <a:pt x="66" y="40"/>
                    <a:pt x="56" y="35"/>
                  </a:cubicBezTo>
                  <a:cubicBezTo>
                    <a:pt x="36" y="23"/>
                    <a:pt x="27" y="14"/>
                    <a:pt x="10" y="4"/>
                  </a:cubicBezTo>
                  <a:cubicBezTo>
                    <a:pt x="20" y="7"/>
                    <a:pt x="23" y="8"/>
                    <a:pt x="35" y="13"/>
                  </a:cubicBezTo>
                  <a:cubicBezTo>
                    <a:pt x="59" y="23"/>
                    <a:pt x="84" y="33"/>
                    <a:pt x="105" y="42"/>
                  </a:cubicBezTo>
                  <a:cubicBezTo>
                    <a:pt x="98" y="46"/>
                    <a:pt x="92" y="49"/>
                    <a:pt x="85" y="54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11" y="26"/>
                    <a:pt x="19" y="43"/>
                  </a:cubicBezTo>
                  <a:cubicBezTo>
                    <a:pt x="28" y="60"/>
                    <a:pt x="37" y="77"/>
                    <a:pt x="42" y="83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6" y="84"/>
                    <a:pt x="49" y="82"/>
                    <a:pt x="52" y="80"/>
                  </a:cubicBezTo>
                  <a:cubicBezTo>
                    <a:pt x="54" y="79"/>
                    <a:pt x="56" y="77"/>
                    <a:pt x="58" y="75"/>
                  </a:cubicBezTo>
                  <a:cubicBezTo>
                    <a:pt x="64" y="81"/>
                    <a:pt x="69" y="86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3"/>
                  </a:cubicBezTo>
                  <a:cubicBezTo>
                    <a:pt x="82" y="81"/>
                    <a:pt x="84" y="69"/>
                    <a:pt x="86" y="56"/>
                  </a:cubicBezTo>
                  <a:cubicBezTo>
                    <a:pt x="94" y="50"/>
                    <a:pt x="100" y="48"/>
                    <a:pt x="109" y="43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87" y="32"/>
                    <a:pt x="61" y="21"/>
                    <a:pt x="36" y="11"/>
                  </a:cubicBezTo>
                  <a:cubicBezTo>
                    <a:pt x="21" y="5"/>
                    <a:pt x="2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1" name="Freeform 790"/>
            <p:cNvSpPr>
              <a:spLocks noEditPoints="1"/>
            </p:cNvSpPr>
            <p:nvPr/>
          </p:nvSpPr>
          <p:spPr bwMode="auto">
            <a:xfrm>
              <a:off x="3080" y="733"/>
              <a:ext cx="263" cy="225"/>
            </a:xfrm>
            <a:custGeom>
              <a:avLst/>
              <a:gdLst>
                <a:gd name="T0" fmla="*/ 78 w 111"/>
                <a:gd name="T1" fmla="*/ 89 h 95"/>
                <a:gd name="T2" fmla="*/ 62 w 111"/>
                <a:gd name="T3" fmla="*/ 74 h 95"/>
                <a:gd name="T4" fmla="*/ 64 w 111"/>
                <a:gd name="T5" fmla="*/ 71 h 95"/>
                <a:gd name="T6" fmla="*/ 73 w 111"/>
                <a:gd name="T7" fmla="*/ 65 h 95"/>
                <a:gd name="T8" fmla="*/ 78 w 111"/>
                <a:gd name="T9" fmla="*/ 89 h 95"/>
                <a:gd name="T10" fmla="*/ 80 w 111"/>
                <a:gd name="T11" fmla="*/ 82 h 95"/>
                <a:gd name="T12" fmla="*/ 76 w 111"/>
                <a:gd name="T13" fmla="*/ 64 h 95"/>
                <a:gd name="T14" fmla="*/ 77 w 111"/>
                <a:gd name="T15" fmla="*/ 63 h 95"/>
                <a:gd name="T16" fmla="*/ 76 w 111"/>
                <a:gd name="T17" fmla="*/ 61 h 95"/>
                <a:gd name="T18" fmla="*/ 31 w 111"/>
                <a:gd name="T19" fmla="*/ 22 h 95"/>
                <a:gd name="T20" fmla="*/ 56 w 111"/>
                <a:gd name="T21" fmla="*/ 38 h 95"/>
                <a:gd name="T22" fmla="*/ 84 w 111"/>
                <a:gd name="T23" fmla="*/ 57 h 95"/>
                <a:gd name="T24" fmla="*/ 80 w 111"/>
                <a:gd name="T25" fmla="*/ 82 h 95"/>
                <a:gd name="T26" fmla="*/ 45 w 111"/>
                <a:gd name="T27" fmla="*/ 81 h 95"/>
                <a:gd name="T28" fmla="*/ 35 w 111"/>
                <a:gd name="T29" fmla="*/ 64 h 95"/>
                <a:gd name="T30" fmla="*/ 14 w 111"/>
                <a:gd name="T31" fmla="*/ 25 h 95"/>
                <a:gd name="T32" fmla="*/ 7 w 111"/>
                <a:gd name="T33" fmla="*/ 9 h 95"/>
                <a:gd name="T34" fmla="*/ 6 w 111"/>
                <a:gd name="T35" fmla="*/ 7 h 95"/>
                <a:gd name="T36" fmla="*/ 71 w 111"/>
                <a:gd name="T37" fmla="*/ 62 h 95"/>
                <a:gd name="T38" fmla="*/ 66 w 111"/>
                <a:gd name="T39" fmla="*/ 65 h 95"/>
                <a:gd name="T40" fmla="*/ 55 w 111"/>
                <a:gd name="T41" fmla="*/ 75 h 95"/>
                <a:gd name="T42" fmla="*/ 45 w 111"/>
                <a:gd name="T43" fmla="*/ 81 h 95"/>
                <a:gd name="T44" fmla="*/ 86 w 111"/>
                <a:gd name="T45" fmla="*/ 54 h 95"/>
                <a:gd name="T46" fmla="*/ 58 w 111"/>
                <a:gd name="T47" fmla="*/ 35 h 95"/>
                <a:gd name="T48" fmla="*/ 31 w 111"/>
                <a:gd name="T49" fmla="*/ 17 h 95"/>
                <a:gd name="T50" fmla="*/ 14 w 111"/>
                <a:gd name="T51" fmla="*/ 6 h 95"/>
                <a:gd name="T52" fmla="*/ 20 w 111"/>
                <a:gd name="T53" fmla="*/ 8 h 95"/>
                <a:gd name="T54" fmla="*/ 36 w 111"/>
                <a:gd name="T55" fmla="*/ 14 h 95"/>
                <a:gd name="T56" fmla="*/ 105 w 111"/>
                <a:gd name="T57" fmla="*/ 43 h 95"/>
                <a:gd name="T58" fmla="*/ 86 w 111"/>
                <a:gd name="T59" fmla="*/ 54 h 95"/>
                <a:gd name="T60" fmla="*/ 4 w 111"/>
                <a:gd name="T61" fmla="*/ 0 h 95"/>
                <a:gd name="T62" fmla="*/ 2 w 111"/>
                <a:gd name="T63" fmla="*/ 1 h 95"/>
                <a:gd name="T64" fmla="*/ 1 w 111"/>
                <a:gd name="T65" fmla="*/ 1 h 95"/>
                <a:gd name="T66" fmla="*/ 1 w 111"/>
                <a:gd name="T67" fmla="*/ 1 h 95"/>
                <a:gd name="T68" fmla="*/ 1 w 111"/>
                <a:gd name="T69" fmla="*/ 1 h 95"/>
                <a:gd name="T70" fmla="*/ 1 w 111"/>
                <a:gd name="T71" fmla="*/ 1 h 95"/>
                <a:gd name="T72" fmla="*/ 1 w 111"/>
                <a:gd name="T73" fmla="*/ 1 h 95"/>
                <a:gd name="T74" fmla="*/ 0 w 111"/>
                <a:gd name="T75" fmla="*/ 2 h 95"/>
                <a:gd name="T76" fmla="*/ 0 w 111"/>
                <a:gd name="T77" fmla="*/ 3 h 95"/>
                <a:gd name="T78" fmla="*/ 0 w 111"/>
                <a:gd name="T79" fmla="*/ 3 h 95"/>
                <a:gd name="T80" fmla="*/ 1 w 111"/>
                <a:gd name="T81" fmla="*/ 5 h 95"/>
                <a:gd name="T82" fmla="*/ 20 w 111"/>
                <a:gd name="T83" fmla="*/ 44 h 95"/>
                <a:gd name="T84" fmla="*/ 33 w 111"/>
                <a:gd name="T85" fmla="*/ 68 h 95"/>
                <a:gd name="T86" fmla="*/ 42 w 111"/>
                <a:gd name="T87" fmla="*/ 84 h 95"/>
                <a:gd name="T88" fmla="*/ 44 w 111"/>
                <a:gd name="T89" fmla="*/ 85 h 95"/>
                <a:gd name="T90" fmla="*/ 44 w 111"/>
                <a:gd name="T91" fmla="*/ 85 h 95"/>
                <a:gd name="T92" fmla="*/ 53 w 111"/>
                <a:gd name="T93" fmla="*/ 81 h 95"/>
                <a:gd name="T94" fmla="*/ 59 w 111"/>
                <a:gd name="T95" fmla="*/ 76 h 95"/>
                <a:gd name="T96" fmla="*/ 78 w 111"/>
                <a:gd name="T97" fmla="*/ 94 h 95"/>
                <a:gd name="T98" fmla="*/ 79 w 111"/>
                <a:gd name="T99" fmla="*/ 95 h 95"/>
                <a:gd name="T100" fmla="*/ 80 w 111"/>
                <a:gd name="T101" fmla="*/ 95 h 95"/>
                <a:gd name="T102" fmla="*/ 80 w 111"/>
                <a:gd name="T103" fmla="*/ 95 h 95"/>
                <a:gd name="T104" fmla="*/ 82 w 111"/>
                <a:gd name="T105" fmla="*/ 94 h 95"/>
                <a:gd name="T106" fmla="*/ 88 w 111"/>
                <a:gd name="T107" fmla="*/ 57 h 95"/>
                <a:gd name="T108" fmla="*/ 110 w 111"/>
                <a:gd name="T109" fmla="*/ 44 h 95"/>
                <a:gd name="T110" fmla="*/ 111 w 111"/>
                <a:gd name="T111" fmla="*/ 43 h 95"/>
                <a:gd name="T112" fmla="*/ 110 w 111"/>
                <a:gd name="T113" fmla="*/ 41 h 95"/>
                <a:gd name="T114" fmla="*/ 37 w 111"/>
                <a:gd name="T115" fmla="*/ 11 h 95"/>
                <a:gd name="T116" fmla="*/ 22 w 111"/>
                <a:gd name="T117" fmla="*/ 5 h 95"/>
                <a:gd name="T118" fmla="*/ 4 w 111"/>
                <a:gd name="T119" fmla="*/ 0 h 95"/>
                <a:gd name="T120" fmla="*/ 4 w 111"/>
                <a:gd name="T1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95">
                  <a:moveTo>
                    <a:pt x="78" y="89"/>
                  </a:moveTo>
                  <a:cubicBezTo>
                    <a:pt x="72" y="84"/>
                    <a:pt x="67" y="79"/>
                    <a:pt x="62" y="74"/>
                  </a:cubicBezTo>
                  <a:cubicBezTo>
                    <a:pt x="62" y="73"/>
                    <a:pt x="63" y="72"/>
                    <a:pt x="64" y="71"/>
                  </a:cubicBezTo>
                  <a:cubicBezTo>
                    <a:pt x="67" y="68"/>
                    <a:pt x="70" y="66"/>
                    <a:pt x="73" y="65"/>
                  </a:cubicBezTo>
                  <a:cubicBezTo>
                    <a:pt x="74" y="71"/>
                    <a:pt x="76" y="78"/>
                    <a:pt x="78" y="89"/>
                  </a:cubicBezTo>
                  <a:moveTo>
                    <a:pt x="80" y="82"/>
                  </a:moveTo>
                  <a:cubicBezTo>
                    <a:pt x="79" y="74"/>
                    <a:pt x="78" y="69"/>
                    <a:pt x="76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59" y="46"/>
                    <a:pt x="46" y="34"/>
                    <a:pt x="31" y="22"/>
                  </a:cubicBezTo>
                  <a:cubicBezTo>
                    <a:pt x="38" y="27"/>
                    <a:pt x="46" y="32"/>
                    <a:pt x="56" y="38"/>
                  </a:cubicBezTo>
                  <a:cubicBezTo>
                    <a:pt x="65" y="44"/>
                    <a:pt x="76" y="50"/>
                    <a:pt x="84" y="57"/>
                  </a:cubicBezTo>
                  <a:cubicBezTo>
                    <a:pt x="83" y="65"/>
                    <a:pt x="81" y="74"/>
                    <a:pt x="80" y="82"/>
                  </a:cubicBezTo>
                  <a:moveTo>
                    <a:pt x="45" y="81"/>
                  </a:moveTo>
                  <a:cubicBezTo>
                    <a:pt x="42" y="78"/>
                    <a:pt x="39" y="72"/>
                    <a:pt x="35" y="64"/>
                  </a:cubicBezTo>
                  <a:cubicBezTo>
                    <a:pt x="28" y="52"/>
                    <a:pt x="21" y="37"/>
                    <a:pt x="14" y="25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31" y="25"/>
                    <a:pt x="47" y="40"/>
                    <a:pt x="71" y="62"/>
                  </a:cubicBezTo>
                  <a:cubicBezTo>
                    <a:pt x="69" y="62"/>
                    <a:pt x="67" y="63"/>
                    <a:pt x="66" y="65"/>
                  </a:cubicBezTo>
                  <a:cubicBezTo>
                    <a:pt x="62" y="68"/>
                    <a:pt x="58" y="72"/>
                    <a:pt x="55" y="75"/>
                  </a:cubicBezTo>
                  <a:cubicBezTo>
                    <a:pt x="51" y="79"/>
                    <a:pt x="48" y="81"/>
                    <a:pt x="45" y="81"/>
                  </a:cubicBezTo>
                  <a:moveTo>
                    <a:pt x="86" y="54"/>
                  </a:moveTo>
                  <a:cubicBezTo>
                    <a:pt x="77" y="47"/>
                    <a:pt x="67" y="40"/>
                    <a:pt x="58" y="35"/>
                  </a:cubicBezTo>
                  <a:cubicBezTo>
                    <a:pt x="46" y="28"/>
                    <a:pt x="38" y="22"/>
                    <a:pt x="31" y="17"/>
                  </a:cubicBezTo>
                  <a:cubicBezTo>
                    <a:pt x="25" y="13"/>
                    <a:pt x="20" y="10"/>
                    <a:pt x="14" y="6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4" y="10"/>
                    <a:pt x="29" y="11"/>
                    <a:pt x="36" y="14"/>
                  </a:cubicBezTo>
                  <a:cubicBezTo>
                    <a:pt x="59" y="23"/>
                    <a:pt x="84" y="34"/>
                    <a:pt x="105" y="43"/>
                  </a:cubicBezTo>
                  <a:cubicBezTo>
                    <a:pt x="98" y="46"/>
                    <a:pt x="93" y="49"/>
                    <a:pt x="86" y="54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3" y="10"/>
                    <a:pt x="11" y="27"/>
                    <a:pt x="20" y="44"/>
                  </a:cubicBezTo>
                  <a:cubicBezTo>
                    <a:pt x="24" y="52"/>
                    <a:pt x="29" y="61"/>
                    <a:pt x="33" y="68"/>
                  </a:cubicBezTo>
                  <a:cubicBezTo>
                    <a:pt x="37" y="75"/>
                    <a:pt x="40" y="81"/>
                    <a:pt x="42" y="84"/>
                  </a:cubicBezTo>
                  <a:cubicBezTo>
                    <a:pt x="43" y="85"/>
                    <a:pt x="43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7" y="85"/>
                    <a:pt x="51" y="83"/>
                    <a:pt x="53" y="81"/>
                  </a:cubicBezTo>
                  <a:cubicBezTo>
                    <a:pt x="55" y="80"/>
                    <a:pt x="57" y="78"/>
                    <a:pt x="59" y="76"/>
                  </a:cubicBezTo>
                  <a:cubicBezTo>
                    <a:pt x="65" y="82"/>
                    <a:pt x="70" y="87"/>
                    <a:pt x="78" y="94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2" y="95"/>
                    <a:pt x="82" y="94"/>
                  </a:cubicBezTo>
                  <a:cubicBezTo>
                    <a:pt x="84" y="82"/>
                    <a:pt x="86" y="69"/>
                    <a:pt x="88" y="57"/>
                  </a:cubicBezTo>
                  <a:cubicBezTo>
                    <a:pt x="95" y="51"/>
                    <a:pt x="101" y="49"/>
                    <a:pt x="110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1" y="42"/>
                    <a:pt x="111" y="41"/>
                    <a:pt x="110" y="41"/>
                  </a:cubicBezTo>
                  <a:cubicBezTo>
                    <a:pt x="89" y="32"/>
                    <a:pt x="62" y="21"/>
                    <a:pt x="37" y="11"/>
                  </a:cubicBezTo>
                  <a:cubicBezTo>
                    <a:pt x="30" y="8"/>
                    <a:pt x="26" y="6"/>
                    <a:pt x="22" y="5"/>
                  </a:cubicBezTo>
                  <a:cubicBezTo>
                    <a:pt x="17" y="3"/>
                    <a:pt x="1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2" name="Freeform 791"/>
            <p:cNvSpPr>
              <a:spLocks noEditPoints="1"/>
            </p:cNvSpPr>
            <p:nvPr/>
          </p:nvSpPr>
          <p:spPr bwMode="auto">
            <a:xfrm>
              <a:off x="3454" y="3395"/>
              <a:ext cx="362" cy="344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3" name="Freeform 792"/>
            <p:cNvSpPr/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4" name="Freeform 793"/>
            <p:cNvSpPr/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5" name="Rectangle 794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6" name="Rectangle 795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7" name="Rectangle 796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8" name="Freeform 797"/>
            <p:cNvSpPr/>
            <p:nvPr/>
          </p:nvSpPr>
          <p:spPr bwMode="auto">
            <a:xfrm>
              <a:off x="3752" y="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9" name="Freeform 798"/>
            <p:cNvSpPr/>
            <p:nvPr/>
          </p:nvSpPr>
          <p:spPr bwMode="auto">
            <a:xfrm>
              <a:off x="3662" y="3507"/>
              <a:ext cx="36" cy="4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0" name="Freeform 799"/>
            <p:cNvSpPr/>
            <p:nvPr/>
          </p:nvSpPr>
          <p:spPr bwMode="auto">
            <a:xfrm>
              <a:off x="3660" y="3608"/>
              <a:ext cx="31" cy="38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1" name="Freeform 800"/>
            <p:cNvSpPr/>
            <p:nvPr/>
          </p:nvSpPr>
          <p:spPr bwMode="auto">
            <a:xfrm>
              <a:off x="3658" y="3639"/>
              <a:ext cx="33" cy="40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2" name="Freeform 801"/>
            <p:cNvSpPr/>
            <p:nvPr/>
          </p:nvSpPr>
          <p:spPr bwMode="auto">
            <a:xfrm>
              <a:off x="3035" y="3485"/>
              <a:ext cx="391" cy="310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3" name="Freeform 802"/>
            <p:cNvSpPr>
              <a:spLocks noEditPoints="1"/>
            </p:cNvSpPr>
            <p:nvPr/>
          </p:nvSpPr>
          <p:spPr bwMode="auto">
            <a:xfrm>
              <a:off x="3177" y="3511"/>
              <a:ext cx="74" cy="225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4" name="Freeform 803"/>
            <p:cNvSpPr>
              <a:spLocks noEditPoints="1"/>
            </p:cNvSpPr>
            <p:nvPr/>
          </p:nvSpPr>
          <p:spPr bwMode="auto">
            <a:xfrm>
              <a:off x="3258" y="3448"/>
              <a:ext cx="73" cy="288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5" name="Freeform 804"/>
            <p:cNvSpPr>
              <a:spLocks noEditPoints="1"/>
            </p:cNvSpPr>
            <p:nvPr/>
          </p:nvSpPr>
          <p:spPr bwMode="auto">
            <a:xfrm>
              <a:off x="3099" y="3575"/>
              <a:ext cx="73" cy="161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6" name="Freeform 805"/>
            <p:cNvSpPr>
              <a:spLocks noEditPoints="1"/>
            </p:cNvSpPr>
            <p:nvPr/>
          </p:nvSpPr>
          <p:spPr bwMode="auto">
            <a:xfrm>
              <a:off x="3340" y="3549"/>
              <a:ext cx="74" cy="187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7" name="Freeform 806"/>
            <p:cNvSpPr>
              <a:spLocks noEditPoints="1"/>
            </p:cNvSpPr>
            <p:nvPr/>
          </p:nvSpPr>
          <p:spPr bwMode="auto">
            <a:xfrm>
              <a:off x="5012" y="918"/>
              <a:ext cx="509" cy="53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8" name="Freeform 807"/>
            <p:cNvSpPr/>
            <p:nvPr/>
          </p:nvSpPr>
          <p:spPr bwMode="auto">
            <a:xfrm>
              <a:off x="5116" y="1015"/>
              <a:ext cx="171" cy="120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9" name="Freeform 808"/>
            <p:cNvSpPr/>
            <p:nvPr/>
          </p:nvSpPr>
          <p:spPr bwMode="auto">
            <a:xfrm>
              <a:off x="5147" y="1060"/>
              <a:ext cx="156" cy="108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0" name="Freeform 809"/>
            <p:cNvSpPr/>
            <p:nvPr/>
          </p:nvSpPr>
          <p:spPr bwMode="auto">
            <a:xfrm>
              <a:off x="5173" y="1083"/>
              <a:ext cx="161" cy="126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1" name="Freeform 810"/>
            <p:cNvSpPr/>
            <p:nvPr/>
          </p:nvSpPr>
          <p:spPr bwMode="auto">
            <a:xfrm>
              <a:off x="5208" y="1126"/>
              <a:ext cx="154" cy="128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2" name="Freeform 811"/>
            <p:cNvSpPr/>
            <p:nvPr/>
          </p:nvSpPr>
          <p:spPr bwMode="auto">
            <a:xfrm>
              <a:off x="5234" y="1161"/>
              <a:ext cx="159" cy="131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3" name="Freeform 812"/>
            <p:cNvSpPr/>
            <p:nvPr/>
          </p:nvSpPr>
          <p:spPr bwMode="auto">
            <a:xfrm>
              <a:off x="5261" y="1199"/>
              <a:ext cx="158" cy="123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4" name="Freeform 813"/>
            <p:cNvSpPr>
              <a:spLocks noEditPoints="1"/>
            </p:cNvSpPr>
            <p:nvPr/>
          </p:nvSpPr>
          <p:spPr bwMode="auto">
            <a:xfrm>
              <a:off x="3033" y="1557"/>
              <a:ext cx="189" cy="187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5" name="Freeform 814"/>
            <p:cNvSpPr/>
            <p:nvPr/>
          </p:nvSpPr>
          <p:spPr bwMode="auto">
            <a:xfrm>
              <a:off x="3092" y="1635"/>
              <a:ext cx="92" cy="16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6" name="Freeform 815"/>
            <p:cNvSpPr/>
            <p:nvPr/>
          </p:nvSpPr>
          <p:spPr bwMode="auto">
            <a:xfrm>
              <a:off x="3082" y="1661"/>
              <a:ext cx="93" cy="19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7" name="Freeform 816"/>
            <p:cNvSpPr/>
            <p:nvPr/>
          </p:nvSpPr>
          <p:spPr bwMode="auto">
            <a:xfrm>
              <a:off x="3080" y="1684"/>
              <a:ext cx="33" cy="15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8" name="Freeform 817"/>
            <p:cNvSpPr>
              <a:spLocks noEditPoints="1"/>
            </p:cNvSpPr>
            <p:nvPr/>
          </p:nvSpPr>
          <p:spPr bwMode="auto">
            <a:xfrm>
              <a:off x="2734" y="1341"/>
              <a:ext cx="223" cy="268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9" name="Freeform 818"/>
            <p:cNvSpPr/>
            <p:nvPr/>
          </p:nvSpPr>
          <p:spPr bwMode="auto">
            <a:xfrm>
              <a:off x="2768" y="1438"/>
              <a:ext cx="118" cy="48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0" name="Freeform 819"/>
            <p:cNvSpPr/>
            <p:nvPr/>
          </p:nvSpPr>
          <p:spPr bwMode="auto">
            <a:xfrm>
              <a:off x="2777" y="1471"/>
              <a:ext cx="109" cy="38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1" name="Freeform 820"/>
            <p:cNvSpPr/>
            <p:nvPr/>
          </p:nvSpPr>
          <p:spPr bwMode="auto">
            <a:xfrm>
              <a:off x="2779" y="1519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2" name="Freeform 821"/>
            <p:cNvSpPr/>
            <p:nvPr/>
          </p:nvSpPr>
          <p:spPr bwMode="auto">
            <a:xfrm>
              <a:off x="4903" y="3445"/>
              <a:ext cx="137" cy="33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3" name="Freeform 822"/>
            <p:cNvSpPr/>
            <p:nvPr/>
          </p:nvSpPr>
          <p:spPr bwMode="auto">
            <a:xfrm>
              <a:off x="4898" y="3471"/>
              <a:ext cx="123" cy="40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4" name="Freeform 823"/>
            <p:cNvSpPr/>
            <p:nvPr/>
          </p:nvSpPr>
          <p:spPr bwMode="auto">
            <a:xfrm>
              <a:off x="4886" y="3495"/>
              <a:ext cx="36" cy="19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5" name="Freeform 824"/>
            <p:cNvSpPr>
              <a:spLocks noEditPoints="1"/>
            </p:cNvSpPr>
            <p:nvPr/>
          </p:nvSpPr>
          <p:spPr bwMode="auto">
            <a:xfrm>
              <a:off x="4820" y="3339"/>
              <a:ext cx="320" cy="303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6" name="Freeform 825"/>
            <p:cNvSpPr>
              <a:spLocks noEditPoints="1"/>
            </p:cNvSpPr>
            <p:nvPr/>
          </p:nvSpPr>
          <p:spPr bwMode="auto">
            <a:xfrm>
              <a:off x="3269" y="2690"/>
              <a:ext cx="408" cy="377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7" name="Freeform 826"/>
            <p:cNvSpPr>
              <a:spLocks noEditPoints="1"/>
            </p:cNvSpPr>
            <p:nvPr/>
          </p:nvSpPr>
          <p:spPr bwMode="auto">
            <a:xfrm>
              <a:off x="3558" y="2981"/>
              <a:ext cx="52" cy="64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8" name="Freeform 827"/>
            <p:cNvSpPr>
              <a:spLocks noEditPoints="1"/>
            </p:cNvSpPr>
            <p:nvPr/>
          </p:nvSpPr>
          <p:spPr bwMode="auto">
            <a:xfrm>
              <a:off x="3293" y="2771"/>
              <a:ext cx="57" cy="75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9" name="Freeform 828"/>
            <p:cNvSpPr>
              <a:spLocks noEditPoints="1"/>
            </p:cNvSpPr>
            <p:nvPr/>
          </p:nvSpPr>
          <p:spPr bwMode="auto">
            <a:xfrm>
              <a:off x="3357" y="2818"/>
              <a:ext cx="52" cy="73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0" name="Rectangle 829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1" name="Rectangle 830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2" name="Freeform 831"/>
            <p:cNvSpPr>
              <a:spLocks noEditPoints="1"/>
            </p:cNvSpPr>
            <p:nvPr/>
          </p:nvSpPr>
          <p:spPr bwMode="auto">
            <a:xfrm>
              <a:off x="3423" y="2870"/>
              <a:ext cx="55" cy="76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3" name="Freeform 832"/>
            <p:cNvSpPr>
              <a:spLocks noEditPoints="1"/>
            </p:cNvSpPr>
            <p:nvPr/>
          </p:nvSpPr>
          <p:spPr bwMode="auto">
            <a:xfrm>
              <a:off x="3499" y="2941"/>
              <a:ext cx="24" cy="26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4" name="Freeform 833"/>
            <p:cNvSpPr>
              <a:spLocks noEditPoints="1"/>
            </p:cNvSpPr>
            <p:nvPr/>
          </p:nvSpPr>
          <p:spPr bwMode="auto">
            <a:xfrm>
              <a:off x="3485" y="2925"/>
              <a:ext cx="61" cy="75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5" name="Rectangle 834"/>
            <p:cNvSpPr>
              <a:spLocks noChangeArrowheads="1"/>
            </p:cNvSpPr>
            <p:nvPr/>
          </p:nvSpPr>
          <p:spPr bwMode="auto">
            <a:xfrm>
              <a:off x="2517" y="2605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6" name="Freeform 835"/>
            <p:cNvSpPr/>
            <p:nvPr/>
          </p:nvSpPr>
          <p:spPr bwMode="auto">
            <a:xfrm>
              <a:off x="2517" y="2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7" name="Rectangle 836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8" name="Rectangle 837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9" name="Freeform 838"/>
            <p:cNvSpPr>
              <a:spLocks noEditPoints="1"/>
            </p:cNvSpPr>
            <p:nvPr/>
          </p:nvSpPr>
          <p:spPr bwMode="auto">
            <a:xfrm>
              <a:off x="2372" y="2541"/>
              <a:ext cx="620" cy="346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0" name="Rectangle 839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1" name="Rectangle 840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2" name="Freeform 841"/>
            <p:cNvSpPr/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3" name="Freeform 842"/>
            <p:cNvSpPr/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4" name="Freeform 843"/>
            <p:cNvSpPr>
              <a:spLocks noEditPoints="1"/>
            </p:cNvSpPr>
            <p:nvPr/>
          </p:nvSpPr>
          <p:spPr bwMode="auto">
            <a:xfrm>
              <a:off x="4993" y="2200"/>
              <a:ext cx="393" cy="533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5" name="Freeform 844"/>
            <p:cNvSpPr>
              <a:spLocks noEditPoints="1"/>
            </p:cNvSpPr>
            <p:nvPr/>
          </p:nvSpPr>
          <p:spPr bwMode="auto">
            <a:xfrm>
              <a:off x="5282" y="2338"/>
              <a:ext cx="83" cy="161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6" name="Freeform 845"/>
            <p:cNvSpPr/>
            <p:nvPr/>
          </p:nvSpPr>
          <p:spPr bwMode="auto">
            <a:xfrm>
              <a:off x="5173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7" name="Freeform 846"/>
            <p:cNvSpPr/>
            <p:nvPr/>
          </p:nvSpPr>
          <p:spPr bwMode="auto">
            <a:xfrm>
              <a:off x="5045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8" name="Freeform 847"/>
            <p:cNvSpPr>
              <a:spLocks noEditPoints="1"/>
            </p:cNvSpPr>
            <p:nvPr/>
          </p:nvSpPr>
          <p:spPr bwMode="auto">
            <a:xfrm>
              <a:off x="2742" y="2913"/>
              <a:ext cx="236" cy="225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9" name="Freeform 848"/>
            <p:cNvSpPr>
              <a:spLocks noEditPoints="1"/>
            </p:cNvSpPr>
            <p:nvPr/>
          </p:nvSpPr>
          <p:spPr bwMode="auto">
            <a:xfrm>
              <a:off x="2661" y="2875"/>
              <a:ext cx="369" cy="473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0" name="Freeform 849"/>
            <p:cNvSpPr>
              <a:spLocks noEditPoints="1"/>
            </p:cNvSpPr>
            <p:nvPr/>
          </p:nvSpPr>
          <p:spPr bwMode="auto">
            <a:xfrm>
              <a:off x="2789" y="2946"/>
              <a:ext cx="111" cy="64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1" name="Rectangle 850"/>
            <p:cNvSpPr>
              <a:spLocks noChangeArrowheads="1"/>
            </p:cNvSpPr>
            <p:nvPr/>
          </p:nvSpPr>
          <p:spPr bwMode="auto">
            <a:xfrm>
              <a:off x="2917" y="2979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2" name="Freeform 851"/>
            <p:cNvSpPr/>
            <p:nvPr/>
          </p:nvSpPr>
          <p:spPr bwMode="auto">
            <a:xfrm>
              <a:off x="2917" y="29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3" name="Freeform 852"/>
            <p:cNvSpPr>
              <a:spLocks noEditPoints="1"/>
            </p:cNvSpPr>
            <p:nvPr/>
          </p:nvSpPr>
          <p:spPr bwMode="auto">
            <a:xfrm>
              <a:off x="2900" y="2979"/>
              <a:ext cx="31" cy="31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4" name="Freeform 853"/>
            <p:cNvSpPr>
              <a:spLocks noEditPoints="1"/>
            </p:cNvSpPr>
            <p:nvPr/>
          </p:nvSpPr>
          <p:spPr bwMode="auto">
            <a:xfrm>
              <a:off x="5381" y="2456"/>
              <a:ext cx="190" cy="218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5" name="Freeform 854"/>
            <p:cNvSpPr/>
            <p:nvPr/>
          </p:nvSpPr>
          <p:spPr bwMode="auto">
            <a:xfrm>
              <a:off x="5507" y="2562"/>
              <a:ext cx="35" cy="10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6" name="Freeform 855"/>
            <p:cNvSpPr/>
            <p:nvPr/>
          </p:nvSpPr>
          <p:spPr bwMode="auto">
            <a:xfrm>
              <a:off x="5504" y="2572"/>
              <a:ext cx="34" cy="9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7" name="Freeform 856"/>
            <p:cNvSpPr/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8" name="Freeform 857"/>
            <p:cNvSpPr/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9" name="Freeform 858"/>
            <p:cNvSpPr>
              <a:spLocks noEditPoints="1"/>
            </p:cNvSpPr>
            <p:nvPr/>
          </p:nvSpPr>
          <p:spPr bwMode="auto">
            <a:xfrm>
              <a:off x="5182" y="1649"/>
              <a:ext cx="296" cy="199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0" name="Freeform 859"/>
            <p:cNvSpPr/>
            <p:nvPr/>
          </p:nvSpPr>
          <p:spPr bwMode="auto">
            <a:xfrm>
              <a:off x="5466" y="1687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1" name="Freeform 860"/>
            <p:cNvSpPr>
              <a:spLocks noEditPoints="1"/>
            </p:cNvSpPr>
            <p:nvPr/>
          </p:nvSpPr>
          <p:spPr bwMode="auto">
            <a:xfrm>
              <a:off x="2389" y="873"/>
              <a:ext cx="258" cy="821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2" name="Freeform 861"/>
            <p:cNvSpPr/>
            <p:nvPr/>
          </p:nvSpPr>
          <p:spPr bwMode="auto">
            <a:xfrm>
              <a:off x="2519" y="754"/>
              <a:ext cx="14" cy="95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3" name="Freeform 862"/>
            <p:cNvSpPr/>
            <p:nvPr/>
          </p:nvSpPr>
          <p:spPr bwMode="auto">
            <a:xfrm>
              <a:off x="2637" y="818"/>
              <a:ext cx="64" cy="48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4" name="Freeform 863"/>
            <p:cNvSpPr/>
            <p:nvPr/>
          </p:nvSpPr>
          <p:spPr bwMode="auto">
            <a:xfrm>
              <a:off x="2678" y="944"/>
              <a:ext cx="66" cy="23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5" name="Freeform 864"/>
            <p:cNvSpPr/>
            <p:nvPr/>
          </p:nvSpPr>
          <p:spPr bwMode="auto">
            <a:xfrm>
              <a:off x="2668" y="1048"/>
              <a:ext cx="55" cy="4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6" name="Freeform 865"/>
            <p:cNvSpPr/>
            <p:nvPr/>
          </p:nvSpPr>
          <p:spPr bwMode="auto">
            <a:xfrm>
              <a:off x="2372" y="818"/>
              <a:ext cx="52" cy="50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7" name="Freeform 866"/>
            <p:cNvSpPr/>
            <p:nvPr/>
          </p:nvSpPr>
          <p:spPr bwMode="auto">
            <a:xfrm>
              <a:off x="2332" y="948"/>
              <a:ext cx="64" cy="22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8" name="Freeform 867"/>
            <p:cNvSpPr/>
            <p:nvPr/>
          </p:nvSpPr>
          <p:spPr bwMode="auto">
            <a:xfrm>
              <a:off x="2351" y="1067"/>
              <a:ext cx="59" cy="4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9" name="Rectangle 868"/>
            <p:cNvSpPr>
              <a:spLocks noChangeArrowheads="1"/>
            </p:cNvSpPr>
            <p:nvPr/>
          </p:nvSpPr>
          <p:spPr bwMode="auto">
            <a:xfrm>
              <a:off x="2469" y="1183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0" name="Freeform 869"/>
            <p:cNvSpPr/>
            <p:nvPr/>
          </p:nvSpPr>
          <p:spPr bwMode="auto">
            <a:xfrm>
              <a:off x="2469" y="11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1" name="Freeform 870"/>
            <p:cNvSpPr/>
            <p:nvPr/>
          </p:nvSpPr>
          <p:spPr bwMode="auto">
            <a:xfrm>
              <a:off x="2585" y="1618"/>
              <a:ext cx="45" cy="59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2" name="Freeform 871"/>
            <p:cNvSpPr/>
            <p:nvPr/>
          </p:nvSpPr>
          <p:spPr bwMode="auto">
            <a:xfrm>
              <a:off x="2592" y="1639"/>
              <a:ext cx="38" cy="48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3" name="Freeform 872"/>
            <p:cNvSpPr/>
            <p:nvPr/>
          </p:nvSpPr>
          <p:spPr bwMode="auto">
            <a:xfrm>
              <a:off x="2602" y="1658"/>
              <a:ext cx="28" cy="41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4" name="Freeform 873"/>
            <p:cNvSpPr>
              <a:spLocks noEditPoints="1"/>
            </p:cNvSpPr>
            <p:nvPr/>
          </p:nvSpPr>
          <p:spPr bwMode="auto">
            <a:xfrm>
              <a:off x="2706" y="2020"/>
              <a:ext cx="367" cy="486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5" name="Rectangle 874"/>
            <p:cNvSpPr>
              <a:spLocks noChangeArrowheads="1"/>
            </p:cNvSpPr>
            <p:nvPr/>
          </p:nvSpPr>
          <p:spPr bwMode="auto">
            <a:xfrm>
              <a:off x="2862" y="230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6" name="Freeform 875"/>
            <p:cNvSpPr/>
            <p:nvPr/>
          </p:nvSpPr>
          <p:spPr bwMode="auto">
            <a:xfrm>
              <a:off x="2862" y="23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7" name="Freeform 876"/>
            <p:cNvSpPr>
              <a:spLocks noEditPoints="1"/>
            </p:cNvSpPr>
            <p:nvPr/>
          </p:nvSpPr>
          <p:spPr bwMode="auto">
            <a:xfrm>
              <a:off x="4389" y="981"/>
              <a:ext cx="299" cy="417"/>
            </a:xfrm>
            <a:custGeom>
              <a:avLst/>
              <a:gdLst>
                <a:gd name="T0" fmla="*/ 96 w 126"/>
                <a:gd name="T1" fmla="*/ 172 h 176"/>
                <a:gd name="T2" fmla="*/ 94 w 126"/>
                <a:gd name="T3" fmla="*/ 160 h 176"/>
                <a:gd name="T4" fmla="*/ 80 w 126"/>
                <a:gd name="T5" fmla="*/ 170 h 176"/>
                <a:gd name="T6" fmla="*/ 70 w 126"/>
                <a:gd name="T7" fmla="*/ 155 h 176"/>
                <a:gd name="T8" fmla="*/ 121 w 126"/>
                <a:gd name="T9" fmla="*/ 158 h 176"/>
                <a:gd name="T10" fmla="*/ 63 w 126"/>
                <a:gd name="T11" fmla="*/ 164 h 176"/>
                <a:gd name="T12" fmla="*/ 50 w 126"/>
                <a:gd name="T13" fmla="*/ 157 h 176"/>
                <a:gd name="T14" fmla="*/ 49 w 126"/>
                <a:gd name="T15" fmla="*/ 154 h 176"/>
                <a:gd name="T16" fmla="*/ 45 w 126"/>
                <a:gd name="T17" fmla="*/ 141 h 176"/>
                <a:gd name="T18" fmla="*/ 37 w 126"/>
                <a:gd name="T19" fmla="*/ 143 h 176"/>
                <a:gd name="T20" fmla="*/ 30 w 126"/>
                <a:gd name="T21" fmla="*/ 119 h 176"/>
                <a:gd name="T22" fmla="*/ 28 w 126"/>
                <a:gd name="T23" fmla="*/ 118 h 176"/>
                <a:gd name="T24" fmla="*/ 9 w 126"/>
                <a:gd name="T25" fmla="*/ 119 h 176"/>
                <a:gd name="T26" fmla="*/ 20 w 126"/>
                <a:gd name="T27" fmla="*/ 106 h 176"/>
                <a:gd name="T28" fmla="*/ 74 w 126"/>
                <a:gd name="T29" fmla="*/ 104 h 176"/>
                <a:gd name="T30" fmla="*/ 65 w 126"/>
                <a:gd name="T31" fmla="*/ 104 h 176"/>
                <a:gd name="T32" fmla="*/ 75 w 126"/>
                <a:gd name="T33" fmla="*/ 115 h 176"/>
                <a:gd name="T34" fmla="*/ 87 w 126"/>
                <a:gd name="T35" fmla="*/ 114 h 176"/>
                <a:gd name="T36" fmla="*/ 89 w 126"/>
                <a:gd name="T37" fmla="*/ 115 h 176"/>
                <a:gd name="T38" fmla="*/ 5 w 126"/>
                <a:gd name="T39" fmla="*/ 101 h 176"/>
                <a:gd name="T40" fmla="*/ 6 w 126"/>
                <a:gd name="T41" fmla="*/ 81 h 176"/>
                <a:gd name="T42" fmla="*/ 81 w 126"/>
                <a:gd name="T43" fmla="*/ 76 h 176"/>
                <a:gd name="T44" fmla="*/ 67 w 126"/>
                <a:gd name="T45" fmla="*/ 83 h 176"/>
                <a:gd name="T46" fmla="*/ 91 w 126"/>
                <a:gd name="T47" fmla="*/ 76 h 176"/>
                <a:gd name="T48" fmla="*/ 59 w 126"/>
                <a:gd name="T49" fmla="*/ 81 h 176"/>
                <a:gd name="T50" fmla="*/ 64 w 126"/>
                <a:gd name="T51" fmla="*/ 83 h 176"/>
                <a:gd name="T52" fmla="*/ 102 w 126"/>
                <a:gd name="T53" fmla="*/ 75 h 176"/>
                <a:gd name="T54" fmla="*/ 99 w 126"/>
                <a:gd name="T55" fmla="*/ 76 h 176"/>
                <a:gd name="T56" fmla="*/ 22 w 126"/>
                <a:gd name="T57" fmla="*/ 75 h 176"/>
                <a:gd name="T58" fmla="*/ 4 w 126"/>
                <a:gd name="T59" fmla="*/ 76 h 176"/>
                <a:gd name="T60" fmla="*/ 67 w 126"/>
                <a:gd name="T61" fmla="*/ 44 h 176"/>
                <a:gd name="T62" fmla="*/ 112 w 126"/>
                <a:gd name="T63" fmla="*/ 46 h 176"/>
                <a:gd name="T64" fmla="*/ 116 w 126"/>
                <a:gd name="T65" fmla="*/ 37 h 176"/>
                <a:gd name="T66" fmla="*/ 105 w 126"/>
                <a:gd name="T67" fmla="*/ 42 h 176"/>
                <a:gd name="T68" fmla="*/ 85 w 126"/>
                <a:gd name="T69" fmla="*/ 33 h 176"/>
                <a:gd name="T70" fmla="*/ 103 w 126"/>
                <a:gd name="T71" fmla="*/ 33 h 176"/>
                <a:gd name="T72" fmla="*/ 88 w 126"/>
                <a:gd name="T73" fmla="*/ 39 h 176"/>
                <a:gd name="T74" fmla="*/ 120 w 126"/>
                <a:gd name="T75" fmla="*/ 24 h 176"/>
                <a:gd name="T76" fmla="*/ 75 w 126"/>
                <a:gd name="T77" fmla="*/ 56 h 176"/>
                <a:gd name="T78" fmla="*/ 51 w 126"/>
                <a:gd name="T79" fmla="*/ 72 h 176"/>
                <a:gd name="T80" fmla="*/ 50 w 126"/>
                <a:gd name="T81" fmla="*/ 85 h 176"/>
                <a:gd name="T82" fmla="*/ 78 w 126"/>
                <a:gd name="T83" fmla="*/ 100 h 176"/>
                <a:gd name="T84" fmla="*/ 62 w 126"/>
                <a:gd name="T85" fmla="*/ 118 h 176"/>
                <a:gd name="T86" fmla="*/ 97 w 126"/>
                <a:gd name="T87" fmla="*/ 156 h 176"/>
                <a:gd name="T88" fmla="*/ 10 w 126"/>
                <a:gd name="T89" fmla="*/ 101 h 176"/>
                <a:gd name="T90" fmla="*/ 25 w 126"/>
                <a:gd name="T91" fmla="*/ 84 h 176"/>
                <a:gd name="T92" fmla="*/ 23 w 126"/>
                <a:gd name="T93" fmla="*/ 71 h 176"/>
                <a:gd name="T94" fmla="*/ 66 w 126"/>
                <a:gd name="T95" fmla="*/ 6 h 176"/>
                <a:gd name="T96" fmla="*/ 6 w 126"/>
                <a:gd name="T97" fmla="*/ 54 h 176"/>
                <a:gd name="T98" fmla="*/ 0 w 126"/>
                <a:gd name="T99" fmla="*/ 85 h 176"/>
                <a:gd name="T100" fmla="*/ 8 w 126"/>
                <a:gd name="T101" fmla="*/ 86 h 176"/>
                <a:gd name="T102" fmla="*/ 1 w 126"/>
                <a:gd name="T103" fmla="*/ 122 h 176"/>
                <a:gd name="T104" fmla="*/ 6 w 126"/>
                <a:gd name="T105" fmla="*/ 123 h 176"/>
                <a:gd name="T106" fmla="*/ 102 w 126"/>
                <a:gd name="T107" fmla="*/ 176 h 176"/>
                <a:gd name="T108" fmla="*/ 124 w 126"/>
                <a:gd name="T109" fmla="*/ 173 h 176"/>
                <a:gd name="T110" fmla="*/ 125 w 126"/>
                <a:gd name="T111" fmla="*/ 123 h 176"/>
                <a:gd name="T112" fmla="*/ 71 w 126"/>
                <a:gd name="T113" fmla="*/ 124 h 176"/>
                <a:gd name="T114" fmla="*/ 104 w 126"/>
                <a:gd name="T115" fmla="*/ 82 h 176"/>
                <a:gd name="T116" fmla="*/ 105 w 126"/>
                <a:gd name="T117" fmla="*/ 54 h 176"/>
                <a:gd name="T118" fmla="*/ 112 w 126"/>
                <a:gd name="T119" fmla="*/ 51 h 176"/>
                <a:gd name="T120" fmla="*/ 93 w 126"/>
                <a:gd name="T1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76">
                  <a:moveTo>
                    <a:pt x="116" y="171"/>
                  </a:moveTo>
                  <a:cubicBezTo>
                    <a:pt x="117" y="168"/>
                    <a:pt x="119" y="164"/>
                    <a:pt x="120" y="161"/>
                  </a:cubicBezTo>
                  <a:cubicBezTo>
                    <a:pt x="120" y="163"/>
                    <a:pt x="120" y="166"/>
                    <a:pt x="120" y="168"/>
                  </a:cubicBezTo>
                  <a:cubicBezTo>
                    <a:pt x="120" y="169"/>
                    <a:pt x="120" y="170"/>
                    <a:pt x="120" y="171"/>
                  </a:cubicBezTo>
                  <a:cubicBezTo>
                    <a:pt x="119" y="171"/>
                    <a:pt x="117" y="171"/>
                    <a:pt x="116" y="171"/>
                  </a:cubicBezTo>
                  <a:moveTo>
                    <a:pt x="97" y="160"/>
                  </a:moveTo>
                  <a:cubicBezTo>
                    <a:pt x="99" y="160"/>
                    <a:pt x="101" y="160"/>
                    <a:pt x="102" y="160"/>
                  </a:cubicBezTo>
                  <a:cubicBezTo>
                    <a:pt x="100" y="163"/>
                    <a:pt x="97" y="167"/>
                    <a:pt x="96" y="172"/>
                  </a:cubicBezTo>
                  <a:cubicBezTo>
                    <a:pt x="94" y="172"/>
                    <a:pt x="92" y="171"/>
                    <a:pt x="90" y="171"/>
                  </a:cubicBezTo>
                  <a:cubicBezTo>
                    <a:pt x="91" y="167"/>
                    <a:pt x="93" y="163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moveTo>
                    <a:pt x="88" y="171"/>
                  </a:moveTo>
                  <a:cubicBezTo>
                    <a:pt x="86" y="171"/>
                    <a:pt x="84" y="170"/>
                    <a:pt x="82" y="170"/>
                  </a:cubicBezTo>
                  <a:cubicBezTo>
                    <a:pt x="83" y="166"/>
                    <a:pt x="85" y="163"/>
                    <a:pt x="87" y="16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9" y="159"/>
                    <a:pt x="91" y="160"/>
                    <a:pt x="94" y="160"/>
                  </a:cubicBezTo>
                  <a:cubicBezTo>
                    <a:pt x="91" y="163"/>
                    <a:pt x="89" y="167"/>
                    <a:pt x="88" y="171"/>
                  </a:cubicBezTo>
                  <a:moveTo>
                    <a:pt x="102" y="172"/>
                  </a:moveTo>
                  <a:cubicBezTo>
                    <a:pt x="100" y="172"/>
                    <a:pt x="99" y="172"/>
                    <a:pt x="98" y="172"/>
                  </a:cubicBezTo>
                  <a:cubicBezTo>
                    <a:pt x="100" y="167"/>
                    <a:pt x="102" y="163"/>
                    <a:pt x="105" y="159"/>
                  </a:cubicBezTo>
                  <a:cubicBezTo>
                    <a:pt x="107" y="159"/>
                    <a:pt x="110" y="159"/>
                    <a:pt x="113" y="158"/>
                  </a:cubicBezTo>
                  <a:cubicBezTo>
                    <a:pt x="110" y="162"/>
                    <a:pt x="107" y="167"/>
                    <a:pt x="105" y="172"/>
                  </a:cubicBezTo>
                  <a:cubicBezTo>
                    <a:pt x="104" y="172"/>
                    <a:pt x="103" y="172"/>
                    <a:pt x="102" y="172"/>
                  </a:cubicBezTo>
                  <a:moveTo>
                    <a:pt x="80" y="170"/>
                  </a:moveTo>
                  <a:cubicBezTo>
                    <a:pt x="78" y="169"/>
                    <a:pt x="75" y="169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5" y="164"/>
                    <a:pt x="77" y="161"/>
                    <a:pt x="79" y="158"/>
                  </a:cubicBezTo>
                  <a:cubicBezTo>
                    <a:pt x="81" y="158"/>
                    <a:pt x="83" y="159"/>
                    <a:pt x="85" y="159"/>
                  </a:cubicBezTo>
                  <a:cubicBezTo>
                    <a:pt x="83" y="162"/>
                    <a:pt x="81" y="166"/>
                    <a:pt x="80" y="170"/>
                  </a:cubicBezTo>
                  <a:moveTo>
                    <a:pt x="71" y="167"/>
                  </a:moveTo>
                  <a:cubicBezTo>
                    <a:pt x="69" y="167"/>
                    <a:pt x="67" y="166"/>
                    <a:pt x="65" y="165"/>
                  </a:cubicBezTo>
                  <a:cubicBezTo>
                    <a:pt x="66" y="162"/>
                    <a:pt x="68" y="159"/>
                    <a:pt x="70" y="155"/>
                  </a:cubicBezTo>
                  <a:cubicBezTo>
                    <a:pt x="72" y="156"/>
                    <a:pt x="74" y="157"/>
                    <a:pt x="77" y="157"/>
                  </a:cubicBezTo>
                  <a:cubicBezTo>
                    <a:pt x="75" y="161"/>
                    <a:pt x="73" y="164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moveTo>
                    <a:pt x="107" y="172"/>
                  </a:moveTo>
                  <a:cubicBezTo>
                    <a:pt x="110" y="167"/>
                    <a:pt x="112" y="162"/>
                    <a:pt x="115" y="157"/>
                  </a:cubicBezTo>
                  <a:cubicBezTo>
                    <a:pt x="117" y="157"/>
                    <a:pt x="119" y="156"/>
                    <a:pt x="121" y="155"/>
                  </a:cubicBezTo>
                  <a:cubicBezTo>
                    <a:pt x="121" y="156"/>
                    <a:pt x="121" y="157"/>
                    <a:pt x="121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7" y="162"/>
                    <a:pt x="115" y="167"/>
                    <a:pt x="113" y="171"/>
                  </a:cubicBezTo>
                  <a:cubicBezTo>
                    <a:pt x="111" y="171"/>
                    <a:pt x="109" y="172"/>
                    <a:pt x="107" y="172"/>
                  </a:cubicBezTo>
                  <a:moveTo>
                    <a:pt x="63" y="164"/>
                  </a:moveTo>
                  <a:cubicBezTo>
                    <a:pt x="61" y="163"/>
                    <a:pt x="60" y="163"/>
                    <a:pt x="58" y="162"/>
                  </a:cubicBezTo>
                  <a:cubicBezTo>
                    <a:pt x="60" y="159"/>
                    <a:pt x="62" y="156"/>
                    <a:pt x="64" y="153"/>
                  </a:cubicBezTo>
                  <a:cubicBezTo>
                    <a:pt x="65" y="154"/>
                    <a:pt x="67" y="154"/>
                    <a:pt x="68" y="155"/>
                  </a:cubicBezTo>
                  <a:cubicBezTo>
                    <a:pt x="66" y="158"/>
                    <a:pt x="65" y="161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moveTo>
                    <a:pt x="57" y="161"/>
                  </a:moveTo>
                  <a:cubicBezTo>
                    <a:pt x="55" y="160"/>
                    <a:pt x="53" y="159"/>
                    <a:pt x="52" y="158"/>
                  </a:cubicBezTo>
                  <a:cubicBezTo>
                    <a:pt x="53" y="155"/>
                    <a:pt x="55" y="153"/>
                    <a:pt x="57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9" y="151"/>
                    <a:pt x="60" y="152"/>
                    <a:pt x="62" y="152"/>
                  </a:cubicBezTo>
                  <a:cubicBezTo>
                    <a:pt x="60" y="155"/>
                    <a:pt x="58" y="158"/>
                    <a:pt x="57" y="161"/>
                  </a:cubicBezTo>
                  <a:moveTo>
                    <a:pt x="50" y="157"/>
                  </a:moveTo>
                  <a:cubicBezTo>
                    <a:pt x="48" y="155"/>
                    <a:pt x="45" y="153"/>
                    <a:pt x="43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47"/>
                    <a:pt x="45" y="145"/>
                    <a:pt x="47" y="142"/>
                  </a:cubicBezTo>
                  <a:cubicBezTo>
                    <a:pt x="48" y="144"/>
                    <a:pt x="49" y="145"/>
                    <a:pt x="51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0" y="148"/>
                    <a:pt x="48" y="151"/>
                    <a:pt x="48" y="153"/>
                  </a:cubicBezTo>
                  <a:cubicBezTo>
                    <a:pt x="47" y="154"/>
                    <a:pt x="48" y="154"/>
                    <a:pt x="48" y="154"/>
                  </a:cubicBezTo>
                  <a:cubicBezTo>
                    <a:pt x="48" y="154"/>
                    <a:pt x="48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0" y="151"/>
                    <a:pt x="52" y="149"/>
                    <a:pt x="53" y="148"/>
                  </a:cubicBezTo>
                  <a:cubicBezTo>
                    <a:pt x="54" y="148"/>
                    <a:pt x="55" y="149"/>
                    <a:pt x="56" y="149"/>
                  </a:cubicBezTo>
                  <a:cubicBezTo>
                    <a:pt x="54" y="151"/>
                    <a:pt x="52" y="154"/>
                    <a:pt x="50" y="157"/>
                  </a:cubicBezTo>
                  <a:moveTo>
                    <a:pt x="41" y="149"/>
                  </a:moveTo>
                  <a:cubicBezTo>
                    <a:pt x="40" y="147"/>
                    <a:pt x="39" y="146"/>
                    <a:pt x="38" y="145"/>
                  </a:cubicBezTo>
                  <a:cubicBezTo>
                    <a:pt x="39" y="142"/>
                    <a:pt x="41" y="140"/>
                    <a:pt x="42" y="137"/>
                  </a:cubicBezTo>
                  <a:cubicBezTo>
                    <a:pt x="43" y="139"/>
                    <a:pt x="44" y="140"/>
                    <a:pt x="45" y="141"/>
                  </a:cubicBezTo>
                  <a:cubicBezTo>
                    <a:pt x="44" y="143"/>
                    <a:pt x="42" y="146"/>
                    <a:pt x="41" y="149"/>
                  </a:cubicBezTo>
                  <a:moveTo>
                    <a:pt x="37" y="143"/>
                  </a:moveTo>
                  <a:cubicBezTo>
                    <a:pt x="35" y="142"/>
                    <a:pt x="34" y="140"/>
                    <a:pt x="34" y="139"/>
                  </a:cubicBezTo>
                  <a:cubicBezTo>
                    <a:pt x="34" y="139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5" y="136"/>
                    <a:pt x="36" y="134"/>
                    <a:pt x="37" y="132"/>
                  </a:cubicBezTo>
                  <a:cubicBezTo>
                    <a:pt x="38" y="133"/>
                    <a:pt x="39" y="134"/>
                    <a:pt x="40" y="136"/>
                  </a:cubicBezTo>
                  <a:cubicBezTo>
                    <a:pt x="39" y="138"/>
                    <a:pt x="38" y="141"/>
                    <a:pt x="37" y="143"/>
                  </a:cubicBezTo>
                  <a:moveTo>
                    <a:pt x="32" y="137"/>
                  </a:moveTo>
                  <a:cubicBezTo>
                    <a:pt x="31" y="135"/>
                    <a:pt x="30" y="133"/>
                    <a:pt x="29" y="131"/>
                  </a:cubicBezTo>
                  <a:cubicBezTo>
                    <a:pt x="30" y="129"/>
                    <a:pt x="31" y="126"/>
                    <a:pt x="32" y="124"/>
                  </a:cubicBezTo>
                  <a:cubicBezTo>
                    <a:pt x="33" y="126"/>
                    <a:pt x="34" y="128"/>
                    <a:pt x="36" y="130"/>
                  </a:cubicBezTo>
                  <a:cubicBezTo>
                    <a:pt x="35" y="132"/>
                    <a:pt x="33" y="134"/>
                    <a:pt x="32" y="137"/>
                  </a:cubicBezTo>
                  <a:moveTo>
                    <a:pt x="28" y="129"/>
                  </a:moveTo>
                  <a:cubicBezTo>
                    <a:pt x="27" y="128"/>
                    <a:pt x="27" y="127"/>
                    <a:pt x="27" y="126"/>
                  </a:cubicBezTo>
                  <a:cubicBezTo>
                    <a:pt x="27" y="123"/>
                    <a:pt x="28" y="121"/>
                    <a:pt x="30" y="119"/>
                  </a:cubicBezTo>
                  <a:cubicBezTo>
                    <a:pt x="30" y="120"/>
                    <a:pt x="31" y="121"/>
                    <a:pt x="31" y="12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0" y="125"/>
                    <a:pt x="29" y="127"/>
                    <a:pt x="28" y="129"/>
                  </a:cubicBezTo>
                  <a:moveTo>
                    <a:pt x="26" y="123"/>
                  </a:moveTo>
                  <a:cubicBezTo>
                    <a:pt x="25" y="122"/>
                    <a:pt x="25" y="121"/>
                    <a:pt x="25" y="120"/>
                  </a:cubicBezTo>
                  <a:cubicBezTo>
                    <a:pt x="25" y="115"/>
                    <a:pt x="25" y="112"/>
                    <a:pt x="25" y="109"/>
                  </a:cubicBezTo>
                  <a:cubicBezTo>
                    <a:pt x="26" y="112"/>
                    <a:pt x="27" y="115"/>
                    <a:pt x="29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9"/>
                    <a:pt x="26" y="121"/>
                    <a:pt x="26" y="123"/>
                  </a:cubicBezTo>
                  <a:moveTo>
                    <a:pt x="6" y="119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0" y="105"/>
                    <a:pt x="10" y="105"/>
                  </a:cubicBezTo>
                  <a:cubicBezTo>
                    <a:pt x="11" y="105"/>
                    <a:pt x="12" y="105"/>
                    <a:pt x="12" y="105"/>
                  </a:cubicBezTo>
                  <a:cubicBezTo>
                    <a:pt x="10" y="110"/>
                    <a:pt x="8" y="114"/>
                    <a:pt x="7" y="119"/>
                  </a:cubicBezTo>
                  <a:cubicBezTo>
                    <a:pt x="6" y="119"/>
                    <a:pt x="6" y="119"/>
                    <a:pt x="6" y="119"/>
                  </a:cubicBezTo>
                  <a:moveTo>
                    <a:pt x="9" y="119"/>
                  </a:moveTo>
                  <a:cubicBezTo>
                    <a:pt x="10" y="114"/>
                    <a:pt x="12" y="110"/>
                    <a:pt x="14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0"/>
                    <a:pt x="14" y="114"/>
                    <a:pt x="12" y="119"/>
                  </a:cubicBezTo>
                  <a:cubicBezTo>
                    <a:pt x="9" y="119"/>
                    <a:pt x="9" y="119"/>
                    <a:pt x="9" y="119"/>
                  </a:cubicBezTo>
                  <a:moveTo>
                    <a:pt x="15" y="119"/>
                  </a:moveTo>
                  <a:cubicBezTo>
                    <a:pt x="16" y="114"/>
                    <a:pt x="18" y="110"/>
                    <a:pt x="20" y="106"/>
                  </a:cubicBezTo>
                  <a:cubicBezTo>
                    <a:pt x="20" y="105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4"/>
                    <a:pt x="21" y="104"/>
                    <a:pt x="22" y="104"/>
                  </a:cubicBezTo>
                  <a:cubicBezTo>
                    <a:pt x="22" y="110"/>
                    <a:pt x="21" y="113"/>
                    <a:pt x="21" y="118"/>
                  </a:cubicBezTo>
                  <a:cubicBezTo>
                    <a:pt x="15" y="119"/>
                    <a:pt x="15" y="119"/>
                    <a:pt x="15" y="119"/>
                  </a:cubicBezTo>
                  <a:moveTo>
                    <a:pt x="68" y="115"/>
                  </a:moveTo>
                  <a:cubicBezTo>
                    <a:pt x="68" y="115"/>
                    <a:pt x="68" y="115"/>
                    <a:pt x="68" y="115"/>
                  </a:cubicBezTo>
                  <a:cubicBezTo>
                    <a:pt x="69" y="111"/>
                    <a:pt x="71" y="107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7" y="104"/>
                    <a:pt x="78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6" y="108"/>
                    <a:pt x="74" y="111"/>
                    <a:pt x="73" y="115"/>
                  </a:cubicBezTo>
                  <a:cubicBezTo>
                    <a:pt x="68" y="115"/>
                    <a:pt x="68" y="115"/>
                    <a:pt x="68" y="115"/>
                  </a:cubicBezTo>
                  <a:moveTo>
                    <a:pt x="64" y="115"/>
                  </a:moveTo>
                  <a:cubicBezTo>
                    <a:pt x="63" y="113"/>
                    <a:pt x="62" y="112"/>
                    <a:pt x="61" y="111"/>
                  </a:cubicBezTo>
                  <a:cubicBezTo>
                    <a:pt x="62" y="109"/>
                    <a:pt x="64" y="106"/>
                    <a:pt x="65" y="104"/>
                  </a:cubicBezTo>
                  <a:cubicBezTo>
                    <a:pt x="67" y="104"/>
                    <a:pt x="69" y="104"/>
                    <a:pt x="72" y="104"/>
                  </a:cubicBezTo>
                  <a:cubicBezTo>
                    <a:pt x="69" y="107"/>
                    <a:pt x="67" y="111"/>
                    <a:pt x="66" y="115"/>
                  </a:cubicBezTo>
                  <a:cubicBezTo>
                    <a:pt x="64" y="115"/>
                    <a:pt x="64" y="115"/>
                    <a:pt x="64" y="115"/>
                  </a:cubicBezTo>
                  <a:moveTo>
                    <a:pt x="75" y="115"/>
                  </a:moveTo>
                  <a:cubicBezTo>
                    <a:pt x="77" y="111"/>
                    <a:pt x="79" y="108"/>
                    <a:pt x="81" y="104"/>
                  </a:cubicBezTo>
                  <a:cubicBezTo>
                    <a:pt x="83" y="104"/>
                    <a:pt x="85" y="104"/>
                    <a:pt x="87" y="104"/>
                  </a:cubicBezTo>
                  <a:cubicBezTo>
                    <a:pt x="84" y="107"/>
                    <a:pt x="82" y="111"/>
                    <a:pt x="80" y="115"/>
                  </a:cubicBezTo>
                  <a:cubicBezTo>
                    <a:pt x="75" y="115"/>
                    <a:pt x="75" y="115"/>
                    <a:pt x="75" y="115"/>
                  </a:cubicBezTo>
                  <a:moveTo>
                    <a:pt x="60" y="109"/>
                  </a:moveTo>
                  <a:cubicBezTo>
                    <a:pt x="60" y="107"/>
                    <a:pt x="59" y="106"/>
                    <a:pt x="58" y="104"/>
                  </a:cubicBezTo>
                  <a:cubicBezTo>
                    <a:pt x="60" y="104"/>
                    <a:pt x="61" y="104"/>
                    <a:pt x="63" y="104"/>
                  </a:cubicBezTo>
                  <a:cubicBezTo>
                    <a:pt x="62" y="106"/>
                    <a:pt x="61" y="107"/>
                    <a:pt x="60" y="109"/>
                  </a:cubicBezTo>
                  <a:moveTo>
                    <a:pt x="83" y="115"/>
                  </a:moveTo>
                  <a:cubicBezTo>
                    <a:pt x="84" y="111"/>
                    <a:pt x="87" y="107"/>
                    <a:pt x="90" y="104"/>
                  </a:cubicBezTo>
                  <a:cubicBezTo>
                    <a:pt x="91" y="104"/>
                    <a:pt x="92" y="104"/>
                    <a:pt x="94" y="104"/>
                  </a:cubicBezTo>
                  <a:cubicBezTo>
                    <a:pt x="91" y="107"/>
                    <a:pt x="89" y="111"/>
                    <a:pt x="87" y="114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3" y="115"/>
                    <a:pt x="83" y="115"/>
                    <a:pt x="83" y="115"/>
                  </a:cubicBezTo>
                  <a:moveTo>
                    <a:pt x="89" y="115"/>
                  </a:moveTo>
                  <a:cubicBezTo>
                    <a:pt x="91" y="111"/>
                    <a:pt x="93" y="107"/>
                    <a:pt x="96" y="104"/>
                  </a:cubicBezTo>
                  <a:cubicBezTo>
                    <a:pt x="98" y="104"/>
                    <a:pt x="99" y="104"/>
                    <a:pt x="101" y="104"/>
                  </a:cubicBezTo>
                  <a:cubicBezTo>
                    <a:pt x="99" y="107"/>
                    <a:pt x="96" y="111"/>
                    <a:pt x="94" y="115"/>
                  </a:cubicBezTo>
                  <a:cubicBezTo>
                    <a:pt x="89" y="115"/>
                    <a:pt x="89" y="115"/>
                    <a:pt x="89" y="115"/>
                  </a:cubicBezTo>
                  <a:moveTo>
                    <a:pt x="96" y="115"/>
                  </a:moveTo>
                  <a:cubicBezTo>
                    <a:pt x="98" y="111"/>
                    <a:pt x="101" y="108"/>
                    <a:pt x="103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96" y="115"/>
                    <a:pt x="96" y="115"/>
                    <a:pt x="96" y="115"/>
                  </a:cubicBezTo>
                  <a:moveTo>
                    <a:pt x="5" y="104"/>
                  </a:move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2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moveTo>
                    <a:pt x="6" y="81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10" y="77"/>
                    <a:pt x="11" y="77"/>
                  </a:cubicBezTo>
                  <a:cubicBezTo>
                    <a:pt x="10" y="78"/>
                    <a:pt x="9" y="79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6" y="81"/>
                    <a:pt x="6" y="81"/>
                    <a:pt x="6" y="81"/>
                  </a:cubicBezTo>
                  <a:moveTo>
                    <a:pt x="10" y="81"/>
                  </a:moveTo>
                  <a:cubicBezTo>
                    <a:pt x="11" y="80"/>
                    <a:pt x="13" y="78"/>
                    <a:pt x="14" y="76"/>
                  </a:cubicBezTo>
                  <a:cubicBezTo>
                    <a:pt x="15" y="76"/>
                    <a:pt x="16" y="76"/>
                    <a:pt x="17" y="76"/>
                  </a:cubicBezTo>
                  <a:cubicBezTo>
                    <a:pt x="16" y="78"/>
                    <a:pt x="15" y="79"/>
                    <a:pt x="14" y="81"/>
                  </a:cubicBezTo>
                  <a:cubicBezTo>
                    <a:pt x="10" y="81"/>
                    <a:pt x="10" y="81"/>
                    <a:pt x="10" y="81"/>
                  </a:cubicBezTo>
                  <a:moveTo>
                    <a:pt x="73" y="83"/>
                  </a:moveTo>
                  <a:cubicBezTo>
                    <a:pt x="74" y="80"/>
                    <a:pt x="76" y="78"/>
                    <a:pt x="77" y="76"/>
                  </a:cubicBezTo>
                  <a:cubicBezTo>
                    <a:pt x="79" y="76"/>
                    <a:pt x="80" y="76"/>
                    <a:pt x="81" y="76"/>
                  </a:cubicBezTo>
                  <a:cubicBezTo>
                    <a:pt x="81" y="76"/>
                    <a:pt x="82" y="76"/>
                    <a:pt x="83" y="76"/>
                  </a:cubicBezTo>
                  <a:cubicBezTo>
                    <a:pt x="81" y="78"/>
                    <a:pt x="80" y="80"/>
                    <a:pt x="78" y="82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5" y="83"/>
                    <a:pt x="74" y="83"/>
                  </a:cubicBezTo>
                  <a:cubicBezTo>
                    <a:pt x="73" y="83"/>
                    <a:pt x="73" y="83"/>
                    <a:pt x="73" y="83"/>
                  </a:cubicBezTo>
                  <a:moveTo>
                    <a:pt x="71" y="83"/>
                  </a:moveTo>
                  <a:cubicBezTo>
                    <a:pt x="69" y="83"/>
                    <a:pt x="68" y="83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0"/>
                    <a:pt x="70" y="78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4" y="76"/>
                    <a:pt x="75" y="76"/>
                  </a:cubicBezTo>
                  <a:cubicBezTo>
                    <a:pt x="74" y="78"/>
                    <a:pt x="72" y="80"/>
                    <a:pt x="71" y="82"/>
                  </a:cubicBezTo>
                  <a:cubicBezTo>
                    <a:pt x="71" y="83"/>
                    <a:pt x="71" y="83"/>
                    <a:pt x="71" y="83"/>
                  </a:cubicBezTo>
                  <a:moveTo>
                    <a:pt x="80" y="83"/>
                  </a:moveTo>
                  <a:cubicBezTo>
                    <a:pt x="82" y="80"/>
                    <a:pt x="83" y="78"/>
                    <a:pt x="85" y="76"/>
                  </a:cubicBezTo>
                  <a:cubicBezTo>
                    <a:pt x="87" y="76"/>
                    <a:pt x="89" y="76"/>
                    <a:pt x="91" y="76"/>
                  </a:cubicBezTo>
                  <a:cubicBezTo>
                    <a:pt x="89" y="78"/>
                    <a:pt x="87" y="80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3" y="83"/>
                    <a:pt x="82" y="83"/>
                    <a:pt x="80" y="83"/>
                  </a:cubicBezTo>
                  <a:moveTo>
                    <a:pt x="54" y="83"/>
                  </a:moveTo>
                  <a:cubicBezTo>
                    <a:pt x="54" y="82"/>
                    <a:pt x="54" y="82"/>
                    <a:pt x="54" y="81"/>
                  </a:cubicBezTo>
                  <a:cubicBezTo>
                    <a:pt x="55" y="79"/>
                    <a:pt x="57" y="77"/>
                    <a:pt x="58" y="76"/>
                  </a:cubicBezTo>
                  <a:cubicBezTo>
                    <a:pt x="59" y="76"/>
                    <a:pt x="61" y="76"/>
                    <a:pt x="62" y="76"/>
                  </a:cubicBezTo>
                  <a:cubicBezTo>
                    <a:pt x="61" y="77"/>
                    <a:pt x="59" y="79"/>
                    <a:pt x="59" y="81"/>
                  </a:cubicBezTo>
                  <a:cubicBezTo>
                    <a:pt x="58" y="82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1" y="80"/>
                    <a:pt x="63" y="78"/>
                    <a:pt x="64" y="76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68" y="77"/>
                    <a:pt x="66" y="80"/>
                    <a:pt x="65" y="82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4" y="83"/>
                  </a:cubicBezTo>
                  <a:cubicBezTo>
                    <a:pt x="60" y="83"/>
                    <a:pt x="57" y="83"/>
                    <a:pt x="54" y="83"/>
                  </a:cubicBezTo>
                  <a:moveTo>
                    <a:pt x="54" y="78"/>
                  </a:moveTo>
                  <a:cubicBezTo>
                    <a:pt x="54" y="77"/>
                    <a:pt x="54" y="76"/>
                    <a:pt x="54" y="76"/>
                  </a:cubicBezTo>
                  <a:cubicBezTo>
                    <a:pt x="54" y="76"/>
                    <a:pt x="55" y="76"/>
                    <a:pt x="56" y="76"/>
                  </a:cubicBezTo>
                  <a:cubicBezTo>
                    <a:pt x="55" y="76"/>
                    <a:pt x="54" y="77"/>
                    <a:pt x="54" y="78"/>
                  </a:cubicBezTo>
                  <a:moveTo>
                    <a:pt x="87" y="83"/>
                  </a:moveTo>
                  <a:cubicBezTo>
                    <a:pt x="89" y="80"/>
                    <a:pt x="92" y="78"/>
                    <a:pt x="94" y="76"/>
                  </a:cubicBezTo>
                  <a:cubicBezTo>
                    <a:pt x="97" y="76"/>
                    <a:pt x="99" y="76"/>
                    <a:pt x="102" y="7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8" y="82"/>
                    <a:pt x="96" y="83"/>
                    <a:pt x="95" y="83"/>
                  </a:cubicBezTo>
                  <a:cubicBezTo>
                    <a:pt x="96" y="81"/>
                    <a:pt x="97" y="79"/>
                    <a:pt x="98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100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8" y="76"/>
                    <a:pt x="98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5" y="78"/>
                    <a:pt x="94" y="80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83"/>
                    <a:pt x="88" y="83"/>
                    <a:pt x="87" y="83"/>
                  </a:cubicBezTo>
                  <a:moveTo>
                    <a:pt x="16" y="81"/>
                  </a:moveTo>
                  <a:cubicBezTo>
                    <a:pt x="17" y="79"/>
                    <a:pt x="18" y="77"/>
                    <a:pt x="19" y="75"/>
                  </a:cubicBezTo>
                  <a:cubicBezTo>
                    <a:pt x="20" y="75"/>
                    <a:pt x="21" y="75"/>
                    <a:pt x="22" y="75"/>
                  </a:cubicBezTo>
                  <a:cubicBezTo>
                    <a:pt x="22" y="77"/>
                    <a:pt x="22" y="79"/>
                    <a:pt x="21" y="81"/>
                  </a:cubicBezTo>
                  <a:cubicBezTo>
                    <a:pt x="16" y="81"/>
                    <a:pt x="16" y="81"/>
                    <a:pt x="16" y="81"/>
                  </a:cubicBezTo>
                  <a:moveTo>
                    <a:pt x="4" y="76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5" y="71"/>
                    <a:pt x="5" y="73"/>
                    <a:pt x="5" y="74"/>
                  </a:cubicBezTo>
                  <a:cubicBezTo>
                    <a:pt x="4" y="76"/>
                    <a:pt x="4" y="76"/>
                    <a:pt x="4" y="76"/>
                  </a:cubicBezTo>
                  <a:moveTo>
                    <a:pt x="61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1" y="50"/>
                    <a:pt x="62" y="49"/>
                    <a:pt x="62" y="48"/>
                  </a:cubicBezTo>
                  <a:cubicBezTo>
                    <a:pt x="62" y="49"/>
                    <a:pt x="62" y="50"/>
                    <a:pt x="61" y="51"/>
                  </a:cubicBezTo>
                  <a:cubicBezTo>
                    <a:pt x="61" y="52"/>
                    <a:pt x="61" y="52"/>
                    <a:pt x="61" y="52"/>
                  </a:cubicBezTo>
                  <a:moveTo>
                    <a:pt x="65" y="52"/>
                  </a:moveTo>
                  <a:cubicBezTo>
                    <a:pt x="64" y="52"/>
                    <a:pt x="64" y="52"/>
                    <a:pt x="63" y="52"/>
                  </a:cubicBezTo>
                  <a:cubicBezTo>
                    <a:pt x="64" y="49"/>
                    <a:pt x="65" y="47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2"/>
                    <a:pt x="69" y="41"/>
                    <a:pt x="71" y="40"/>
                  </a:cubicBezTo>
                  <a:cubicBezTo>
                    <a:pt x="70" y="43"/>
                    <a:pt x="69" y="46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9"/>
                    <a:pt x="66" y="50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moveTo>
                    <a:pt x="112" y="46"/>
                  </a:moveTo>
                  <a:cubicBezTo>
                    <a:pt x="112" y="46"/>
                    <a:pt x="111" y="46"/>
                    <a:pt x="111" y="45"/>
                  </a:cubicBezTo>
                  <a:cubicBezTo>
                    <a:pt x="113" y="43"/>
                    <a:pt x="115" y="41"/>
                    <a:pt x="118" y="38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17" y="42"/>
                    <a:pt x="114" y="44"/>
                    <a:pt x="112" y="46"/>
                  </a:cubicBezTo>
                  <a:moveTo>
                    <a:pt x="109" y="44"/>
                  </a:moveTo>
                  <a:cubicBezTo>
                    <a:pt x="108" y="44"/>
                    <a:pt x="107" y="43"/>
                    <a:pt x="106" y="43"/>
                  </a:cubicBezTo>
                  <a:cubicBezTo>
                    <a:pt x="109" y="40"/>
                    <a:pt x="110" y="38"/>
                    <a:pt x="112" y="35"/>
                  </a:cubicBezTo>
                  <a:cubicBezTo>
                    <a:pt x="113" y="36"/>
                    <a:pt x="115" y="37"/>
                    <a:pt x="116" y="37"/>
                  </a:cubicBezTo>
                  <a:cubicBezTo>
                    <a:pt x="114" y="40"/>
                    <a:pt x="112" y="42"/>
                    <a:pt x="109" y="44"/>
                  </a:cubicBezTo>
                  <a:moveTo>
                    <a:pt x="71" y="45"/>
                  </a:moveTo>
                  <a:cubicBezTo>
                    <a:pt x="72" y="43"/>
                    <a:pt x="73" y="41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7"/>
                    <a:pt x="77" y="36"/>
                    <a:pt x="79" y="35"/>
                  </a:cubicBezTo>
                  <a:cubicBezTo>
                    <a:pt x="77" y="38"/>
                    <a:pt x="76" y="40"/>
                    <a:pt x="75" y="43"/>
                  </a:cubicBezTo>
                  <a:cubicBezTo>
                    <a:pt x="74" y="43"/>
                    <a:pt x="72" y="44"/>
                    <a:pt x="71" y="45"/>
                  </a:cubicBezTo>
                  <a:moveTo>
                    <a:pt x="105" y="42"/>
                  </a:moveTo>
                  <a:cubicBezTo>
                    <a:pt x="103" y="41"/>
                    <a:pt x="102" y="41"/>
                    <a:pt x="100" y="40"/>
                  </a:cubicBezTo>
                  <a:cubicBezTo>
                    <a:pt x="102" y="38"/>
                    <a:pt x="104" y="35"/>
                    <a:pt x="105" y="33"/>
                  </a:cubicBezTo>
                  <a:cubicBezTo>
                    <a:pt x="107" y="33"/>
                    <a:pt x="109" y="34"/>
                    <a:pt x="110" y="35"/>
                  </a:cubicBezTo>
                  <a:cubicBezTo>
                    <a:pt x="109" y="37"/>
                    <a:pt x="107" y="40"/>
                    <a:pt x="105" y="42"/>
                  </a:cubicBezTo>
                  <a:moveTo>
                    <a:pt x="78" y="41"/>
                  </a:moveTo>
                  <a:cubicBezTo>
                    <a:pt x="79" y="39"/>
                    <a:pt x="80" y="37"/>
                    <a:pt x="81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4"/>
                    <a:pt x="84" y="33"/>
                    <a:pt x="85" y="33"/>
                  </a:cubicBezTo>
                  <a:cubicBezTo>
                    <a:pt x="86" y="33"/>
                    <a:pt x="87" y="33"/>
                    <a:pt x="87" y="33"/>
                  </a:cubicBezTo>
                  <a:cubicBezTo>
                    <a:pt x="86" y="35"/>
                    <a:pt x="85" y="37"/>
                    <a:pt x="83" y="40"/>
                  </a:cubicBezTo>
                  <a:cubicBezTo>
                    <a:pt x="81" y="40"/>
                    <a:pt x="79" y="41"/>
                    <a:pt x="78" y="41"/>
                  </a:cubicBezTo>
                  <a:moveTo>
                    <a:pt x="98" y="40"/>
                  </a:moveTo>
                  <a:cubicBezTo>
                    <a:pt x="97" y="39"/>
                    <a:pt x="95" y="39"/>
                    <a:pt x="94" y="39"/>
                  </a:cubicBezTo>
                  <a:cubicBezTo>
                    <a:pt x="95" y="37"/>
                    <a:pt x="97" y="35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2"/>
                    <a:pt x="102" y="32"/>
                    <a:pt x="103" y="33"/>
                  </a:cubicBezTo>
                  <a:cubicBezTo>
                    <a:pt x="102" y="35"/>
                    <a:pt x="100" y="38"/>
                    <a:pt x="98" y="40"/>
                  </a:cubicBezTo>
                  <a:moveTo>
                    <a:pt x="86" y="39"/>
                  </a:moveTo>
                  <a:cubicBezTo>
                    <a:pt x="87" y="37"/>
                    <a:pt x="89" y="35"/>
                    <a:pt x="90" y="32"/>
                  </a:cubicBezTo>
                  <a:cubicBezTo>
                    <a:pt x="92" y="32"/>
                    <a:pt x="94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7"/>
                    <a:pt x="91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89" y="39"/>
                    <a:pt x="88" y="39"/>
                  </a:cubicBezTo>
                  <a:cubicBezTo>
                    <a:pt x="87" y="39"/>
                    <a:pt x="86" y="39"/>
                    <a:pt x="86" y="39"/>
                  </a:cubicBezTo>
                  <a:moveTo>
                    <a:pt x="27" y="56"/>
                  </a:moveTo>
                  <a:cubicBezTo>
                    <a:pt x="28" y="56"/>
                    <a:pt x="28" y="55"/>
                    <a:pt x="29" y="54"/>
                  </a:cubicBezTo>
                  <a:cubicBezTo>
                    <a:pt x="33" y="40"/>
                    <a:pt x="43" y="21"/>
                    <a:pt x="68" y="9"/>
                  </a:cubicBezTo>
                  <a:cubicBezTo>
                    <a:pt x="76" y="5"/>
                    <a:pt x="84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03" y="4"/>
                    <a:pt x="112" y="6"/>
                    <a:pt x="121" y="10"/>
                  </a:cubicBezTo>
                  <a:cubicBezTo>
                    <a:pt x="120" y="15"/>
                    <a:pt x="120" y="19"/>
                    <a:pt x="120" y="24"/>
                  </a:cubicBezTo>
                  <a:cubicBezTo>
                    <a:pt x="120" y="28"/>
                    <a:pt x="120" y="32"/>
                    <a:pt x="120" y="35"/>
                  </a:cubicBezTo>
                  <a:cubicBezTo>
                    <a:pt x="113" y="30"/>
                    <a:pt x="104" y="28"/>
                    <a:pt x="96" y="28"/>
                  </a:cubicBezTo>
                  <a:cubicBezTo>
                    <a:pt x="92" y="28"/>
                    <a:pt x="88" y="28"/>
                    <a:pt x="84" y="29"/>
                  </a:cubicBezTo>
                  <a:cubicBezTo>
                    <a:pt x="72" y="32"/>
                    <a:pt x="61" y="41"/>
                    <a:pt x="55" y="53"/>
                  </a:cubicBezTo>
                  <a:cubicBezTo>
                    <a:pt x="55" y="54"/>
                    <a:pt x="55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3" y="56"/>
                    <a:pt x="69" y="56"/>
                    <a:pt x="75" y="56"/>
                  </a:cubicBezTo>
                  <a:cubicBezTo>
                    <a:pt x="83" y="57"/>
                    <a:pt x="89" y="57"/>
                    <a:pt x="102" y="57"/>
                  </a:cubicBezTo>
                  <a:cubicBezTo>
                    <a:pt x="103" y="61"/>
                    <a:pt x="103" y="67"/>
                    <a:pt x="103" y="72"/>
                  </a:cubicBezTo>
                  <a:cubicBezTo>
                    <a:pt x="95" y="72"/>
                    <a:pt x="88" y="72"/>
                    <a:pt x="81" y="72"/>
                  </a:cubicBezTo>
                  <a:cubicBezTo>
                    <a:pt x="71" y="72"/>
                    <a:pt x="6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5"/>
                    <a:pt x="50" y="77"/>
                    <a:pt x="50" y="79"/>
                  </a:cubicBezTo>
                  <a:cubicBezTo>
                    <a:pt x="50" y="81"/>
                    <a:pt x="50" y="83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51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5" y="87"/>
                    <a:pt x="59" y="87"/>
                    <a:pt x="64" y="87"/>
                  </a:cubicBezTo>
                  <a:cubicBezTo>
                    <a:pt x="67" y="87"/>
                    <a:pt x="70" y="87"/>
                    <a:pt x="74" y="87"/>
                  </a:cubicBezTo>
                  <a:cubicBezTo>
                    <a:pt x="80" y="87"/>
                    <a:pt x="87" y="87"/>
                    <a:pt x="92" y="87"/>
                  </a:cubicBezTo>
                  <a:cubicBezTo>
                    <a:pt x="97" y="86"/>
                    <a:pt x="100" y="86"/>
                    <a:pt x="103" y="86"/>
                  </a:cubicBezTo>
                  <a:cubicBezTo>
                    <a:pt x="104" y="90"/>
                    <a:pt x="104" y="95"/>
                    <a:pt x="105" y="100"/>
                  </a:cubicBezTo>
                  <a:cubicBezTo>
                    <a:pt x="94" y="100"/>
                    <a:pt x="86" y="100"/>
                    <a:pt x="78" y="100"/>
                  </a:cubicBezTo>
                  <a:cubicBezTo>
                    <a:pt x="72" y="100"/>
                    <a:pt x="65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4" y="101"/>
                    <a:pt x="54" y="102"/>
                  </a:cubicBezTo>
                  <a:cubicBezTo>
                    <a:pt x="54" y="102"/>
                    <a:pt x="54" y="103"/>
                    <a:pt x="54" y="103"/>
                  </a:cubicBezTo>
                  <a:cubicBezTo>
                    <a:pt x="55" y="108"/>
                    <a:pt x="57" y="112"/>
                    <a:pt x="60" y="11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8"/>
                    <a:pt x="61" y="118"/>
                    <a:pt x="62" y="118"/>
                  </a:cubicBezTo>
                  <a:cubicBezTo>
                    <a:pt x="64" y="121"/>
                    <a:pt x="66" y="124"/>
                    <a:pt x="69" y="127"/>
                  </a:cubicBezTo>
                  <a:cubicBezTo>
                    <a:pt x="75" y="133"/>
                    <a:pt x="8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0" y="136"/>
                    <a:pt x="106" y="135"/>
                    <a:pt x="111" y="134"/>
                  </a:cubicBezTo>
                  <a:cubicBezTo>
                    <a:pt x="115" y="132"/>
                    <a:pt x="118" y="130"/>
                    <a:pt x="121" y="127"/>
                  </a:cubicBezTo>
                  <a:cubicBezTo>
                    <a:pt x="121" y="135"/>
                    <a:pt x="121" y="143"/>
                    <a:pt x="122" y="151"/>
                  </a:cubicBezTo>
                  <a:cubicBezTo>
                    <a:pt x="115" y="154"/>
                    <a:pt x="106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80" y="156"/>
                    <a:pt x="62" y="150"/>
                    <a:pt x="53" y="143"/>
                  </a:cubicBezTo>
                  <a:cubicBezTo>
                    <a:pt x="40" y="133"/>
                    <a:pt x="31" y="118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16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9" y="101"/>
                  </a:cubicBezTo>
                  <a:cubicBezTo>
                    <a:pt x="9" y="100"/>
                    <a:pt x="9" y="99"/>
                    <a:pt x="9" y="98"/>
                  </a:cubicBezTo>
                  <a:cubicBezTo>
                    <a:pt x="9" y="95"/>
                    <a:pt x="9" y="93"/>
                    <a:pt x="10" y="90"/>
                  </a:cubicBezTo>
                  <a:cubicBezTo>
                    <a:pt x="14" y="89"/>
                    <a:pt x="18" y="8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5" y="88"/>
                    <a:pt x="25" y="86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79"/>
                    <a:pt x="25" y="76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8" y="71"/>
                    <a:pt x="13" y="72"/>
                    <a:pt x="9" y="73"/>
                  </a:cubicBezTo>
                  <a:cubicBezTo>
                    <a:pt x="9" y="72"/>
                    <a:pt x="9" y="70"/>
                    <a:pt x="9" y="69"/>
                  </a:cubicBezTo>
                  <a:cubicBezTo>
                    <a:pt x="9" y="65"/>
                    <a:pt x="9" y="60"/>
                    <a:pt x="10" y="57"/>
                  </a:cubicBezTo>
                  <a:cubicBezTo>
                    <a:pt x="16" y="56"/>
                    <a:pt x="21" y="56"/>
                    <a:pt x="26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93" y="0"/>
                  </a:moveTo>
                  <a:cubicBezTo>
                    <a:pt x="84" y="0"/>
                    <a:pt x="75" y="2"/>
                    <a:pt x="66" y="6"/>
                  </a:cubicBezTo>
                  <a:cubicBezTo>
                    <a:pt x="41" y="18"/>
                    <a:pt x="30" y="37"/>
                    <a:pt x="25" y="52"/>
                  </a:cubicBezTo>
                  <a:cubicBezTo>
                    <a:pt x="20" y="52"/>
                    <a:pt x="14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7" y="85"/>
                    <a:pt x="12" y="86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9"/>
                    <a:pt x="29" y="142"/>
                    <a:pt x="40" y="153"/>
                  </a:cubicBezTo>
                  <a:cubicBezTo>
                    <a:pt x="53" y="165"/>
                    <a:pt x="72" y="176"/>
                    <a:pt x="102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8" y="176"/>
                    <a:pt x="115" y="175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1"/>
                    <a:pt x="124" y="169"/>
                    <a:pt x="124" y="168"/>
                  </a:cubicBezTo>
                  <a:cubicBezTo>
                    <a:pt x="124" y="163"/>
                    <a:pt x="125" y="158"/>
                    <a:pt x="125" y="153"/>
                  </a:cubicBezTo>
                  <a:cubicBezTo>
                    <a:pt x="125" y="153"/>
                    <a:pt x="126" y="152"/>
                    <a:pt x="126" y="152"/>
                  </a:cubicBezTo>
                  <a:cubicBezTo>
                    <a:pt x="125" y="142"/>
                    <a:pt x="125" y="133"/>
                    <a:pt x="125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1"/>
                    <a:pt x="124" y="121"/>
                    <a:pt x="12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2" y="120"/>
                    <a:pt x="122" y="121"/>
                    <a:pt x="121" y="121"/>
                  </a:cubicBezTo>
                  <a:cubicBezTo>
                    <a:pt x="119" y="125"/>
                    <a:pt x="115" y="128"/>
                    <a:pt x="110" y="130"/>
                  </a:cubicBezTo>
                  <a:cubicBezTo>
                    <a:pt x="105" y="132"/>
                    <a:pt x="100" y="132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85" y="132"/>
                    <a:pt x="77" y="129"/>
                    <a:pt x="71" y="124"/>
                  </a:cubicBezTo>
                  <a:cubicBezTo>
                    <a:pt x="69" y="122"/>
                    <a:pt x="68" y="120"/>
                    <a:pt x="66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3" y="118"/>
                    <a:pt x="104" y="118"/>
                    <a:pt x="104" y="117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95"/>
                    <a:pt x="108" y="89"/>
                    <a:pt x="106" y="83"/>
                  </a:cubicBezTo>
                  <a:cubicBezTo>
                    <a:pt x="106" y="83"/>
                    <a:pt x="105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68"/>
                    <a:pt x="107" y="60"/>
                    <a:pt x="105" y="54"/>
                  </a:cubicBezTo>
                  <a:cubicBezTo>
                    <a:pt x="105" y="53"/>
                    <a:pt x="104" y="53"/>
                    <a:pt x="103" y="53"/>
                  </a:cubicBezTo>
                  <a:cubicBezTo>
                    <a:pt x="90" y="53"/>
                    <a:pt x="83" y="53"/>
                    <a:pt x="76" y="52"/>
                  </a:cubicBezTo>
                  <a:cubicBezTo>
                    <a:pt x="73" y="52"/>
                    <a:pt x="71" y="52"/>
                    <a:pt x="69" y="52"/>
                  </a:cubicBezTo>
                  <a:cubicBezTo>
                    <a:pt x="74" y="47"/>
                    <a:pt x="81" y="43"/>
                    <a:pt x="88" y="43"/>
                  </a:cubicBezTo>
                  <a:cubicBezTo>
                    <a:pt x="89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8" y="43"/>
                    <a:pt x="106" y="45"/>
                    <a:pt x="111" y="50"/>
                  </a:cubicBezTo>
                  <a:cubicBezTo>
                    <a:pt x="111" y="51"/>
                    <a:pt x="112" y="51"/>
                    <a:pt x="112" y="51"/>
                  </a:cubicBezTo>
                  <a:cubicBezTo>
                    <a:pt x="112" y="51"/>
                    <a:pt x="113" y="51"/>
                    <a:pt x="113" y="50"/>
                  </a:cubicBezTo>
                  <a:cubicBezTo>
                    <a:pt x="117" y="47"/>
                    <a:pt x="120" y="45"/>
                    <a:pt x="123" y="42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0"/>
                    <a:pt x="124" y="39"/>
                  </a:cubicBezTo>
                  <a:cubicBezTo>
                    <a:pt x="124" y="34"/>
                    <a:pt x="124" y="29"/>
                    <a:pt x="124" y="24"/>
                  </a:cubicBezTo>
                  <a:cubicBezTo>
                    <a:pt x="124" y="19"/>
                    <a:pt x="124" y="14"/>
                    <a:pt x="125" y="9"/>
                  </a:cubicBezTo>
                  <a:cubicBezTo>
                    <a:pt x="125" y="8"/>
                    <a:pt x="124" y="8"/>
                    <a:pt x="124" y="7"/>
                  </a:cubicBezTo>
                  <a:cubicBezTo>
                    <a:pt x="114" y="2"/>
                    <a:pt x="104" y="0"/>
                    <a:pt x="9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8" name="Freeform 877"/>
            <p:cNvSpPr>
              <a:spLocks noEditPoints="1"/>
            </p:cNvSpPr>
            <p:nvPr/>
          </p:nvSpPr>
          <p:spPr bwMode="auto">
            <a:xfrm>
              <a:off x="3565" y="707"/>
              <a:ext cx="609" cy="253"/>
            </a:xfrm>
            <a:custGeom>
              <a:avLst/>
              <a:gdLst>
                <a:gd name="T0" fmla="*/ 16 w 257"/>
                <a:gd name="T1" fmla="*/ 100 h 107"/>
                <a:gd name="T2" fmla="*/ 181 w 257"/>
                <a:gd name="T3" fmla="*/ 95 h 107"/>
                <a:gd name="T4" fmla="*/ 9 w 257"/>
                <a:gd name="T5" fmla="*/ 94 h 107"/>
                <a:gd name="T6" fmla="*/ 19 w 257"/>
                <a:gd name="T7" fmla="*/ 95 h 107"/>
                <a:gd name="T8" fmla="*/ 4 w 257"/>
                <a:gd name="T9" fmla="*/ 90 h 107"/>
                <a:gd name="T10" fmla="*/ 8 w 257"/>
                <a:gd name="T11" fmla="*/ 93 h 107"/>
                <a:gd name="T12" fmla="*/ 169 w 257"/>
                <a:gd name="T13" fmla="*/ 87 h 107"/>
                <a:gd name="T14" fmla="*/ 6 w 257"/>
                <a:gd name="T15" fmla="*/ 86 h 107"/>
                <a:gd name="T16" fmla="*/ 181 w 257"/>
                <a:gd name="T17" fmla="*/ 86 h 107"/>
                <a:gd name="T18" fmla="*/ 177 w 257"/>
                <a:gd name="T19" fmla="*/ 81 h 107"/>
                <a:gd name="T20" fmla="*/ 241 w 257"/>
                <a:gd name="T21" fmla="*/ 76 h 107"/>
                <a:gd name="T22" fmla="*/ 168 w 257"/>
                <a:gd name="T23" fmla="*/ 76 h 107"/>
                <a:gd name="T24" fmla="*/ 180 w 257"/>
                <a:gd name="T25" fmla="*/ 79 h 107"/>
                <a:gd name="T26" fmla="*/ 179 w 257"/>
                <a:gd name="T27" fmla="*/ 66 h 107"/>
                <a:gd name="T28" fmla="*/ 156 w 257"/>
                <a:gd name="T29" fmla="*/ 67 h 107"/>
                <a:gd name="T30" fmla="*/ 59 w 257"/>
                <a:gd name="T31" fmla="*/ 65 h 107"/>
                <a:gd name="T32" fmla="*/ 25 w 257"/>
                <a:gd name="T33" fmla="*/ 94 h 107"/>
                <a:gd name="T34" fmla="*/ 25 w 257"/>
                <a:gd name="T35" fmla="*/ 93 h 107"/>
                <a:gd name="T36" fmla="*/ 166 w 257"/>
                <a:gd name="T37" fmla="*/ 60 h 107"/>
                <a:gd name="T38" fmla="*/ 153 w 257"/>
                <a:gd name="T39" fmla="*/ 66 h 107"/>
                <a:gd name="T40" fmla="*/ 164 w 257"/>
                <a:gd name="T41" fmla="*/ 58 h 107"/>
                <a:gd name="T42" fmla="*/ 142 w 257"/>
                <a:gd name="T43" fmla="*/ 61 h 107"/>
                <a:gd name="T44" fmla="*/ 141 w 257"/>
                <a:gd name="T45" fmla="*/ 61 h 107"/>
                <a:gd name="T46" fmla="*/ 67 w 257"/>
                <a:gd name="T47" fmla="*/ 67 h 107"/>
                <a:gd name="T48" fmla="*/ 116 w 257"/>
                <a:gd name="T49" fmla="*/ 57 h 107"/>
                <a:gd name="T50" fmla="*/ 76 w 257"/>
                <a:gd name="T51" fmla="*/ 63 h 107"/>
                <a:gd name="T52" fmla="*/ 88 w 257"/>
                <a:gd name="T53" fmla="*/ 60 h 107"/>
                <a:gd name="T54" fmla="*/ 87 w 257"/>
                <a:gd name="T55" fmla="*/ 60 h 107"/>
                <a:gd name="T56" fmla="*/ 118 w 257"/>
                <a:gd name="T57" fmla="*/ 50 h 107"/>
                <a:gd name="T58" fmla="*/ 179 w 257"/>
                <a:gd name="T59" fmla="*/ 25 h 107"/>
                <a:gd name="T60" fmla="*/ 179 w 257"/>
                <a:gd name="T61" fmla="*/ 25 h 107"/>
                <a:gd name="T62" fmla="*/ 172 w 257"/>
                <a:gd name="T63" fmla="*/ 13 h 107"/>
                <a:gd name="T64" fmla="*/ 181 w 257"/>
                <a:gd name="T65" fmla="*/ 29 h 107"/>
                <a:gd name="T66" fmla="*/ 185 w 257"/>
                <a:gd name="T67" fmla="*/ 94 h 107"/>
                <a:gd name="T68" fmla="*/ 182 w 257"/>
                <a:gd name="T69" fmla="*/ 63 h 107"/>
                <a:gd name="T70" fmla="*/ 58 w 257"/>
                <a:gd name="T71" fmla="*/ 61 h 107"/>
                <a:gd name="T72" fmla="*/ 11 w 257"/>
                <a:gd name="T73" fmla="*/ 81 h 107"/>
                <a:gd name="T74" fmla="*/ 129 w 257"/>
                <a:gd name="T75" fmla="*/ 18 h 107"/>
                <a:gd name="T76" fmla="*/ 180 w 257"/>
                <a:gd name="T77" fmla="*/ 29 h 107"/>
                <a:gd name="T78" fmla="*/ 181 w 257"/>
                <a:gd name="T79" fmla="*/ 5 h 107"/>
                <a:gd name="T80" fmla="*/ 168 w 257"/>
                <a:gd name="T81" fmla="*/ 9 h 107"/>
                <a:gd name="T82" fmla="*/ 52 w 257"/>
                <a:gd name="T83" fmla="*/ 37 h 107"/>
                <a:gd name="T84" fmla="*/ 0 w 257"/>
                <a:gd name="T85" fmla="*/ 89 h 107"/>
                <a:gd name="T86" fmla="*/ 17 w 257"/>
                <a:gd name="T87" fmla="*/ 104 h 107"/>
                <a:gd name="T88" fmla="*/ 111 w 257"/>
                <a:gd name="T89" fmla="*/ 61 h 107"/>
                <a:gd name="T90" fmla="*/ 166 w 257"/>
                <a:gd name="T91" fmla="*/ 105 h 107"/>
                <a:gd name="T92" fmla="*/ 167 w 257"/>
                <a:gd name="T93" fmla="*/ 106 h 107"/>
                <a:gd name="T94" fmla="*/ 168 w 257"/>
                <a:gd name="T95" fmla="*/ 107 h 107"/>
                <a:gd name="T96" fmla="*/ 169 w 257"/>
                <a:gd name="T97" fmla="*/ 107 h 107"/>
                <a:gd name="T98" fmla="*/ 235 w 257"/>
                <a:gd name="T99" fmla="*/ 84 h 107"/>
                <a:gd name="T100" fmla="*/ 257 w 257"/>
                <a:gd name="T101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107">
                  <a:moveTo>
                    <a:pt x="16" y="100"/>
                  </a:moveTo>
                  <a:cubicBezTo>
                    <a:pt x="16" y="100"/>
                    <a:pt x="15" y="99"/>
                    <a:pt x="14" y="98"/>
                  </a:cubicBezTo>
                  <a:cubicBezTo>
                    <a:pt x="15" y="98"/>
                    <a:pt x="17" y="98"/>
                    <a:pt x="18" y="97"/>
                  </a:cubicBezTo>
                  <a:cubicBezTo>
                    <a:pt x="17" y="98"/>
                    <a:pt x="17" y="99"/>
                    <a:pt x="16" y="100"/>
                  </a:cubicBezTo>
                  <a:moveTo>
                    <a:pt x="170" y="102"/>
                  </a:moveTo>
                  <a:cubicBezTo>
                    <a:pt x="170" y="100"/>
                    <a:pt x="169" y="97"/>
                    <a:pt x="169" y="95"/>
                  </a:cubicBezTo>
                  <a:cubicBezTo>
                    <a:pt x="173" y="95"/>
                    <a:pt x="177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7"/>
                    <a:pt x="173" y="100"/>
                    <a:pt x="170" y="102"/>
                  </a:cubicBezTo>
                  <a:moveTo>
                    <a:pt x="13" y="97"/>
                  </a:moveTo>
                  <a:cubicBezTo>
                    <a:pt x="12" y="96"/>
                    <a:pt x="11" y="95"/>
                    <a:pt x="10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2" y="94"/>
                    <a:pt x="14" y="93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19" y="93"/>
                    <a:pt x="20" y="93"/>
                    <a:pt x="20" y="94"/>
                  </a:cubicBezTo>
                  <a:cubicBezTo>
                    <a:pt x="20" y="94"/>
                    <a:pt x="20" y="95"/>
                    <a:pt x="19" y="95"/>
                  </a:cubicBezTo>
                  <a:cubicBezTo>
                    <a:pt x="17" y="96"/>
                    <a:pt x="15" y="96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8" y="93"/>
                  </a:moveTo>
                  <a:cubicBezTo>
                    <a:pt x="6" y="92"/>
                    <a:pt x="5" y="91"/>
                    <a:pt x="4" y="90"/>
                  </a:cubicBezTo>
                  <a:cubicBezTo>
                    <a:pt x="7" y="89"/>
                    <a:pt x="9" y="88"/>
                    <a:pt x="12" y="87"/>
                  </a:cubicBezTo>
                  <a:cubicBezTo>
                    <a:pt x="12" y="88"/>
                    <a:pt x="13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91"/>
                    <a:pt x="10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moveTo>
                    <a:pt x="181" y="93"/>
                  </a:moveTo>
                  <a:cubicBezTo>
                    <a:pt x="177" y="93"/>
                    <a:pt x="173" y="93"/>
                    <a:pt x="169" y="93"/>
                  </a:cubicBezTo>
                  <a:cubicBezTo>
                    <a:pt x="169" y="91"/>
                    <a:pt x="169" y="89"/>
                    <a:pt x="169" y="87"/>
                  </a:cubicBezTo>
                  <a:cubicBezTo>
                    <a:pt x="173" y="87"/>
                    <a:pt x="177" y="87"/>
                    <a:pt x="181" y="88"/>
                  </a:cubicBezTo>
                  <a:cubicBezTo>
                    <a:pt x="181" y="89"/>
                    <a:pt x="181" y="91"/>
                    <a:pt x="181" y="93"/>
                  </a:cubicBezTo>
                  <a:moveTo>
                    <a:pt x="5" y="88"/>
                  </a:moveTo>
                  <a:cubicBezTo>
                    <a:pt x="5" y="87"/>
                    <a:pt x="5" y="87"/>
                    <a:pt x="6" y="86"/>
                  </a:cubicBezTo>
                  <a:cubicBezTo>
                    <a:pt x="6" y="85"/>
                    <a:pt x="7" y="84"/>
                    <a:pt x="8" y="83"/>
                  </a:cubicBezTo>
                  <a:cubicBezTo>
                    <a:pt x="8" y="84"/>
                    <a:pt x="9" y="85"/>
                    <a:pt x="10" y="86"/>
                  </a:cubicBezTo>
                  <a:cubicBezTo>
                    <a:pt x="8" y="87"/>
                    <a:pt x="6" y="87"/>
                    <a:pt x="5" y="88"/>
                  </a:cubicBezTo>
                  <a:moveTo>
                    <a:pt x="181" y="86"/>
                  </a:moveTo>
                  <a:cubicBezTo>
                    <a:pt x="177" y="85"/>
                    <a:pt x="173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4"/>
                    <a:pt x="168" y="83"/>
                    <a:pt x="168" y="82"/>
                  </a:cubicBezTo>
                  <a:cubicBezTo>
                    <a:pt x="171" y="81"/>
                    <a:pt x="174" y="81"/>
                    <a:pt x="177" y="81"/>
                  </a:cubicBezTo>
                  <a:cubicBezTo>
                    <a:pt x="178" y="81"/>
                    <a:pt x="179" y="81"/>
                    <a:pt x="180" y="81"/>
                  </a:cubicBezTo>
                  <a:cubicBezTo>
                    <a:pt x="181" y="82"/>
                    <a:pt x="181" y="84"/>
                    <a:pt x="181" y="86"/>
                  </a:cubicBezTo>
                  <a:moveTo>
                    <a:pt x="214" y="86"/>
                  </a:moveTo>
                  <a:cubicBezTo>
                    <a:pt x="223" y="82"/>
                    <a:pt x="233" y="79"/>
                    <a:pt x="241" y="76"/>
                  </a:cubicBezTo>
                  <a:cubicBezTo>
                    <a:pt x="239" y="78"/>
                    <a:pt x="236" y="79"/>
                    <a:pt x="234" y="81"/>
                  </a:cubicBezTo>
                  <a:cubicBezTo>
                    <a:pt x="227" y="82"/>
                    <a:pt x="220" y="84"/>
                    <a:pt x="214" y="86"/>
                  </a:cubicBezTo>
                  <a:moveTo>
                    <a:pt x="168" y="80"/>
                  </a:moveTo>
                  <a:cubicBezTo>
                    <a:pt x="168" y="79"/>
                    <a:pt x="168" y="78"/>
                    <a:pt x="168" y="76"/>
                  </a:cubicBezTo>
                  <a:cubicBezTo>
                    <a:pt x="168" y="76"/>
                    <a:pt x="168" y="75"/>
                    <a:pt x="168" y="75"/>
                  </a:cubicBezTo>
                  <a:cubicBezTo>
                    <a:pt x="172" y="75"/>
                    <a:pt x="176" y="74"/>
                    <a:pt x="180" y="74"/>
                  </a:cubicBezTo>
                  <a:cubicBezTo>
                    <a:pt x="180" y="75"/>
                    <a:pt x="180" y="76"/>
                    <a:pt x="180" y="77"/>
                  </a:cubicBezTo>
                  <a:cubicBezTo>
                    <a:pt x="180" y="78"/>
                    <a:pt x="180" y="79"/>
                    <a:pt x="180" y="79"/>
                  </a:cubicBezTo>
                  <a:cubicBezTo>
                    <a:pt x="179" y="79"/>
                    <a:pt x="178" y="79"/>
                    <a:pt x="177" y="79"/>
                  </a:cubicBezTo>
                  <a:cubicBezTo>
                    <a:pt x="174" y="79"/>
                    <a:pt x="171" y="79"/>
                    <a:pt x="168" y="80"/>
                  </a:cubicBezTo>
                  <a:moveTo>
                    <a:pt x="168" y="73"/>
                  </a:moveTo>
                  <a:cubicBezTo>
                    <a:pt x="172" y="71"/>
                    <a:pt x="176" y="68"/>
                    <a:pt x="179" y="66"/>
                  </a:cubicBezTo>
                  <a:cubicBezTo>
                    <a:pt x="179" y="68"/>
                    <a:pt x="180" y="70"/>
                    <a:pt x="180" y="72"/>
                  </a:cubicBezTo>
                  <a:cubicBezTo>
                    <a:pt x="176" y="72"/>
                    <a:pt x="172" y="73"/>
                    <a:pt x="168" y="73"/>
                  </a:cubicBezTo>
                  <a:moveTo>
                    <a:pt x="165" y="71"/>
                  </a:moveTo>
                  <a:cubicBezTo>
                    <a:pt x="162" y="69"/>
                    <a:pt x="159" y="68"/>
                    <a:pt x="156" y="67"/>
                  </a:cubicBezTo>
                  <a:cubicBezTo>
                    <a:pt x="162" y="66"/>
                    <a:pt x="168" y="65"/>
                    <a:pt x="174" y="65"/>
                  </a:cubicBezTo>
                  <a:cubicBezTo>
                    <a:pt x="171" y="67"/>
                    <a:pt x="168" y="69"/>
                    <a:pt x="165" y="71"/>
                  </a:cubicBezTo>
                  <a:moveTo>
                    <a:pt x="25" y="93"/>
                  </a:moveTo>
                  <a:cubicBezTo>
                    <a:pt x="32" y="84"/>
                    <a:pt x="43" y="73"/>
                    <a:pt x="59" y="65"/>
                  </a:cubicBezTo>
                  <a:cubicBezTo>
                    <a:pt x="60" y="64"/>
                    <a:pt x="61" y="64"/>
                    <a:pt x="62" y="63"/>
                  </a:cubicBezTo>
                  <a:cubicBezTo>
                    <a:pt x="54" y="70"/>
                    <a:pt x="45" y="77"/>
                    <a:pt x="39" y="84"/>
                  </a:cubicBezTo>
                  <a:cubicBezTo>
                    <a:pt x="34" y="87"/>
                    <a:pt x="29" y="91"/>
                    <a:pt x="24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moveTo>
                    <a:pt x="153" y="66"/>
                  </a:moveTo>
                  <a:cubicBezTo>
                    <a:pt x="151" y="65"/>
                    <a:pt x="148" y="64"/>
                    <a:pt x="145" y="63"/>
                  </a:cubicBezTo>
                  <a:cubicBezTo>
                    <a:pt x="149" y="63"/>
                    <a:pt x="152" y="62"/>
                    <a:pt x="155" y="62"/>
                  </a:cubicBezTo>
                  <a:cubicBezTo>
                    <a:pt x="158" y="61"/>
                    <a:pt x="162" y="60"/>
                    <a:pt x="166" y="60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70" y="61"/>
                    <a:pt x="173" y="62"/>
                    <a:pt x="176" y="63"/>
                  </a:cubicBezTo>
                  <a:cubicBezTo>
                    <a:pt x="168" y="63"/>
                    <a:pt x="161" y="64"/>
                    <a:pt x="154" y="65"/>
                  </a:cubicBezTo>
                  <a:cubicBezTo>
                    <a:pt x="153" y="66"/>
                    <a:pt x="153" y="66"/>
                    <a:pt x="153" y="66"/>
                  </a:cubicBezTo>
                  <a:moveTo>
                    <a:pt x="141" y="61"/>
                  </a:moveTo>
                  <a:cubicBezTo>
                    <a:pt x="138" y="61"/>
                    <a:pt x="135" y="60"/>
                    <a:pt x="132" y="59"/>
                  </a:cubicBezTo>
                  <a:cubicBezTo>
                    <a:pt x="139" y="58"/>
                    <a:pt x="145" y="56"/>
                    <a:pt x="152" y="54"/>
                  </a:cubicBezTo>
                  <a:cubicBezTo>
                    <a:pt x="156" y="55"/>
                    <a:pt x="160" y="57"/>
                    <a:pt x="164" y="58"/>
                  </a:cubicBezTo>
                  <a:cubicBezTo>
                    <a:pt x="161" y="59"/>
                    <a:pt x="157" y="59"/>
                    <a:pt x="154" y="60"/>
                  </a:cubicBezTo>
                  <a:cubicBezTo>
                    <a:pt x="151" y="60"/>
                    <a:pt x="147" y="61"/>
                    <a:pt x="144" y="61"/>
                  </a:cubicBezTo>
                  <a:cubicBezTo>
                    <a:pt x="143" y="61"/>
                    <a:pt x="143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moveTo>
                    <a:pt x="50" y="76"/>
                  </a:moveTo>
                  <a:cubicBezTo>
                    <a:pt x="56" y="70"/>
                    <a:pt x="64" y="64"/>
                    <a:pt x="70" y="60"/>
                  </a:cubicBezTo>
                  <a:cubicBezTo>
                    <a:pt x="76" y="57"/>
                    <a:pt x="82" y="55"/>
                    <a:pt x="89" y="53"/>
                  </a:cubicBezTo>
                  <a:cubicBezTo>
                    <a:pt x="82" y="58"/>
                    <a:pt x="74" y="63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1" y="70"/>
                    <a:pt x="55" y="73"/>
                    <a:pt x="50" y="76"/>
                  </a:cubicBezTo>
                  <a:moveTo>
                    <a:pt x="128" y="59"/>
                  </a:moveTo>
                  <a:cubicBezTo>
                    <a:pt x="124" y="58"/>
                    <a:pt x="120" y="58"/>
                    <a:pt x="116" y="57"/>
                  </a:cubicBezTo>
                  <a:cubicBezTo>
                    <a:pt x="122" y="55"/>
                    <a:pt x="127" y="53"/>
                    <a:pt x="133" y="51"/>
                  </a:cubicBezTo>
                  <a:cubicBezTo>
                    <a:pt x="138" y="51"/>
                    <a:pt x="143" y="52"/>
                    <a:pt x="148" y="53"/>
                  </a:cubicBezTo>
                  <a:cubicBezTo>
                    <a:pt x="141" y="55"/>
                    <a:pt x="135" y="57"/>
                    <a:pt x="128" y="59"/>
                  </a:cubicBezTo>
                  <a:moveTo>
                    <a:pt x="76" y="63"/>
                  </a:moveTo>
                  <a:cubicBezTo>
                    <a:pt x="83" y="60"/>
                    <a:pt x="89" y="55"/>
                    <a:pt x="95" y="52"/>
                  </a:cubicBezTo>
                  <a:cubicBezTo>
                    <a:pt x="100" y="51"/>
                    <a:pt x="105" y="50"/>
                    <a:pt x="111" y="50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3" y="61"/>
                    <a:pt x="80" y="62"/>
                    <a:pt x="76" y="63"/>
                  </a:cubicBezTo>
                  <a:moveTo>
                    <a:pt x="95" y="59"/>
                  </a:moveTo>
                  <a:cubicBezTo>
                    <a:pt x="102" y="56"/>
                    <a:pt x="109" y="53"/>
                    <a:pt x="116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22" y="50"/>
                    <a:pt x="125" y="50"/>
                    <a:pt x="129" y="50"/>
                  </a:cubicBezTo>
                  <a:cubicBezTo>
                    <a:pt x="123" y="53"/>
                    <a:pt x="117" y="55"/>
                    <a:pt x="111" y="57"/>
                  </a:cubicBezTo>
                  <a:cubicBezTo>
                    <a:pt x="106" y="57"/>
                    <a:pt x="100" y="58"/>
                    <a:pt x="95" y="59"/>
                  </a:cubicBezTo>
                  <a:moveTo>
                    <a:pt x="179" y="25"/>
                  </a:moveTo>
                  <a:cubicBezTo>
                    <a:pt x="176" y="24"/>
                    <a:pt x="173" y="22"/>
                    <a:pt x="170" y="21"/>
                  </a:cubicBezTo>
                  <a:cubicBezTo>
                    <a:pt x="170" y="20"/>
                    <a:pt x="170" y="19"/>
                    <a:pt x="170" y="18"/>
                  </a:cubicBezTo>
                  <a:cubicBezTo>
                    <a:pt x="173" y="19"/>
                    <a:pt x="176" y="20"/>
                    <a:pt x="180" y="20"/>
                  </a:cubicBezTo>
                  <a:cubicBezTo>
                    <a:pt x="179" y="22"/>
                    <a:pt x="179" y="23"/>
                    <a:pt x="179" y="25"/>
                  </a:cubicBezTo>
                  <a:moveTo>
                    <a:pt x="180" y="18"/>
                  </a:moveTo>
                  <a:cubicBezTo>
                    <a:pt x="177" y="18"/>
                    <a:pt x="174" y="18"/>
                    <a:pt x="171" y="17"/>
                  </a:cubicBezTo>
                  <a:cubicBezTo>
                    <a:pt x="171" y="15"/>
                    <a:pt x="171" y="14"/>
                    <a:pt x="17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5" y="13"/>
                    <a:pt x="178" y="13"/>
                    <a:pt x="180" y="14"/>
                  </a:cubicBezTo>
                  <a:cubicBezTo>
                    <a:pt x="180" y="15"/>
                    <a:pt x="180" y="17"/>
                    <a:pt x="180" y="18"/>
                  </a:cubicBezTo>
                  <a:moveTo>
                    <a:pt x="181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8"/>
                    <a:pt x="182" y="28"/>
                  </a:cubicBezTo>
                  <a:cubicBezTo>
                    <a:pt x="183" y="19"/>
                    <a:pt x="184" y="14"/>
                    <a:pt x="185" y="6"/>
                  </a:cubicBezTo>
                  <a:cubicBezTo>
                    <a:pt x="208" y="24"/>
                    <a:pt x="232" y="52"/>
                    <a:pt x="252" y="69"/>
                  </a:cubicBezTo>
                  <a:cubicBezTo>
                    <a:pt x="234" y="74"/>
                    <a:pt x="207" y="83"/>
                    <a:pt x="185" y="94"/>
                  </a:cubicBezTo>
                  <a:cubicBezTo>
                    <a:pt x="184" y="86"/>
                    <a:pt x="184" y="79"/>
                    <a:pt x="184" y="74"/>
                  </a:cubicBezTo>
                  <a:cubicBezTo>
                    <a:pt x="183" y="71"/>
                    <a:pt x="183" y="68"/>
                    <a:pt x="183" y="66"/>
                  </a:cubicBezTo>
                  <a:cubicBezTo>
                    <a:pt x="183" y="65"/>
                    <a:pt x="183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1" y="62"/>
                    <a:pt x="181" y="62"/>
                  </a:cubicBezTo>
                  <a:cubicBezTo>
                    <a:pt x="159" y="50"/>
                    <a:pt x="137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95" y="46"/>
                    <a:pt x="74" y="53"/>
                    <a:pt x="58" y="61"/>
                  </a:cubicBezTo>
                  <a:cubicBezTo>
                    <a:pt x="42" y="70"/>
                    <a:pt x="29" y="81"/>
                    <a:pt x="23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17" y="87"/>
                    <a:pt x="14" y="85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7" y="68"/>
                    <a:pt x="33" y="52"/>
                    <a:pt x="53" y="40"/>
                  </a:cubicBezTo>
                  <a:cubicBezTo>
                    <a:pt x="74" y="27"/>
                    <a:pt x="101" y="18"/>
                    <a:pt x="129" y="18"/>
                  </a:cubicBezTo>
                  <a:cubicBezTo>
                    <a:pt x="141" y="18"/>
                    <a:pt x="154" y="20"/>
                    <a:pt x="167" y="24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2" y="26"/>
                    <a:pt x="176" y="27"/>
                    <a:pt x="180" y="29"/>
                  </a:cubicBezTo>
                  <a:cubicBezTo>
                    <a:pt x="180" y="29"/>
                    <a:pt x="180" y="29"/>
                    <a:pt x="181" y="29"/>
                  </a:cubicBezTo>
                  <a:moveTo>
                    <a:pt x="181" y="12"/>
                  </a:moveTo>
                  <a:cubicBezTo>
                    <a:pt x="178" y="11"/>
                    <a:pt x="175" y="11"/>
                    <a:pt x="172" y="11"/>
                  </a:cubicBezTo>
                  <a:cubicBezTo>
                    <a:pt x="175" y="9"/>
                    <a:pt x="178" y="7"/>
                    <a:pt x="181" y="5"/>
                  </a:cubicBezTo>
                  <a:cubicBezTo>
                    <a:pt x="181" y="8"/>
                    <a:pt x="181" y="10"/>
                    <a:pt x="181" y="12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78" y="3"/>
                    <a:pt x="173" y="6"/>
                    <a:pt x="168" y="9"/>
                  </a:cubicBezTo>
                  <a:cubicBezTo>
                    <a:pt x="168" y="9"/>
                    <a:pt x="168" y="10"/>
                    <a:pt x="167" y="10"/>
                  </a:cubicBezTo>
                  <a:cubicBezTo>
                    <a:pt x="167" y="14"/>
                    <a:pt x="167" y="17"/>
                    <a:pt x="167" y="20"/>
                  </a:cubicBezTo>
                  <a:cubicBezTo>
                    <a:pt x="154" y="16"/>
                    <a:pt x="141" y="14"/>
                    <a:pt x="129" y="14"/>
                  </a:cubicBezTo>
                  <a:cubicBezTo>
                    <a:pt x="100" y="14"/>
                    <a:pt x="73" y="24"/>
                    <a:pt x="52" y="37"/>
                  </a:cubicBezTo>
                  <a:cubicBezTo>
                    <a:pt x="30" y="49"/>
                    <a:pt x="14" y="65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81"/>
                    <a:pt x="3" y="83"/>
                    <a:pt x="3" y="84"/>
                  </a:cubicBezTo>
                  <a:cubicBezTo>
                    <a:pt x="2" y="86"/>
                    <a:pt x="1" y="87"/>
                    <a:pt x="0" y="89"/>
                  </a:cubicBezTo>
                  <a:cubicBezTo>
                    <a:pt x="0" y="90"/>
                    <a:pt x="0" y="90"/>
                    <a:pt x="1" y="91"/>
                  </a:cubicBezTo>
                  <a:cubicBezTo>
                    <a:pt x="2" y="92"/>
                    <a:pt x="4" y="95"/>
                    <a:pt x="7" y="97"/>
                  </a:cubicBezTo>
                  <a:cubicBezTo>
                    <a:pt x="10" y="100"/>
                    <a:pt x="13" y="103"/>
                    <a:pt x="16" y="104"/>
                  </a:cubicBezTo>
                  <a:cubicBezTo>
                    <a:pt x="16" y="104"/>
                    <a:pt x="16" y="104"/>
                    <a:pt x="17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41" y="86"/>
                    <a:pt x="7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7" y="61"/>
                    <a:pt x="144" y="65"/>
                    <a:pt x="164" y="74"/>
                  </a:cubicBezTo>
                  <a:cubicBezTo>
                    <a:pt x="164" y="74"/>
                    <a:pt x="164" y="75"/>
                    <a:pt x="164" y="75"/>
                  </a:cubicBezTo>
                  <a:cubicBezTo>
                    <a:pt x="165" y="81"/>
                    <a:pt x="166" y="97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70" y="106"/>
                    <a:pt x="170" y="106"/>
                  </a:cubicBezTo>
                  <a:cubicBezTo>
                    <a:pt x="191" y="96"/>
                    <a:pt x="214" y="88"/>
                    <a:pt x="235" y="85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41" y="80"/>
                    <a:pt x="248" y="76"/>
                    <a:pt x="254" y="73"/>
                  </a:cubicBezTo>
                  <a:cubicBezTo>
                    <a:pt x="254" y="72"/>
                    <a:pt x="255" y="72"/>
                    <a:pt x="256" y="72"/>
                  </a:cubicBezTo>
                  <a:cubicBezTo>
                    <a:pt x="256" y="72"/>
                    <a:pt x="257" y="71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37" y="51"/>
                    <a:pt x="211" y="21"/>
                    <a:pt x="186" y="2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4" y="0"/>
                    <a:pt x="18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9" name="Freeform 878"/>
            <p:cNvSpPr>
              <a:spLocks noEditPoints="1"/>
            </p:cNvSpPr>
            <p:nvPr/>
          </p:nvSpPr>
          <p:spPr bwMode="auto">
            <a:xfrm>
              <a:off x="2372" y="3078"/>
              <a:ext cx="545" cy="564"/>
            </a:xfrm>
            <a:custGeom>
              <a:avLst/>
              <a:gdLst>
                <a:gd name="T0" fmla="*/ 216 w 230"/>
                <a:gd name="T1" fmla="*/ 232 h 238"/>
                <a:gd name="T2" fmla="*/ 216 w 230"/>
                <a:gd name="T3" fmla="*/ 232 h 238"/>
                <a:gd name="T4" fmla="*/ 217 w 230"/>
                <a:gd name="T5" fmla="*/ 220 h 238"/>
                <a:gd name="T6" fmla="*/ 225 w 230"/>
                <a:gd name="T7" fmla="*/ 222 h 238"/>
                <a:gd name="T8" fmla="*/ 218 w 230"/>
                <a:gd name="T9" fmla="*/ 212 h 238"/>
                <a:gd name="T10" fmla="*/ 226 w 230"/>
                <a:gd name="T11" fmla="*/ 214 h 238"/>
                <a:gd name="T12" fmla="*/ 226 w 230"/>
                <a:gd name="T13" fmla="*/ 214 h 238"/>
                <a:gd name="T14" fmla="*/ 214 w 230"/>
                <a:gd name="T15" fmla="*/ 207 h 238"/>
                <a:gd name="T16" fmla="*/ 212 w 230"/>
                <a:gd name="T17" fmla="*/ 207 h 238"/>
                <a:gd name="T18" fmla="*/ 146 w 230"/>
                <a:gd name="T19" fmla="*/ 190 h 238"/>
                <a:gd name="T20" fmla="*/ 155 w 230"/>
                <a:gd name="T21" fmla="*/ 187 h 238"/>
                <a:gd name="T22" fmla="*/ 104 w 230"/>
                <a:gd name="T23" fmla="*/ 158 h 238"/>
                <a:gd name="T24" fmla="*/ 133 w 230"/>
                <a:gd name="T25" fmla="*/ 173 h 238"/>
                <a:gd name="T26" fmla="*/ 100 w 230"/>
                <a:gd name="T27" fmla="*/ 153 h 238"/>
                <a:gd name="T28" fmla="*/ 19 w 230"/>
                <a:gd name="T29" fmla="*/ 128 h 238"/>
                <a:gd name="T30" fmla="*/ 108 w 230"/>
                <a:gd name="T31" fmla="*/ 147 h 238"/>
                <a:gd name="T32" fmla="*/ 108 w 230"/>
                <a:gd name="T33" fmla="*/ 147 h 238"/>
                <a:gd name="T34" fmla="*/ 27 w 230"/>
                <a:gd name="T35" fmla="*/ 126 h 238"/>
                <a:gd name="T36" fmla="*/ 28 w 230"/>
                <a:gd name="T37" fmla="*/ 111 h 238"/>
                <a:gd name="T38" fmla="*/ 77 w 230"/>
                <a:gd name="T39" fmla="*/ 115 h 238"/>
                <a:gd name="T40" fmla="*/ 92 w 230"/>
                <a:gd name="T41" fmla="*/ 119 h 238"/>
                <a:gd name="T42" fmla="*/ 97 w 230"/>
                <a:gd name="T43" fmla="*/ 130 h 238"/>
                <a:gd name="T44" fmla="*/ 86 w 230"/>
                <a:gd name="T45" fmla="*/ 101 h 238"/>
                <a:gd name="T46" fmla="*/ 71 w 230"/>
                <a:gd name="T47" fmla="*/ 96 h 238"/>
                <a:gd name="T48" fmla="*/ 90 w 230"/>
                <a:gd name="T49" fmla="*/ 114 h 238"/>
                <a:gd name="T50" fmla="*/ 83 w 230"/>
                <a:gd name="T51" fmla="*/ 84 h 238"/>
                <a:gd name="T52" fmla="*/ 80 w 230"/>
                <a:gd name="T53" fmla="*/ 68 h 238"/>
                <a:gd name="T54" fmla="*/ 91 w 230"/>
                <a:gd name="T55" fmla="*/ 77 h 238"/>
                <a:gd name="T56" fmla="*/ 93 w 230"/>
                <a:gd name="T57" fmla="*/ 74 h 238"/>
                <a:gd name="T58" fmla="*/ 87 w 230"/>
                <a:gd name="T59" fmla="*/ 61 h 238"/>
                <a:gd name="T60" fmla="*/ 103 w 230"/>
                <a:gd name="T61" fmla="*/ 67 h 238"/>
                <a:gd name="T62" fmla="*/ 103 w 230"/>
                <a:gd name="T63" fmla="*/ 67 h 238"/>
                <a:gd name="T64" fmla="*/ 60 w 230"/>
                <a:gd name="T65" fmla="*/ 31 h 238"/>
                <a:gd name="T66" fmla="*/ 90 w 230"/>
                <a:gd name="T67" fmla="*/ 52 h 238"/>
                <a:gd name="T68" fmla="*/ 62 w 230"/>
                <a:gd name="T69" fmla="*/ 79 h 238"/>
                <a:gd name="T70" fmla="*/ 209 w 230"/>
                <a:gd name="T71" fmla="*/ 212 h 238"/>
                <a:gd name="T72" fmla="*/ 212 w 230"/>
                <a:gd name="T73" fmla="*/ 230 h 238"/>
                <a:gd name="T74" fmla="*/ 199 w 230"/>
                <a:gd name="T75" fmla="*/ 233 h 238"/>
                <a:gd name="T76" fmla="*/ 32 w 230"/>
                <a:gd name="T77" fmla="*/ 107 h 238"/>
                <a:gd name="T78" fmla="*/ 5 w 230"/>
                <a:gd name="T79" fmla="*/ 120 h 238"/>
                <a:gd name="T80" fmla="*/ 0 w 230"/>
                <a:gd name="T81" fmla="*/ 118 h 238"/>
                <a:gd name="T82" fmla="*/ 21 w 230"/>
                <a:gd name="T83" fmla="*/ 134 h 238"/>
                <a:gd name="T84" fmla="*/ 103 w 230"/>
                <a:gd name="T85" fmla="*/ 208 h 238"/>
                <a:gd name="T86" fmla="*/ 221 w 230"/>
                <a:gd name="T87" fmla="*/ 236 h 238"/>
                <a:gd name="T88" fmla="*/ 230 w 230"/>
                <a:gd name="T89" fmla="*/ 213 h 238"/>
                <a:gd name="T90" fmla="*/ 227 w 230"/>
                <a:gd name="T91" fmla="*/ 206 h 238"/>
                <a:gd name="T92" fmla="*/ 101 w 230"/>
                <a:gd name="T93" fmla="*/ 75 h 238"/>
                <a:gd name="T94" fmla="*/ 116 w 230"/>
                <a:gd name="T95" fmla="*/ 61 h 238"/>
                <a:gd name="T96" fmla="*/ 116 w 230"/>
                <a:gd name="T97" fmla="*/ 60 h 238"/>
                <a:gd name="T98" fmla="*/ 115 w 230"/>
                <a:gd name="T99" fmla="*/ 58 h 238"/>
                <a:gd name="T100" fmla="*/ 113 w 230"/>
                <a:gd name="T101" fmla="*/ 57 h 238"/>
                <a:gd name="T102" fmla="*/ 15 w 230"/>
                <a:gd name="T10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0" h="238">
                  <a:moveTo>
                    <a:pt x="211" y="233"/>
                  </a:move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1" y="233"/>
                    <a:pt x="211" y="233"/>
                  </a:cubicBezTo>
                  <a:moveTo>
                    <a:pt x="216" y="232"/>
                  </a:moveTo>
                  <a:cubicBezTo>
                    <a:pt x="216" y="231"/>
                    <a:pt x="217" y="229"/>
                    <a:pt x="217" y="227"/>
                  </a:cubicBezTo>
                  <a:cubicBezTo>
                    <a:pt x="219" y="229"/>
                    <a:pt x="221" y="230"/>
                    <a:pt x="223" y="231"/>
                  </a:cubicBezTo>
                  <a:cubicBezTo>
                    <a:pt x="222" y="231"/>
                    <a:pt x="221" y="232"/>
                    <a:pt x="220" y="232"/>
                  </a:cubicBezTo>
                  <a:cubicBezTo>
                    <a:pt x="219" y="232"/>
                    <a:pt x="218" y="232"/>
                    <a:pt x="216" y="232"/>
                  </a:cubicBezTo>
                  <a:moveTo>
                    <a:pt x="225" y="230"/>
                  </a:moveTo>
                  <a:cubicBezTo>
                    <a:pt x="222" y="228"/>
                    <a:pt x="220" y="227"/>
                    <a:pt x="217" y="225"/>
                  </a:cubicBezTo>
                  <a:cubicBezTo>
                    <a:pt x="217" y="223"/>
                    <a:pt x="217" y="222"/>
                    <a:pt x="217" y="221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20" y="221"/>
                    <a:pt x="223" y="222"/>
                    <a:pt x="225" y="224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7"/>
                    <a:pt x="225" y="228"/>
                    <a:pt x="225" y="230"/>
                  </a:cubicBezTo>
                  <a:moveTo>
                    <a:pt x="225" y="222"/>
                  </a:moveTo>
                  <a:cubicBezTo>
                    <a:pt x="223" y="220"/>
                    <a:pt x="220" y="218"/>
                    <a:pt x="217" y="217"/>
                  </a:cubicBezTo>
                  <a:cubicBezTo>
                    <a:pt x="217" y="216"/>
                    <a:pt x="217" y="214"/>
                    <a:pt x="217" y="212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7" y="212"/>
                    <a:pt x="218" y="212"/>
                    <a:pt x="218" y="212"/>
                  </a:cubicBezTo>
                  <a:cubicBezTo>
                    <a:pt x="220" y="213"/>
                    <a:pt x="223" y="215"/>
                    <a:pt x="225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8"/>
                    <a:pt x="225" y="220"/>
                    <a:pt x="225" y="222"/>
                  </a:cubicBezTo>
                  <a:moveTo>
                    <a:pt x="226" y="214"/>
                  </a:moveTo>
                  <a:cubicBezTo>
                    <a:pt x="224" y="213"/>
                    <a:pt x="223" y="212"/>
                    <a:pt x="222" y="211"/>
                  </a:cubicBezTo>
                  <a:cubicBezTo>
                    <a:pt x="223" y="211"/>
                    <a:pt x="224" y="211"/>
                    <a:pt x="226" y="211"/>
                  </a:cubicBezTo>
                  <a:cubicBezTo>
                    <a:pt x="226" y="211"/>
                    <a:pt x="226" y="212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moveTo>
                    <a:pt x="209" y="207"/>
                  </a:moveTo>
                  <a:cubicBezTo>
                    <a:pt x="194" y="207"/>
                    <a:pt x="175" y="204"/>
                    <a:pt x="155" y="194"/>
                  </a:cubicBezTo>
                  <a:cubicBezTo>
                    <a:pt x="167" y="197"/>
                    <a:pt x="181" y="200"/>
                    <a:pt x="192" y="202"/>
                  </a:cubicBezTo>
                  <a:cubicBezTo>
                    <a:pt x="200" y="204"/>
                    <a:pt x="207" y="206"/>
                    <a:pt x="214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1" y="207"/>
                    <a:pt x="210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moveTo>
                    <a:pt x="177" y="197"/>
                  </a:moveTo>
                  <a:cubicBezTo>
                    <a:pt x="166" y="195"/>
                    <a:pt x="154" y="192"/>
                    <a:pt x="146" y="190"/>
                  </a:cubicBezTo>
                  <a:cubicBezTo>
                    <a:pt x="140" y="187"/>
                    <a:pt x="135" y="184"/>
                    <a:pt x="130" y="180"/>
                  </a:cubicBezTo>
                  <a:cubicBezTo>
                    <a:pt x="128" y="179"/>
                    <a:pt x="126" y="178"/>
                    <a:pt x="124" y="176"/>
                  </a:cubicBezTo>
                  <a:cubicBezTo>
                    <a:pt x="134" y="180"/>
                    <a:pt x="145" y="183"/>
                    <a:pt x="154" y="18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62" y="191"/>
                    <a:pt x="170" y="194"/>
                    <a:pt x="177" y="197"/>
                  </a:cubicBezTo>
                  <a:moveTo>
                    <a:pt x="144" y="181"/>
                  </a:moveTo>
                  <a:cubicBezTo>
                    <a:pt x="135" y="178"/>
                    <a:pt x="126" y="175"/>
                    <a:pt x="119" y="172"/>
                  </a:cubicBezTo>
                  <a:cubicBezTo>
                    <a:pt x="114" y="167"/>
                    <a:pt x="109" y="163"/>
                    <a:pt x="104" y="158"/>
                  </a:cubicBezTo>
                  <a:cubicBezTo>
                    <a:pt x="113" y="162"/>
                    <a:pt x="122" y="167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7" y="176"/>
                    <a:pt x="140" y="178"/>
                    <a:pt x="144" y="181"/>
                  </a:cubicBezTo>
                  <a:moveTo>
                    <a:pt x="125" y="166"/>
                  </a:moveTo>
                  <a:cubicBezTo>
                    <a:pt x="117" y="162"/>
                    <a:pt x="108" y="157"/>
                    <a:pt x="100" y="153"/>
                  </a:cubicBezTo>
                  <a:cubicBezTo>
                    <a:pt x="97" y="149"/>
                    <a:pt x="94" y="144"/>
                    <a:pt x="91" y="140"/>
                  </a:cubicBezTo>
                  <a:cubicBezTo>
                    <a:pt x="98" y="143"/>
                    <a:pt x="105" y="148"/>
                    <a:pt x="111" y="152"/>
                  </a:cubicBezTo>
                  <a:cubicBezTo>
                    <a:pt x="116" y="157"/>
                    <a:pt x="120" y="162"/>
                    <a:pt x="125" y="166"/>
                  </a:cubicBezTo>
                  <a:moveTo>
                    <a:pt x="19" y="128"/>
                  </a:moveTo>
                  <a:cubicBezTo>
                    <a:pt x="15" y="127"/>
                    <a:pt x="11" y="125"/>
                    <a:pt x="7" y="124"/>
                  </a:cubicBezTo>
                  <a:cubicBezTo>
                    <a:pt x="10" y="122"/>
                    <a:pt x="12" y="121"/>
                    <a:pt x="14" y="119"/>
                  </a:cubicBezTo>
                  <a:cubicBezTo>
                    <a:pt x="16" y="122"/>
                    <a:pt x="17" y="125"/>
                    <a:pt x="19" y="128"/>
                  </a:cubicBezTo>
                  <a:moveTo>
                    <a:pt x="108" y="147"/>
                  </a:moveTo>
                  <a:cubicBezTo>
                    <a:pt x="101" y="143"/>
                    <a:pt x="95" y="139"/>
                    <a:pt x="88" y="136"/>
                  </a:cubicBezTo>
                  <a:cubicBezTo>
                    <a:pt x="85" y="131"/>
                    <a:pt x="82" y="125"/>
                    <a:pt x="79" y="119"/>
                  </a:cubicBezTo>
                  <a:cubicBezTo>
                    <a:pt x="86" y="124"/>
                    <a:pt x="93" y="129"/>
                    <a:pt x="100" y="134"/>
                  </a:cubicBezTo>
                  <a:cubicBezTo>
                    <a:pt x="102" y="139"/>
                    <a:pt x="105" y="143"/>
                    <a:pt x="108" y="147"/>
                  </a:cubicBezTo>
                  <a:moveTo>
                    <a:pt x="22" y="128"/>
                  </a:moveTo>
                  <a:cubicBezTo>
                    <a:pt x="20" y="125"/>
                    <a:pt x="18" y="122"/>
                    <a:pt x="16" y="118"/>
                  </a:cubicBezTo>
                  <a:cubicBezTo>
                    <a:pt x="18" y="117"/>
                    <a:pt x="20" y="116"/>
                    <a:pt x="21" y="115"/>
                  </a:cubicBezTo>
                  <a:cubicBezTo>
                    <a:pt x="23" y="118"/>
                    <a:pt x="25" y="122"/>
                    <a:pt x="27" y="126"/>
                  </a:cubicBezTo>
                  <a:cubicBezTo>
                    <a:pt x="25" y="127"/>
                    <a:pt x="24" y="127"/>
                    <a:pt x="22" y="128"/>
                  </a:cubicBezTo>
                  <a:moveTo>
                    <a:pt x="28" y="124"/>
                  </a:moveTo>
                  <a:cubicBezTo>
                    <a:pt x="27" y="121"/>
                    <a:pt x="25" y="117"/>
                    <a:pt x="23" y="114"/>
                  </a:cubicBezTo>
                  <a:cubicBezTo>
                    <a:pt x="25" y="113"/>
                    <a:pt x="26" y="112"/>
                    <a:pt x="28" y="111"/>
                  </a:cubicBezTo>
                  <a:cubicBezTo>
                    <a:pt x="29" y="115"/>
                    <a:pt x="30" y="118"/>
                    <a:pt x="31" y="122"/>
                  </a:cubicBezTo>
                  <a:cubicBezTo>
                    <a:pt x="30" y="123"/>
                    <a:pt x="29" y="123"/>
                    <a:pt x="28" y="124"/>
                  </a:cubicBezTo>
                  <a:moveTo>
                    <a:pt x="97" y="130"/>
                  </a:moveTo>
                  <a:cubicBezTo>
                    <a:pt x="91" y="125"/>
                    <a:pt x="84" y="120"/>
                    <a:pt x="77" y="115"/>
                  </a:cubicBezTo>
                  <a:cubicBezTo>
                    <a:pt x="75" y="110"/>
                    <a:pt x="74" y="105"/>
                    <a:pt x="72" y="100"/>
                  </a:cubicBezTo>
                  <a:cubicBezTo>
                    <a:pt x="75" y="103"/>
                    <a:pt x="78" y="106"/>
                    <a:pt x="81" y="108"/>
                  </a:cubicBezTo>
                  <a:cubicBezTo>
                    <a:pt x="84" y="111"/>
                    <a:pt x="87" y="114"/>
                    <a:pt x="90" y="117"/>
                  </a:cubicBezTo>
                  <a:cubicBezTo>
                    <a:pt x="90" y="118"/>
                    <a:pt x="91" y="118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1" y="119"/>
                    <a:pt x="92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4"/>
                    <a:pt x="96" y="127"/>
                    <a:pt x="97" y="130"/>
                  </a:cubicBezTo>
                  <a:moveTo>
                    <a:pt x="86" y="101"/>
                  </a:moveTo>
                  <a:cubicBezTo>
                    <a:pt x="81" y="96"/>
                    <a:pt x="76" y="91"/>
                    <a:pt x="71" y="85"/>
                  </a:cubicBezTo>
                  <a:cubicBezTo>
                    <a:pt x="75" y="86"/>
                    <a:pt x="79" y="88"/>
                    <a:pt x="83" y="89"/>
                  </a:cubicBezTo>
                  <a:cubicBezTo>
                    <a:pt x="84" y="93"/>
                    <a:pt x="85" y="97"/>
                    <a:pt x="86" y="101"/>
                  </a:cubicBezTo>
                  <a:moveTo>
                    <a:pt x="90" y="114"/>
                  </a:moveTo>
                  <a:cubicBezTo>
                    <a:pt x="88" y="112"/>
                    <a:pt x="85" y="109"/>
                    <a:pt x="82" y="107"/>
                  </a:cubicBezTo>
                  <a:cubicBezTo>
                    <a:pt x="79" y="103"/>
                    <a:pt x="75" y="100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3"/>
                    <a:pt x="69" y="89"/>
                    <a:pt x="68" y="85"/>
                  </a:cubicBezTo>
                  <a:cubicBezTo>
                    <a:pt x="73" y="92"/>
                    <a:pt x="79" y="98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8"/>
                    <a:pt x="89" y="111"/>
                    <a:pt x="90" y="114"/>
                  </a:cubicBezTo>
                  <a:moveTo>
                    <a:pt x="83" y="84"/>
                  </a:moveTo>
                  <a:cubicBezTo>
                    <a:pt x="78" y="83"/>
                    <a:pt x="73" y="81"/>
                    <a:pt x="68" y="79"/>
                  </a:cubicBezTo>
                  <a:cubicBezTo>
                    <a:pt x="69" y="78"/>
                    <a:pt x="71" y="76"/>
                    <a:pt x="73" y="74"/>
                  </a:cubicBezTo>
                  <a:cubicBezTo>
                    <a:pt x="76" y="77"/>
                    <a:pt x="80" y="81"/>
                    <a:pt x="83" y="84"/>
                  </a:cubicBezTo>
                  <a:moveTo>
                    <a:pt x="85" y="83"/>
                  </a:moveTo>
                  <a:cubicBezTo>
                    <a:pt x="82" y="80"/>
                    <a:pt x="78" y="76"/>
                    <a:pt x="75" y="72"/>
                  </a:cubicBezTo>
                  <a:cubicBezTo>
                    <a:pt x="76" y="72"/>
                    <a:pt x="77" y="71"/>
                    <a:pt x="78" y="70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2" y="72"/>
                    <a:pt x="86" y="76"/>
                    <a:pt x="90" y="79"/>
                  </a:cubicBezTo>
                  <a:cubicBezTo>
                    <a:pt x="89" y="80"/>
                    <a:pt x="88" y="81"/>
                    <a:pt x="87" y="82"/>
                  </a:cubicBezTo>
                  <a:cubicBezTo>
                    <a:pt x="86" y="83"/>
                    <a:pt x="86" y="83"/>
                    <a:pt x="85" y="83"/>
                  </a:cubicBezTo>
                  <a:moveTo>
                    <a:pt x="91" y="77"/>
                  </a:moveTo>
                  <a:cubicBezTo>
                    <a:pt x="87" y="74"/>
                    <a:pt x="84" y="71"/>
                    <a:pt x="81" y="67"/>
                  </a:cubicBezTo>
                  <a:cubicBezTo>
                    <a:pt x="83" y="65"/>
                    <a:pt x="84" y="64"/>
                    <a:pt x="86" y="63"/>
                  </a:cubicBezTo>
                  <a:cubicBezTo>
                    <a:pt x="88" y="66"/>
                    <a:pt x="91" y="70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5"/>
                    <a:pt x="94" y="75"/>
                  </a:cubicBezTo>
                  <a:cubicBezTo>
                    <a:pt x="93" y="76"/>
                    <a:pt x="92" y="77"/>
                    <a:pt x="91" y="77"/>
                  </a:cubicBezTo>
                  <a:moveTo>
                    <a:pt x="96" y="73"/>
                  </a:moveTo>
                  <a:cubicBezTo>
                    <a:pt x="93" y="69"/>
                    <a:pt x="90" y="65"/>
                    <a:pt x="87" y="61"/>
                  </a:cubicBezTo>
                  <a:cubicBezTo>
                    <a:pt x="89" y="60"/>
                    <a:pt x="91" y="58"/>
                    <a:pt x="93" y="56"/>
                  </a:cubicBezTo>
                  <a:cubicBezTo>
                    <a:pt x="96" y="60"/>
                    <a:pt x="98" y="64"/>
                    <a:pt x="101" y="68"/>
                  </a:cubicBezTo>
                  <a:cubicBezTo>
                    <a:pt x="100" y="70"/>
                    <a:pt x="98" y="72"/>
                    <a:pt x="96" y="73"/>
                  </a:cubicBezTo>
                  <a:moveTo>
                    <a:pt x="103" y="67"/>
                  </a:moveTo>
                  <a:cubicBezTo>
                    <a:pt x="100" y="63"/>
                    <a:pt x="97" y="59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9" y="56"/>
                    <a:pt x="105" y="59"/>
                    <a:pt x="110" y="61"/>
                  </a:cubicBezTo>
                  <a:cubicBezTo>
                    <a:pt x="108" y="63"/>
                    <a:pt x="105" y="65"/>
                    <a:pt x="103" y="67"/>
                  </a:cubicBezTo>
                  <a:moveTo>
                    <a:pt x="60" y="31"/>
                  </a:moveTo>
                  <a:cubicBezTo>
                    <a:pt x="49" y="25"/>
                    <a:pt x="39" y="18"/>
                    <a:pt x="30" y="12"/>
                  </a:cubicBezTo>
                  <a:cubicBezTo>
                    <a:pt x="34" y="13"/>
                    <a:pt x="37" y="14"/>
                    <a:pt x="41" y="15"/>
                  </a:cubicBezTo>
                  <a:cubicBezTo>
                    <a:pt x="47" y="21"/>
                    <a:pt x="53" y="26"/>
                    <a:pt x="60" y="31"/>
                  </a:cubicBezTo>
                  <a:moveTo>
                    <a:pt x="5" y="120"/>
                  </a:moveTo>
                  <a:cubicBezTo>
                    <a:pt x="5" y="119"/>
                    <a:pt x="5" y="119"/>
                    <a:pt x="5" y="118"/>
                  </a:cubicBezTo>
                  <a:cubicBezTo>
                    <a:pt x="5" y="82"/>
                    <a:pt x="13" y="39"/>
                    <a:pt x="15" y="7"/>
                  </a:cubicBezTo>
                  <a:cubicBezTo>
                    <a:pt x="34" y="20"/>
                    <a:pt x="62" y="40"/>
                    <a:pt x="90" y="52"/>
                  </a:cubicBezTo>
                  <a:cubicBezTo>
                    <a:pt x="83" y="59"/>
                    <a:pt x="77" y="64"/>
                    <a:pt x="72" y="69"/>
                  </a:cubicBezTo>
                  <a:cubicBezTo>
                    <a:pt x="69" y="71"/>
                    <a:pt x="67" y="74"/>
                    <a:pt x="65" y="75"/>
                  </a:cubicBezTo>
                  <a:cubicBezTo>
                    <a:pt x="64" y="76"/>
                    <a:pt x="64" y="77"/>
                    <a:pt x="63" y="78"/>
                  </a:cubicBezTo>
                  <a:cubicBezTo>
                    <a:pt x="63" y="78"/>
                    <a:pt x="63" y="79"/>
                    <a:pt x="62" y="79"/>
                  </a:cubicBezTo>
                  <a:cubicBezTo>
                    <a:pt x="62" y="79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31"/>
                    <a:pt x="99" y="164"/>
                    <a:pt x="128" y="184"/>
                  </a:cubicBezTo>
                  <a:cubicBezTo>
                    <a:pt x="156" y="204"/>
                    <a:pt x="188" y="212"/>
                    <a:pt x="209" y="212"/>
                  </a:cubicBezTo>
                  <a:cubicBezTo>
                    <a:pt x="210" y="212"/>
                    <a:pt x="211" y="212"/>
                    <a:pt x="212" y="212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2" y="214"/>
                    <a:pt x="213" y="217"/>
                    <a:pt x="213" y="221"/>
                  </a:cubicBezTo>
                  <a:cubicBezTo>
                    <a:pt x="213" y="224"/>
                    <a:pt x="212" y="227"/>
                    <a:pt x="212" y="230"/>
                  </a:cubicBezTo>
                  <a:cubicBezTo>
                    <a:pt x="212" y="231"/>
                    <a:pt x="211" y="232"/>
                    <a:pt x="211" y="232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08" y="233"/>
                    <a:pt x="204" y="233"/>
                    <a:pt x="200" y="233"/>
                  </a:cubicBezTo>
                  <a:cubicBezTo>
                    <a:pt x="200" y="233"/>
                    <a:pt x="200" y="233"/>
                    <a:pt x="199" y="233"/>
                  </a:cubicBezTo>
                  <a:cubicBezTo>
                    <a:pt x="174" y="233"/>
                    <a:pt x="138" y="225"/>
                    <a:pt x="105" y="204"/>
                  </a:cubicBezTo>
                  <a:cubicBezTo>
                    <a:pt x="76" y="187"/>
                    <a:pt x="50" y="160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17"/>
                    <a:pt x="33" y="112"/>
                    <a:pt x="32" y="107"/>
                  </a:cubicBezTo>
                  <a:cubicBezTo>
                    <a:pt x="31" y="106"/>
                    <a:pt x="31" y="106"/>
                    <a:pt x="30" y="106"/>
                  </a:cubicBezTo>
                  <a:cubicBezTo>
                    <a:pt x="30" y="105"/>
                    <a:pt x="30" y="105"/>
                    <a:pt x="29" y="105"/>
                  </a:cubicBezTo>
                  <a:cubicBezTo>
                    <a:pt x="29" y="105"/>
                    <a:pt x="29" y="105"/>
                    <a:pt x="28" y="106"/>
                  </a:cubicBezTo>
                  <a:cubicBezTo>
                    <a:pt x="19" y="111"/>
                    <a:pt x="13" y="115"/>
                    <a:pt x="5" y="1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9" y="34"/>
                    <a:pt x="0" y="80"/>
                    <a:pt x="0" y="118"/>
                  </a:cubicBezTo>
                  <a:cubicBezTo>
                    <a:pt x="0" y="120"/>
                    <a:pt x="0" y="121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6"/>
                  </a:cubicBezTo>
                  <a:cubicBezTo>
                    <a:pt x="8" y="129"/>
                    <a:pt x="14" y="131"/>
                    <a:pt x="21" y="134"/>
                  </a:cubicBezTo>
                  <a:cubicBezTo>
                    <a:pt x="21" y="134"/>
                    <a:pt x="22" y="134"/>
                    <a:pt x="22" y="134"/>
                  </a:cubicBezTo>
                  <a:cubicBezTo>
                    <a:pt x="22" y="134"/>
                    <a:pt x="23" y="134"/>
                    <a:pt x="23" y="133"/>
                  </a:cubicBezTo>
                  <a:cubicBezTo>
                    <a:pt x="27" y="131"/>
                    <a:pt x="30" y="129"/>
                    <a:pt x="33" y="126"/>
                  </a:cubicBezTo>
                  <a:cubicBezTo>
                    <a:pt x="47" y="164"/>
                    <a:pt x="74" y="190"/>
                    <a:pt x="103" y="208"/>
                  </a:cubicBezTo>
                  <a:cubicBezTo>
                    <a:pt x="136" y="229"/>
                    <a:pt x="173" y="238"/>
                    <a:pt x="200" y="238"/>
                  </a:cubicBezTo>
                  <a:cubicBezTo>
                    <a:pt x="204" y="238"/>
                    <a:pt x="208" y="238"/>
                    <a:pt x="212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6" y="237"/>
                    <a:pt x="219" y="236"/>
                    <a:pt x="221" y="236"/>
                  </a:cubicBezTo>
                  <a:cubicBezTo>
                    <a:pt x="223" y="236"/>
                    <a:pt x="225" y="235"/>
                    <a:pt x="227" y="235"/>
                  </a:cubicBezTo>
                  <a:cubicBezTo>
                    <a:pt x="228" y="234"/>
                    <a:pt x="229" y="234"/>
                    <a:pt x="229" y="233"/>
                  </a:cubicBezTo>
                  <a:cubicBezTo>
                    <a:pt x="229" y="231"/>
                    <a:pt x="229" y="228"/>
                    <a:pt x="230" y="225"/>
                  </a:cubicBezTo>
                  <a:cubicBezTo>
                    <a:pt x="230" y="221"/>
                    <a:pt x="230" y="217"/>
                    <a:pt x="230" y="213"/>
                  </a:cubicBezTo>
                  <a:cubicBezTo>
                    <a:pt x="230" y="211"/>
                    <a:pt x="230" y="209"/>
                    <a:pt x="230" y="208"/>
                  </a:cubicBezTo>
                  <a:cubicBezTo>
                    <a:pt x="230" y="207"/>
                    <a:pt x="229" y="206"/>
                    <a:pt x="228" y="206"/>
                  </a:cubicBezTo>
                  <a:cubicBezTo>
                    <a:pt x="228" y="206"/>
                    <a:pt x="228" y="206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03" y="200"/>
                    <a:pt x="173" y="194"/>
                    <a:pt x="147" y="177"/>
                  </a:cubicBezTo>
                  <a:cubicBezTo>
                    <a:pt x="121" y="161"/>
                    <a:pt x="98" y="134"/>
                    <a:pt x="87" y="88"/>
                  </a:cubicBezTo>
                  <a:cubicBezTo>
                    <a:pt x="87" y="88"/>
                    <a:pt x="88" y="87"/>
                    <a:pt x="88" y="87"/>
                  </a:cubicBezTo>
                  <a:cubicBezTo>
                    <a:pt x="90" y="85"/>
                    <a:pt x="95" y="80"/>
                    <a:pt x="101" y="75"/>
                  </a:cubicBezTo>
                  <a:cubicBezTo>
                    <a:pt x="106" y="70"/>
                    <a:pt x="112" y="65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4" y="58"/>
                    <a:pt x="114" y="58"/>
                    <a:pt x="113" y="57"/>
                  </a:cubicBezTo>
                  <a:cubicBezTo>
                    <a:pt x="87" y="45"/>
                    <a:pt x="62" y="29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8"/>
                    <a:pt x="25" y="5"/>
                    <a:pt x="17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0" name="Freeform 879"/>
            <p:cNvSpPr>
              <a:spLocks noEditPoints="1"/>
            </p:cNvSpPr>
            <p:nvPr/>
          </p:nvSpPr>
          <p:spPr bwMode="auto">
            <a:xfrm>
              <a:off x="4044" y="1022"/>
              <a:ext cx="236" cy="239"/>
            </a:xfrm>
            <a:custGeom>
              <a:avLst/>
              <a:gdLst>
                <a:gd name="T0" fmla="*/ 37 w 100"/>
                <a:gd name="T1" fmla="*/ 97 h 101"/>
                <a:gd name="T2" fmla="*/ 7 w 100"/>
                <a:gd name="T3" fmla="*/ 88 h 101"/>
                <a:gd name="T4" fmla="*/ 4 w 100"/>
                <a:gd name="T5" fmla="*/ 67 h 101"/>
                <a:gd name="T6" fmla="*/ 6 w 100"/>
                <a:gd name="T7" fmla="*/ 33 h 101"/>
                <a:gd name="T8" fmla="*/ 13 w 100"/>
                <a:gd name="T9" fmla="*/ 20 h 101"/>
                <a:gd name="T10" fmla="*/ 45 w 100"/>
                <a:gd name="T11" fmla="*/ 16 h 101"/>
                <a:gd name="T12" fmla="*/ 75 w 100"/>
                <a:gd name="T13" fmla="*/ 19 h 101"/>
                <a:gd name="T14" fmla="*/ 40 w 100"/>
                <a:gd name="T15" fmla="*/ 48 h 101"/>
                <a:gd name="T16" fmla="*/ 31 w 100"/>
                <a:gd name="T17" fmla="*/ 31 h 101"/>
                <a:gd name="T18" fmla="*/ 20 w 100"/>
                <a:gd name="T19" fmla="*/ 43 h 101"/>
                <a:gd name="T20" fmla="*/ 20 w 100"/>
                <a:gd name="T21" fmla="*/ 46 h 101"/>
                <a:gd name="T22" fmla="*/ 45 w 100"/>
                <a:gd name="T23" fmla="*/ 83 h 101"/>
                <a:gd name="T24" fmla="*/ 87 w 100"/>
                <a:gd name="T25" fmla="*/ 27 h 101"/>
                <a:gd name="T26" fmla="*/ 89 w 100"/>
                <a:gd name="T27" fmla="*/ 48 h 101"/>
                <a:gd name="T28" fmla="*/ 85 w 100"/>
                <a:gd name="T29" fmla="*/ 83 h 101"/>
                <a:gd name="T30" fmla="*/ 66 w 100"/>
                <a:gd name="T31" fmla="*/ 96 h 101"/>
                <a:gd name="T32" fmla="*/ 46 w 100"/>
                <a:gd name="T33" fmla="*/ 66 h 101"/>
                <a:gd name="T34" fmla="*/ 88 w 100"/>
                <a:gd name="T35" fmla="*/ 7 h 101"/>
                <a:gd name="T36" fmla="*/ 94 w 100"/>
                <a:gd name="T37" fmla="*/ 15 h 101"/>
                <a:gd name="T38" fmla="*/ 24 w 100"/>
                <a:gd name="T39" fmla="*/ 45 h 101"/>
                <a:gd name="T40" fmla="*/ 37 w 100"/>
                <a:gd name="T41" fmla="*/ 49 h 101"/>
                <a:gd name="T42" fmla="*/ 46 w 100"/>
                <a:gd name="T43" fmla="*/ 66 h 101"/>
                <a:gd name="T44" fmla="*/ 87 w 100"/>
                <a:gd name="T45" fmla="*/ 3 h 101"/>
                <a:gd name="T46" fmla="*/ 56 w 100"/>
                <a:gd name="T47" fmla="*/ 12 h 101"/>
                <a:gd name="T48" fmla="*/ 22 w 100"/>
                <a:gd name="T49" fmla="*/ 14 h 101"/>
                <a:gd name="T50" fmla="*/ 4 w 100"/>
                <a:gd name="T51" fmla="*/ 23 h 101"/>
                <a:gd name="T52" fmla="*/ 0 w 100"/>
                <a:gd name="T53" fmla="*/ 67 h 101"/>
                <a:gd name="T54" fmla="*/ 4 w 100"/>
                <a:gd name="T55" fmla="*/ 90 h 101"/>
                <a:gd name="T56" fmla="*/ 37 w 100"/>
                <a:gd name="T57" fmla="*/ 101 h 101"/>
                <a:gd name="T58" fmla="*/ 67 w 100"/>
                <a:gd name="T59" fmla="*/ 100 h 101"/>
                <a:gd name="T60" fmla="*/ 88 w 100"/>
                <a:gd name="T61" fmla="*/ 85 h 101"/>
                <a:gd name="T62" fmla="*/ 93 w 100"/>
                <a:gd name="T63" fmla="*/ 48 h 101"/>
                <a:gd name="T64" fmla="*/ 93 w 100"/>
                <a:gd name="T65" fmla="*/ 32 h 101"/>
                <a:gd name="T66" fmla="*/ 90 w 100"/>
                <a:gd name="T67" fmla="*/ 25 h 101"/>
                <a:gd name="T68" fmla="*/ 100 w 100"/>
                <a:gd name="T69" fmla="*/ 14 h 101"/>
                <a:gd name="T70" fmla="*/ 93 w 100"/>
                <a:gd name="T71" fmla="*/ 9 h 101"/>
                <a:gd name="T72" fmla="*/ 89 w 100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01">
                  <a:moveTo>
                    <a:pt x="50" y="97"/>
                  </a:moveTo>
                  <a:cubicBezTo>
                    <a:pt x="46" y="97"/>
                    <a:pt x="41" y="97"/>
                    <a:pt x="37" y="97"/>
                  </a:cubicBezTo>
                  <a:cubicBezTo>
                    <a:pt x="32" y="97"/>
                    <a:pt x="25" y="97"/>
                    <a:pt x="20" y="95"/>
                  </a:cubicBezTo>
                  <a:cubicBezTo>
                    <a:pt x="15" y="94"/>
                    <a:pt x="10" y="92"/>
                    <a:pt x="7" y="88"/>
                  </a:cubicBezTo>
                  <a:cubicBezTo>
                    <a:pt x="4" y="84"/>
                    <a:pt x="3" y="79"/>
                    <a:pt x="3" y="73"/>
                  </a:cubicBezTo>
                  <a:cubicBezTo>
                    <a:pt x="3" y="71"/>
                    <a:pt x="4" y="69"/>
                    <a:pt x="4" y="67"/>
                  </a:cubicBezTo>
                  <a:cubicBezTo>
                    <a:pt x="4" y="62"/>
                    <a:pt x="4" y="53"/>
                    <a:pt x="5" y="45"/>
                  </a:cubicBezTo>
                  <a:cubicBezTo>
                    <a:pt x="5" y="40"/>
                    <a:pt x="5" y="36"/>
                    <a:pt x="6" y="33"/>
                  </a:cubicBezTo>
                  <a:cubicBezTo>
                    <a:pt x="6" y="29"/>
                    <a:pt x="7" y="27"/>
                    <a:pt x="8" y="25"/>
                  </a:cubicBezTo>
                  <a:cubicBezTo>
                    <a:pt x="9" y="23"/>
                    <a:pt x="10" y="22"/>
                    <a:pt x="13" y="20"/>
                  </a:cubicBezTo>
                  <a:cubicBezTo>
                    <a:pt x="17" y="19"/>
                    <a:pt x="22" y="17"/>
                    <a:pt x="28" y="17"/>
                  </a:cubicBezTo>
                  <a:cubicBezTo>
                    <a:pt x="33" y="16"/>
                    <a:pt x="39" y="16"/>
                    <a:pt x="45" y="16"/>
                  </a:cubicBezTo>
                  <a:cubicBezTo>
                    <a:pt x="50" y="16"/>
                    <a:pt x="54" y="16"/>
                    <a:pt x="56" y="16"/>
                  </a:cubicBezTo>
                  <a:cubicBezTo>
                    <a:pt x="66" y="16"/>
                    <a:pt x="70" y="17"/>
                    <a:pt x="75" y="19"/>
                  </a:cubicBezTo>
                  <a:cubicBezTo>
                    <a:pt x="66" y="30"/>
                    <a:pt x="57" y="43"/>
                    <a:pt x="46" y="60"/>
                  </a:cubicBezTo>
                  <a:cubicBezTo>
                    <a:pt x="44" y="56"/>
                    <a:pt x="42" y="52"/>
                    <a:pt x="40" y="48"/>
                  </a:cubicBezTo>
                  <a:cubicBezTo>
                    <a:pt x="37" y="42"/>
                    <a:pt x="35" y="36"/>
                    <a:pt x="33" y="3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7" y="37"/>
                    <a:pt x="24" y="40"/>
                    <a:pt x="20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52"/>
                    <a:pt x="39" y="69"/>
                    <a:pt x="44" y="8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9" y="62"/>
                    <a:pt x="73" y="44"/>
                    <a:pt x="87" y="27"/>
                  </a:cubicBezTo>
                  <a:cubicBezTo>
                    <a:pt x="88" y="28"/>
                    <a:pt x="89" y="29"/>
                    <a:pt x="89" y="32"/>
                  </a:cubicBezTo>
                  <a:cubicBezTo>
                    <a:pt x="89" y="38"/>
                    <a:pt x="89" y="43"/>
                    <a:pt x="89" y="48"/>
                  </a:cubicBezTo>
                  <a:cubicBezTo>
                    <a:pt x="89" y="56"/>
                    <a:pt x="89" y="64"/>
                    <a:pt x="88" y="74"/>
                  </a:cubicBezTo>
                  <a:cubicBezTo>
                    <a:pt x="87" y="78"/>
                    <a:pt x="86" y="81"/>
                    <a:pt x="85" y="83"/>
                  </a:cubicBezTo>
                  <a:cubicBezTo>
                    <a:pt x="84" y="85"/>
                    <a:pt x="82" y="88"/>
                    <a:pt x="79" y="90"/>
                  </a:cubicBezTo>
                  <a:cubicBezTo>
                    <a:pt x="76" y="93"/>
                    <a:pt x="71" y="95"/>
                    <a:pt x="66" y="96"/>
                  </a:cubicBezTo>
                  <a:cubicBezTo>
                    <a:pt x="61" y="97"/>
                    <a:pt x="56" y="97"/>
                    <a:pt x="50" y="97"/>
                  </a:cubicBezTo>
                  <a:moveTo>
                    <a:pt x="46" y="66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40"/>
                    <a:pt x="74" y="24"/>
                    <a:pt x="88" y="7"/>
                  </a:cubicBezTo>
                  <a:cubicBezTo>
                    <a:pt x="89" y="9"/>
                    <a:pt x="89" y="10"/>
                    <a:pt x="90" y="11"/>
                  </a:cubicBezTo>
                  <a:cubicBezTo>
                    <a:pt x="91" y="12"/>
                    <a:pt x="93" y="13"/>
                    <a:pt x="94" y="15"/>
                  </a:cubicBezTo>
                  <a:cubicBezTo>
                    <a:pt x="76" y="34"/>
                    <a:pt x="60" y="54"/>
                    <a:pt x="46" y="76"/>
                  </a:cubicBezTo>
                  <a:cubicBezTo>
                    <a:pt x="40" y="65"/>
                    <a:pt x="29" y="51"/>
                    <a:pt x="24" y="45"/>
                  </a:cubicBezTo>
                  <a:cubicBezTo>
                    <a:pt x="26" y="42"/>
                    <a:pt x="29" y="40"/>
                    <a:pt x="31" y="37"/>
                  </a:cubicBezTo>
                  <a:cubicBezTo>
                    <a:pt x="33" y="40"/>
                    <a:pt x="35" y="45"/>
                    <a:pt x="37" y="49"/>
                  </a:cubicBezTo>
                  <a:cubicBezTo>
                    <a:pt x="40" y="55"/>
                    <a:pt x="42" y="60"/>
                    <a:pt x="45" y="64"/>
                  </a:cubicBezTo>
                  <a:cubicBezTo>
                    <a:pt x="46" y="66"/>
                    <a:pt x="46" y="66"/>
                    <a:pt x="46" y="66"/>
                  </a:cubicBezTo>
                  <a:moveTo>
                    <a:pt x="89" y="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3" y="7"/>
                    <a:pt x="80" y="11"/>
                    <a:pt x="77" y="16"/>
                  </a:cubicBezTo>
                  <a:cubicBezTo>
                    <a:pt x="72" y="14"/>
                    <a:pt x="67" y="13"/>
                    <a:pt x="56" y="12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38" y="12"/>
                    <a:pt x="29" y="12"/>
                    <a:pt x="22" y="14"/>
                  </a:cubicBezTo>
                  <a:cubicBezTo>
                    <a:pt x="18" y="15"/>
                    <a:pt x="14" y="16"/>
                    <a:pt x="11" y="17"/>
                  </a:cubicBezTo>
                  <a:cubicBezTo>
                    <a:pt x="8" y="19"/>
                    <a:pt x="6" y="21"/>
                    <a:pt x="4" y="23"/>
                  </a:cubicBezTo>
                  <a:cubicBezTo>
                    <a:pt x="3" y="26"/>
                    <a:pt x="3" y="29"/>
                    <a:pt x="2" y="32"/>
                  </a:cubicBezTo>
                  <a:cubicBezTo>
                    <a:pt x="1" y="43"/>
                    <a:pt x="1" y="6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9"/>
                    <a:pt x="1" y="85"/>
                    <a:pt x="4" y="90"/>
                  </a:cubicBezTo>
                  <a:cubicBezTo>
                    <a:pt x="8" y="95"/>
                    <a:pt x="13" y="97"/>
                    <a:pt x="19" y="99"/>
                  </a:cubicBezTo>
                  <a:cubicBezTo>
                    <a:pt x="25" y="100"/>
                    <a:pt x="31" y="101"/>
                    <a:pt x="37" y="101"/>
                  </a:cubicBezTo>
                  <a:cubicBezTo>
                    <a:pt x="41" y="101"/>
                    <a:pt x="46" y="101"/>
                    <a:pt x="50" y="101"/>
                  </a:cubicBezTo>
                  <a:cubicBezTo>
                    <a:pt x="56" y="101"/>
                    <a:pt x="62" y="101"/>
                    <a:pt x="67" y="100"/>
                  </a:cubicBezTo>
                  <a:cubicBezTo>
                    <a:pt x="72" y="99"/>
                    <a:pt x="77" y="97"/>
                    <a:pt x="81" y="93"/>
                  </a:cubicBezTo>
                  <a:cubicBezTo>
                    <a:pt x="85" y="90"/>
                    <a:pt x="87" y="88"/>
                    <a:pt x="88" y="85"/>
                  </a:cubicBezTo>
                  <a:cubicBezTo>
                    <a:pt x="90" y="82"/>
                    <a:pt x="90" y="79"/>
                    <a:pt x="91" y="75"/>
                  </a:cubicBezTo>
                  <a:cubicBezTo>
                    <a:pt x="93" y="65"/>
                    <a:pt x="93" y="56"/>
                    <a:pt x="93" y="48"/>
                  </a:cubicBezTo>
                  <a:cubicBezTo>
                    <a:pt x="93" y="43"/>
                    <a:pt x="93" y="38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93" y="22"/>
                    <a:pt x="95" y="19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1"/>
                    <a:pt x="94" y="10"/>
                    <a:pt x="93" y="9"/>
                  </a:cubicBezTo>
                  <a:cubicBezTo>
                    <a:pt x="92" y="7"/>
                    <a:pt x="91" y="6"/>
                    <a:pt x="90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1" name="Freeform 880"/>
            <p:cNvSpPr/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2" name="Freeform 881"/>
            <p:cNvSpPr/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3" name="Freeform 882"/>
            <p:cNvSpPr/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4" name="Freeform 883"/>
            <p:cNvSpPr/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5" name="Freeform 884"/>
            <p:cNvSpPr>
              <a:spLocks noEditPoints="1"/>
            </p:cNvSpPr>
            <p:nvPr/>
          </p:nvSpPr>
          <p:spPr bwMode="auto">
            <a:xfrm>
              <a:off x="2803" y="724"/>
              <a:ext cx="277" cy="433"/>
            </a:xfrm>
            <a:custGeom>
              <a:avLst/>
              <a:gdLst>
                <a:gd name="T0" fmla="*/ 78 w 117"/>
                <a:gd name="T1" fmla="*/ 178 h 183"/>
                <a:gd name="T2" fmla="*/ 91 w 117"/>
                <a:gd name="T3" fmla="*/ 179 h 183"/>
                <a:gd name="T4" fmla="*/ 86 w 117"/>
                <a:gd name="T5" fmla="*/ 178 h 183"/>
                <a:gd name="T6" fmla="*/ 94 w 117"/>
                <a:gd name="T7" fmla="*/ 179 h 183"/>
                <a:gd name="T8" fmla="*/ 64 w 117"/>
                <a:gd name="T9" fmla="*/ 174 h 183"/>
                <a:gd name="T10" fmla="*/ 100 w 117"/>
                <a:gd name="T11" fmla="*/ 178 h 183"/>
                <a:gd name="T12" fmla="*/ 106 w 117"/>
                <a:gd name="T13" fmla="*/ 175 h 183"/>
                <a:gd name="T14" fmla="*/ 57 w 117"/>
                <a:gd name="T15" fmla="*/ 172 h 183"/>
                <a:gd name="T16" fmla="*/ 11 w 117"/>
                <a:gd name="T17" fmla="*/ 167 h 183"/>
                <a:gd name="T18" fmla="*/ 47 w 117"/>
                <a:gd name="T19" fmla="*/ 169 h 183"/>
                <a:gd name="T20" fmla="*/ 18 w 117"/>
                <a:gd name="T21" fmla="*/ 164 h 183"/>
                <a:gd name="T22" fmla="*/ 41 w 117"/>
                <a:gd name="T23" fmla="*/ 157 h 183"/>
                <a:gd name="T24" fmla="*/ 32 w 117"/>
                <a:gd name="T25" fmla="*/ 157 h 183"/>
                <a:gd name="T26" fmla="*/ 35 w 117"/>
                <a:gd name="T27" fmla="*/ 157 h 183"/>
                <a:gd name="T28" fmla="*/ 12 w 117"/>
                <a:gd name="T29" fmla="*/ 151 h 183"/>
                <a:gd name="T30" fmla="*/ 5 w 117"/>
                <a:gd name="T31" fmla="*/ 154 h 183"/>
                <a:gd name="T32" fmla="*/ 6 w 117"/>
                <a:gd name="T33" fmla="*/ 142 h 183"/>
                <a:gd name="T34" fmla="*/ 86 w 117"/>
                <a:gd name="T35" fmla="*/ 103 h 183"/>
                <a:gd name="T36" fmla="*/ 73 w 117"/>
                <a:gd name="T37" fmla="*/ 112 h 183"/>
                <a:gd name="T38" fmla="*/ 66 w 117"/>
                <a:gd name="T39" fmla="*/ 102 h 183"/>
                <a:gd name="T40" fmla="*/ 12 w 117"/>
                <a:gd name="T41" fmla="*/ 103 h 183"/>
                <a:gd name="T42" fmla="*/ 10 w 117"/>
                <a:gd name="T43" fmla="*/ 111 h 183"/>
                <a:gd name="T44" fmla="*/ 19 w 117"/>
                <a:gd name="T45" fmla="*/ 102 h 183"/>
                <a:gd name="T46" fmla="*/ 30 w 117"/>
                <a:gd name="T47" fmla="*/ 101 h 183"/>
                <a:gd name="T48" fmla="*/ 102 w 117"/>
                <a:gd name="T49" fmla="*/ 56 h 183"/>
                <a:gd name="T50" fmla="*/ 84 w 117"/>
                <a:gd name="T51" fmla="*/ 53 h 183"/>
                <a:gd name="T52" fmla="*/ 80 w 117"/>
                <a:gd name="T53" fmla="*/ 63 h 183"/>
                <a:gd name="T54" fmla="*/ 89 w 117"/>
                <a:gd name="T55" fmla="*/ 60 h 183"/>
                <a:gd name="T56" fmla="*/ 76 w 117"/>
                <a:gd name="T57" fmla="*/ 52 h 183"/>
                <a:gd name="T58" fmla="*/ 103 w 117"/>
                <a:gd name="T59" fmla="*/ 52 h 183"/>
                <a:gd name="T60" fmla="*/ 97 w 117"/>
                <a:gd name="T61" fmla="*/ 49 h 183"/>
                <a:gd name="T62" fmla="*/ 72 w 117"/>
                <a:gd name="T63" fmla="*/ 48 h 183"/>
                <a:gd name="T64" fmla="*/ 53 w 117"/>
                <a:gd name="T65" fmla="*/ 46 h 183"/>
                <a:gd name="T66" fmla="*/ 73 w 117"/>
                <a:gd name="T67" fmla="*/ 37 h 183"/>
                <a:gd name="T68" fmla="*/ 54 w 117"/>
                <a:gd name="T69" fmla="*/ 50 h 183"/>
                <a:gd name="T70" fmla="*/ 66 w 117"/>
                <a:gd name="T71" fmla="*/ 36 h 183"/>
                <a:gd name="T72" fmla="*/ 65 w 117"/>
                <a:gd name="T73" fmla="*/ 46 h 183"/>
                <a:gd name="T74" fmla="*/ 30 w 117"/>
                <a:gd name="T75" fmla="*/ 79 h 183"/>
                <a:gd name="T76" fmla="*/ 62 w 117"/>
                <a:gd name="T77" fmla="*/ 4 h 183"/>
                <a:gd name="T78" fmla="*/ 75 w 117"/>
                <a:gd name="T79" fmla="*/ 33 h 183"/>
                <a:gd name="T80" fmla="*/ 49 w 117"/>
                <a:gd name="T81" fmla="*/ 54 h 183"/>
                <a:gd name="T82" fmla="*/ 57 w 117"/>
                <a:gd name="T83" fmla="*/ 81 h 183"/>
                <a:gd name="T84" fmla="*/ 58 w 117"/>
                <a:gd name="T85" fmla="*/ 98 h 183"/>
                <a:gd name="T86" fmla="*/ 54 w 117"/>
                <a:gd name="T87" fmla="*/ 114 h 183"/>
                <a:gd name="T88" fmla="*/ 83 w 117"/>
                <a:gd name="T89" fmla="*/ 142 h 183"/>
                <a:gd name="T90" fmla="*/ 34 w 117"/>
                <a:gd name="T91" fmla="*/ 153 h 183"/>
                <a:gd name="T92" fmla="*/ 25 w 117"/>
                <a:gd name="T93" fmla="*/ 120 h 183"/>
                <a:gd name="T94" fmla="*/ 33 w 117"/>
                <a:gd name="T95" fmla="*/ 98 h 183"/>
                <a:gd name="T96" fmla="*/ 32 w 117"/>
                <a:gd name="T97" fmla="*/ 97 h 183"/>
                <a:gd name="T98" fmla="*/ 22 w 117"/>
                <a:gd name="T99" fmla="*/ 32 h 183"/>
                <a:gd name="T100" fmla="*/ 7 w 117"/>
                <a:gd name="T101" fmla="*/ 115 h 183"/>
                <a:gd name="T102" fmla="*/ 10 w 117"/>
                <a:gd name="T103" fmla="*/ 117 h 183"/>
                <a:gd name="T104" fmla="*/ 4 w 117"/>
                <a:gd name="T105" fmla="*/ 132 h 183"/>
                <a:gd name="T106" fmla="*/ 8 w 117"/>
                <a:gd name="T107" fmla="*/ 170 h 183"/>
                <a:gd name="T108" fmla="*/ 36 w 117"/>
                <a:gd name="T109" fmla="*/ 173 h 183"/>
                <a:gd name="T110" fmla="*/ 111 w 117"/>
                <a:gd name="T111" fmla="*/ 180 h 183"/>
                <a:gd name="T112" fmla="*/ 111 w 117"/>
                <a:gd name="T113" fmla="*/ 136 h 183"/>
                <a:gd name="T114" fmla="*/ 50 w 117"/>
                <a:gd name="T115" fmla="*/ 130 h 183"/>
                <a:gd name="T116" fmla="*/ 87 w 117"/>
                <a:gd name="T117" fmla="*/ 116 h 183"/>
                <a:gd name="T118" fmla="*/ 90 w 117"/>
                <a:gd name="T119" fmla="*/ 95 h 183"/>
                <a:gd name="T120" fmla="*/ 55 w 117"/>
                <a:gd name="T121" fmla="*/ 64 h 183"/>
                <a:gd name="T122" fmla="*/ 73 w 117"/>
                <a:gd name="T123" fmla="*/ 60 h 183"/>
                <a:gd name="T124" fmla="*/ 104 w 117"/>
                <a:gd name="T125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83">
                  <a:moveTo>
                    <a:pt x="78" y="178"/>
                  </a:moveTo>
                  <a:cubicBezTo>
                    <a:pt x="77" y="178"/>
                    <a:pt x="75" y="177"/>
                    <a:pt x="74" y="177"/>
                  </a:cubicBezTo>
                  <a:cubicBezTo>
                    <a:pt x="75" y="173"/>
                    <a:pt x="77" y="170"/>
                    <a:pt x="79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81" y="165"/>
                    <a:pt x="82" y="166"/>
                    <a:pt x="84" y="166"/>
                  </a:cubicBezTo>
                  <a:cubicBezTo>
                    <a:pt x="82" y="170"/>
                    <a:pt x="80" y="174"/>
                    <a:pt x="78" y="178"/>
                  </a:cubicBezTo>
                  <a:moveTo>
                    <a:pt x="86" y="178"/>
                  </a:moveTo>
                  <a:cubicBezTo>
                    <a:pt x="87" y="178"/>
                    <a:pt x="87" y="178"/>
                    <a:pt x="87" y="178"/>
                  </a:cubicBezTo>
                  <a:cubicBezTo>
                    <a:pt x="89" y="174"/>
                    <a:pt x="92" y="170"/>
                    <a:pt x="94" y="166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6" y="165"/>
                    <a:pt x="97" y="165"/>
                    <a:pt x="98" y="165"/>
                  </a:cubicBezTo>
                  <a:cubicBezTo>
                    <a:pt x="96" y="169"/>
                    <a:pt x="94" y="174"/>
                    <a:pt x="91" y="179"/>
                  </a:cubicBezTo>
                  <a:cubicBezTo>
                    <a:pt x="91" y="179"/>
                    <a:pt x="91" y="179"/>
                    <a:pt x="91" y="179"/>
                  </a:cubicBezTo>
                  <a:cubicBezTo>
                    <a:pt x="87" y="179"/>
                    <a:pt x="84" y="179"/>
                    <a:pt x="80" y="178"/>
                  </a:cubicBezTo>
                  <a:cubicBezTo>
                    <a:pt x="82" y="174"/>
                    <a:pt x="84" y="170"/>
                    <a:pt x="86" y="166"/>
                  </a:cubicBezTo>
                  <a:cubicBezTo>
                    <a:pt x="86" y="166"/>
                    <a:pt x="87" y="166"/>
                    <a:pt x="87" y="166"/>
                  </a:cubicBezTo>
                  <a:cubicBezTo>
                    <a:pt x="89" y="166"/>
                    <a:pt x="90" y="166"/>
                    <a:pt x="92" y="166"/>
                  </a:cubicBezTo>
                  <a:cubicBezTo>
                    <a:pt x="90" y="169"/>
                    <a:pt x="88" y="173"/>
                    <a:pt x="86" y="177"/>
                  </a:cubicBezTo>
                  <a:cubicBezTo>
                    <a:pt x="85" y="178"/>
                    <a:pt x="86" y="178"/>
                    <a:pt x="86" y="178"/>
                  </a:cubicBezTo>
                  <a:cubicBezTo>
                    <a:pt x="86" y="178"/>
                    <a:pt x="86" y="178"/>
                    <a:pt x="86" y="178"/>
                  </a:cubicBezTo>
                  <a:moveTo>
                    <a:pt x="72" y="176"/>
                  </a:moveTo>
                  <a:cubicBezTo>
                    <a:pt x="70" y="176"/>
                    <a:pt x="68" y="175"/>
                    <a:pt x="65" y="175"/>
                  </a:cubicBezTo>
                  <a:cubicBezTo>
                    <a:pt x="68" y="171"/>
                    <a:pt x="70" y="168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4" y="164"/>
                    <a:pt x="76" y="165"/>
                    <a:pt x="77" y="165"/>
                  </a:cubicBezTo>
                  <a:cubicBezTo>
                    <a:pt x="75" y="169"/>
                    <a:pt x="74" y="173"/>
                    <a:pt x="72" y="176"/>
                  </a:cubicBezTo>
                  <a:moveTo>
                    <a:pt x="94" y="179"/>
                  </a:moveTo>
                  <a:cubicBezTo>
                    <a:pt x="96" y="174"/>
                    <a:pt x="98" y="169"/>
                    <a:pt x="101" y="164"/>
                  </a:cubicBezTo>
                  <a:cubicBezTo>
                    <a:pt x="102" y="164"/>
                    <a:pt x="104" y="164"/>
                    <a:pt x="105" y="163"/>
                  </a:cubicBezTo>
                  <a:cubicBezTo>
                    <a:pt x="103" y="168"/>
                    <a:pt x="101" y="172"/>
                    <a:pt x="99" y="177"/>
                  </a:cubicBezTo>
                  <a:cubicBezTo>
                    <a:pt x="98" y="178"/>
                    <a:pt x="99" y="178"/>
                    <a:pt x="99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98" y="179"/>
                    <a:pt x="96" y="179"/>
                    <a:pt x="94" y="179"/>
                  </a:cubicBezTo>
                  <a:moveTo>
                    <a:pt x="64" y="174"/>
                  </a:moveTo>
                  <a:cubicBezTo>
                    <a:pt x="62" y="173"/>
                    <a:pt x="61" y="173"/>
                    <a:pt x="59" y="172"/>
                  </a:cubicBezTo>
                  <a:cubicBezTo>
                    <a:pt x="61" y="169"/>
                    <a:pt x="63" y="165"/>
                    <a:pt x="65" y="162"/>
                  </a:cubicBezTo>
                  <a:cubicBezTo>
                    <a:pt x="66" y="162"/>
                    <a:pt x="66" y="163"/>
                    <a:pt x="67" y="163"/>
                  </a:cubicBezTo>
                  <a:cubicBezTo>
                    <a:pt x="68" y="163"/>
                    <a:pt x="69" y="163"/>
                    <a:pt x="71" y="164"/>
                  </a:cubicBezTo>
                  <a:cubicBezTo>
                    <a:pt x="68" y="167"/>
                    <a:pt x="66" y="170"/>
                    <a:pt x="64" y="174"/>
                  </a:cubicBezTo>
                  <a:moveTo>
                    <a:pt x="100" y="178"/>
                  </a:moveTo>
                  <a:cubicBezTo>
                    <a:pt x="100" y="178"/>
                    <a:pt x="100" y="178"/>
                    <a:pt x="100" y="178"/>
                  </a:cubicBezTo>
                  <a:cubicBezTo>
                    <a:pt x="103" y="173"/>
                    <a:pt x="105" y="167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0" y="162"/>
                    <a:pt x="111" y="161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0" y="166"/>
                    <a:pt x="108" y="171"/>
                    <a:pt x="106" y="175"/>
                  </a:cubicBezTo>
                  <a:cubicBezTo>
                    <a:pt x="105" y="176"/>
                    <a:pt x="106" y="176"/>
                    <a:pt x="106" y="177"/>
                  </a:cubicBezTo>
                  <a:cubicBezTo>
                    <a:pt x="106" y="177"/>
                    <a:pt x="106" y="177"/>
                    <a:pt x="107" y="177"/>
                  </a:cubicBezTo>
                  <a:cubicBezTo>
                    <a:pt x="107" y="177"/>
                    <a:pt x="107" y="176"/>
                    <a:pt x="107" y="176"/>
                  </a:cubicBezTo>
                  <a:cubicBezTo>
                    <a:pt x="109" y="174"/>
                    <a:pt x="110" y="171"/>
                    <a:pt x="111" y="169"/>
                  </a:cubicBezTo>
                  <a:cubicBezTo>
                    <a:pt x="110" y="171"/>
                    <a:pt x="110" y="173"/>
                    <a:pt x="109" y="176"/>
                  </a:cubicBezTo>
                  <a:cubicBezTo>
                    <a:pt x="106" y="177"/>
                    <a:pt x="103" y="178"/>
                    <a:pt x="100" y="178"/>
                  </a:cubicBezTo>
                  <a:moveTo>
                    <a:pt x="57" y="172"/>
                  </a:moveTo>
                  <a:cubicBezTo>
                    <a:pt x="55" y="171"/>
                    <a:pt x="52" y="170"/>
                    <a:pt x="50" y="170"/>
                  </a:cubicBezTo>
                  <a:cubicBezTo>
                    <a:pt x="51" y="166"/>
                    <a:pt x="53" y="163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60"/>
                    <a:pt x="60" y="161"/>
                    <a:pt x="63" y="162"/>
                  </a:cubicBezTo>
                  <a:cubicBezTo>
                    <a:pt x="61" y="165"/>
                    <a:pt x="59" y="168"/>
                    <a:pt x="57" y="172"/>
                  </a:cubicBezTo>
                  <a:moveTo>
                    <a:pt x="13" y="172"/>
                  </a:moveTo>
                  <a:cubicBezTo>
                    <a:pt x="13" y="170"/>
                    <a:pt x="12" y="169"/>
                    <a:pt x="11" y="167"/>
                  </a:cubicBezTo>
                  <a:cubicBezTo>
                    <a:pt x="11" y="167"/>
                    <a:pt x="10" y="167"/>
                    <a:pt x="10" y="166"/>
                  </a:cubicBezTo>
                  <a:cubicBezTo>
                    <a:pt x="11" y="163"/>
                    <a:pt x="13" y="161"/>
                    <a:pt x="14" y="160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4" y="164"/>
                    <a:pt x="14" y="167"/>
                    <a:pt x="13" y="172"/>
                  </a:cubicBezTo>
                  <a:moveTo>
                    <a:pt x="48" y="169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6" y="169"/>
                    <a:pt x="45" y="169"/>
                    <a:pt x="44" y="169"/>
                  </a:cubicBezTo>
                  <a:cubicBezTo>
                    <a:pt x="45" y="165"/>
                    <a:pt x="47" y="162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9"/>
                    <a:pt x="52" y="159"/>
                    <a:pt x="53" y="159"/>
                  </a:cubicBezTo>
                  <a:cubicBezTo>
                    <a:pt x="51" y="162"/>
                    <a:pt x="50" y="166"/>
                    <a:pt x="48" y="169"/>
                  </a:cubicBezTo>
                  <a:moveTo>
                    <a:pt x="17" y="174"/>
                  </a:moveTo>
                  <a:cubicBezTo>
                    <a:pt x="18" y="170"/>
                    <a:pt x="18" y="167"/>
                    <a:pt x="18" y="16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1" y="162"/>
                    <a:pt x="21" y="160"/>
                    <a:pt x="23" y="159"/>
                  </a:cubicBezTo>
                  <a:cubicBezTo>
                    <a:pt x="24" y="159"/>
                    <a:pt x="25" y="158"/>
                    <a:pt x="25" y="158"/>
                  </a:cubicBezTo>
                  <a:cubicBezTo>
                    <a:pt x="23" y="163"/>
                    <a:pt x="20" y="168"/>
                    <a:pt x="17" y="174"/>
                  </a:cubicBezTo>
                  <a:moveTo>
                    <a:pt x="35" y="169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5"/>
                    <a:pt x="39" y="161"/>
                    <a:pt x="41" y="157"/>
                  </a:cubicBezTo>
                  <a:cubicBezTo>
                    <a:pt x="43" y="157"/>
                    <a:pt x="45" y="158"/>
                    <a:pt x="48" y="158"/>
                  </a:cubicBezTo>
                  <a:cubicBezTo>
                    <a:pt x="45" y="161"/>
                    <a:pt x="43" y="165"/>
                    <a:pt x="42" y="169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moveTo>
                    <a:pt x="20" y="173"/>
                  </a:moveTo>
                  <a:cubicBezTo>
                    <a:pt x="22" y="168"/>
                    <a:pt x="25" y="163"/>
                    <a:pt x="28" y="157"/>
                  </a:cubicBezTo>
                  <a:cubicBezTo>
                    <a:pt x="29" y="157"/>
                    <a:pt x="31" y="157"/>
                    <a:pt x="32" y="157"/>
                  </a:cubicBezTo>
                  <a:cubicBezTo>
                    <a:pt x="30" y="161"/>
                    <a:pt x="28" y="166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1"/>
                    <a:pt x="25" y="171"/>
                    <a:pt x="24" y="171"/>
                  </a:cubicBezTo>
                  <a:cubicBezTo>
                    <a:pt x="22" y="172"/>
                    <a:pt x="21" y="172"/>
                    <a:pt x="20" y="173"/>
                  </a:cubicBezTo>
                  <a:moveTo>
                    <a:pt x="28" y="170"/>
                  </a:moveTo>
                  <a:cubicBezTo>
                    <a:pt x="30" y="166"/>
                    <a:pt x="32" y="161"/>
                    <a:pt x="35" y="157"/>
                  </a:cubicBezTo>
                  <a:cubicBezTo>
                    <a:pt x="36" y="157"/>
                    <a:pt x="37" y="157"/>
                    <a:pt x="39" y="157"/>
                  </a:cubicBezTo>
                  <a:cubicBezTo>
                    <a:pt x="37" y="161"/>
                    <a:pt x="36" y="164"/>
                    <a:pt x="34" y="168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0"/>
                    <a:pt x="30" y="170"/>
                    <a:pt x="28" y="170"/>
                  </a:cubicBezTo>
                  <a:moveTo>
                    <a:pt x="9" y="164"/>
                  </a:moveTo>
                  <a:cubicBezTo>
                    <a:pt x="8" y="163"/>
                    <a:pt x="7" y="162"/>
                    <a:pt x="7" y="160"/>
                  </a:cubicBezTo>
                  <a:cubicBezTo>
                    <a:pt x="8" y="157"/>
                    <a:pt x="10" y="154"/>
                    <a:pt x="12" y="151"/>
                  </a:cubicBezTo>
                  <a:cubicBezTo>
                    <a:pt x="13" y="153"/>
                    <a:pt x="14" y="154"/>
                    <a:pt x="14" y="156"/>
                  </a:cubicBezTo>
                  <a:cubicBezTo>
                    <a:pt x="13" y="157"/>
                    <a:pt x="11" y="160"/>
                    <a:pt x="9" y="164"/>
                  </a:cubicBezTo>
                  <a:moveTo>
                    <a:pt x="6" y="158"/>
                  </a:moveTo>
                  <a:cubicBezTo>
                    <a:pt x="6" y="158"/>
                    <a:pt x="6" y="158"/>
                    <a:pt x="6" y="158"/>
                  </a:cubicBezTo>
                  <a:cubicBezTo>
                    <a:pt x="5" y="157"/>
                    <a:pt x="5" y="156"/>
                    <a:pt x="5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6" y="152"/>
                    <a:pt x="8" y="149"/>
                    <a:pt x="9" y="147"/>
                  </a:cubicBezTo>
                  <a:cubicBezTo>
                    <a:pt x="10" y="148"/>
                    <a:pt x="10" y="149"/>
                    <a:pt x="11" y="149"/>
                  </a:cubicBezTo>
                  <a:cubicBezTo>
                    <a:pt x="9" y="152"/>
                    <a:pt x="7" y="155"/>
                    <a:pt x="6" y="158"/>
                  </a:cubicBezTo>
                  <a:moveTo>
                    <a:pt x="4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4" y="150"/>
                    <a:pt x="4" y="148"/>
                    <a:pt x="5" y="146"/>
                  </a:cubicBezTo>
                  <a:cubicBezTo>
                    <a:pt x="5" y="144"/>
                    <a:pt x="5" y="143"/>
                    <a:pt x="6" y="142"/>
                  </a:cubicBezTo>
                  <a:cubicBezTo>
                    <a:pt x="6" y="143"/>
                    <a:pt x="7" y="144"/>
                    <a:pt x="8" y="145"/>
                  </a:cubicBezTo>
                  <a:cubicBezTo>
                    <a:pt x="7" y="147"/>
                    <a:pt x="5" y="150"/>
                    <a:pt x="4" y="152"/>
                  </a:cubicBezTo>
                  <a:moveTo>
                    <a:pt x="85" y="112"/>
                  </a:moveTo>
                  <a:cubicBezTo>
                    <a:pt x="84" y="112"/>
                    <a:pt x="83" y="112"/>
                    <a:pt x="81" y="112"/>
                  </a:cubicBezTo>
                  <a:cubicBezTo>
                    <a:pt x="83" y="109"/>
                    <a:pt x="84" y="106"/>
                    <a:pt x="86" y="104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6"/>
                    <a:pt x="85" y="109"/>
                    <a:pt x="85" y="112"/>
                  </a:cubicBezTo>
                  <a:moveTo>
                    <a:pt x="79" y="112"/>
                  </a:moveTo>
                  <a:cubicBezTo>
                    <a:pt x="78" y="112"/>
                    <a:pt x="77" y="112"/>
                    <a:pt x="75" y="112"/>
                  </a:cubicBezTo>
                  <a:cubicBezTo>
                    <a:pt x="77" y="109"/>
                    <a:pt x="79" y="106"/>
                    <a:pt x="81" y="103"/>
                  </a:cubicBezTo>
                  <a:cubicBezTo>
                    <a:pt x="82" y="103"/>
                    <a:pt x="83" y="103"/>
                    <a:pt x="84" y="103"/>
                  </a:cubicBezTo>
                  <a:cubicBezTo>
                    <a:pt x="82" y="106"/>
                    <a:pt x="81" y="109"/>
                    <a:pt x="79" y="112"/>
                  </a:cubicBezTo>
                  <a:moveTo>
                    <a:pt x="73" y="112"/>
                  </a:moveTo>
                  <a:cubicBezTo>
                    <a:pt x="71" y="112"/>
                    <a:pt x="69" y="112"/>
                    <a:pt x="67" y="112"/>
                  </a:cubicBezTo>
                  <a:cubicBezTo>
                    <a:pt x="69" y="109"/>
                    <a:pt x="71" y="106"/>
                    <a:pt x="73" y="102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77" y="106"/>
                    <a:pt x="75" y="109"/>
                    <a:pt x="73" y="112"/>
                  </a:cubicBezTo>
                  <a:moveTo>
                    <a:pt x="65" y="112"/>
                  </a:moveTo>
                  <a:cubicBezTo>
                    <a:pt x="63" y="112"/>
                    <a:pt x="62" y="112"/>
                    <a:pt x="60" y="112"/>
                  </a:cubicBezTo>
                  <a:cubicBezTo>
                    <a:pt x="62" y="109"/>
                    <a:pt x="64" y="105"/>
                    <a:pt x="66" y="102"/>
                  </a:cubicBezTo>
                  <a:cubicBezTo>
                    <a:pt x="67" y="102"/>
                    <a:pt x="69" y="102"/>
                    <a:pt x="71" y="102"/>
                  </a:cubicBezTo>
                  <a:cubicBezTo>
                    <a:pt x="69" y="106"/>
                    <a:pt x="67" y="109"/>
                    <a:pt x="65" y="112"/>
                  </a:cubicBezTo>
                  <a:moveTo>
                    <a:pt x="10" y="107"/>
                  </a:moveTo>
                  <a:cubicBezTo>
                    <a:pt x="10" y="105"/>
                    <a:pt x="10" y="104"/>
                    <a:pt x="10" y="102"/>
                  </a:cubicBezTo>
                  <a:cubicBezTo>
                    <a:pt x="11" y="102"/>
                    <a:pt x="11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5"/>
                    <a:pt x="10" y="107"/>
                  </a:cubicBezTo>
                  <a:moveTo>
                    <a:pt x="59" y="109"/>
                  </a:moveTo>
                  <a:cubicBezTo>
                    <a:pt x="60" y="106"/>
                    <a:pt x="60" y="104"/>
                    <a:pt x="60" y="102"/>
                  </a:cubicBezTo>
                  <a:cubicBezTo>
                    <a:pt x="61" y="102"/>
                    <a:pt x="62" y="102"/>
                    <a:pt x="63" y="102"/>
                  </a:cubicBezTo>
                  <a:cubicBezTo>
                    <a:pt x="62" y="104"/>
                    <a:pt x="61" y="106"/>
                    <a:pt x="59" y="109"/>
                  </a:cubicBezTo>
                  <a:moveTo>
                    <a:pt x="10" y="113"/>
                  </a:moveTo>
                  <a:cubicBezTo>
                    <a:pt x="10" y="112"/>
                    <a:pt x="10" y="112"/>
                    <a:pt x="10" y="111"/>
                  </a:cubicBezTo>
                  <a:cubicBezTo>
                    <a:pt x="12" y="108"/>
                    <a:pt x="13" y="105"/>
                    <a:pt x="14" y="102"/>
                  </a:cubicBezTo>
                  <a:cubicBezTo>
                    <a:pt x="15" y="102"/>
                    <a:pt x="16" y="102"/>
                    <a:pt x="17" y="102"/>
                  </a:cubicBezTo>
                  <a:cubicBezTo>
                    <a:pt x="16" y="105"/>
                    <a:pt x="14" y="108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1" y="113"/>
                    <a:pt x="10" y="113"/>
                  </a:cubicBezTo>
                  <a:moveTo>
                    <a:pt x="15" y="112"/>
                  </a:moveTo>
                  <a:cubicBezTo>
                    <a:pt x="16" y="109"/>
                    <a:pt x="18" y="105"/>
                    <a:pt x="19" y="102"/>
                  </a:cubicBezTo>
                  <a:cubicBezTo>
                    <a:pt x="21" y="101"/>
                    <a:pt x="23" y="101"/>
                    <a:pt x="24" y="101"/>
                  </a:cubicBezTo>
                  <a:cubicBezTo>
                    <a:pt x="23" y="105"/>
                    <a:pt x="21" y="108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8" y="112"/>
                    <a:pt x="16" y="112"/>
                    <a:pt x="15" y="112"/>
                  </a:cubicBezTo>
                  <a:moveTo>
                    <a:pt x="21" y="112"/>
                  </a:moveTo>
                  <a:cubicBezTo>
                    <a:pt x="23" y="109"/>
                    <a:pt x="25" y="105"/>
                    <a:pt x="27" y="101"/>
                  </a:cubicBezTo>
                  <a:cubicBezTo>
                    <a:pt x="28" y="101"/>
                    <a:pt x="29" y="101"/>
                    <a:pt x="30" y="101"/>
                  </a:cubicBezTo>
                  <a:cubicBezTo>
                    <a:pt x="29" y="105"/>
                    <a:pt x="27" y="108"/>
                    <a:pt x="25" y="112"/>
                  </a:cubicBezTo>
                  <a:cubicBezTo>
                    <a:pt x="24" y="112"/>
                    <a:pt x="22" y="112"/>
                    <a:pt x="21" y="112"/>
                  </a:cubicBezTo>
                  <a:moveTo>
                    <a:pt x="27" y="75"/>
                  </a:moveTo>
                  <a:cubicBezTo>
                    <a:pt x="26" y="72"/>
                    <a:pt x="25" y="68"/>
                    <a:pt x="25" y="64"/>
                  </a:cubicBezTo>
                  <a:cubicBezTo>
                    <a:pt x="26" y="68"/>
                    <a:pt x="27" y="72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102" y="56"/>
                  </a:move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2" y="56"/>
                    <a:pt x="102" y="56"/>
                    <a:pt x="102" y="56"/>
                  </a:cubicBezTo>
                  <a:moveTo>
                    <a:pt x="80" y="60"/>
                  </a:moveTo>
                  <a:cubicBezTo>
                    <a:pt x="80" y="58"/>
                    <a:pt x="80" y="57"/>
                    <a:pt x="80" y="55"/>
                  </a:cubicBezTo>
                  <a:cubicBezTo>
                    <a:pt x="80" y="55"/>
                    <a:pt x="80" y="54"/>
                    <a:pt x="80" y="54"/>
                  </a:cubicBezTo>
                  <a:cubicBezTo>
                    <a:pt x="81" y="53"/>
                    <a:pt x="82" y="53"/>
                    <a:pt x="84" y="53"/>
                  </a:cubicBezTo>
                  <a:cubicBezTo>
                    <a:pt x="82" y="55"/>
                    <a:pt x="81" y="58"/>
                    <a:pt x="80" y="60"/>
                  </a:cubicBezTo>
                  <a:moveTo>
                    <a:pt x="80" y="63"/>
                  </a:moveTo>
                  <a:cubicBezTo>
                    <a:pt x="82" y="60"/>
                    <a:pt x="84" y="56"/>
                    <a:pt x="86" y="52"/>
                  </a:cubicBezTo>
                  <a:cubicBezTo>
                    <a:pt x="88" y="52"/>
                    <a:pt x="89" y="51"/>
                    <a:pt x="91" y="51"/>
                  </a:cubicBezTo>
                  <a:cubicBezTo>
                    <a:pt x="88" y="54"/>
                    <a:pt x="86" y="58"/>
                    <a:pt x="84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3" y="62"/>
                    <a:pt x="81" y="63"/>
                    <a:pt x="80" y="63"/>
                  </a:cubicBezTo>
                  <a:moveTo>
                    <a:pt x="87" y="61"/>
                  </a:moveTo>
                  <a:cubicBezTo>
                    <a:pt x="89" y="57"/>
                    <a:pt x="91" y="54"/>
                    <a:pt x="93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5" y="50"/>
                    <a:pt x="96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3" y="53"/>
                    <a:pt x="91" y="56"/>
                    <a:pt x="89" y="60"/>
                  </a:cubicBezTo>
                  <a:cubicBezTo>
                    <a:pt x="88" y="60"/>
                    <a:pt x="87" y="60"/>
                    <a:pt x="87" y="61"/>
                  </a:cubicBezTo>
                  <a:moveTo>
                    <a:pt x="76" y="55"/>
                  </a:moveTo>
                  <a:cubicBezTo>
                    <a:pt x="76" y="54"/>
                    <a:pt x="75" y="53"/>
                    <a:pt x="7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1"/>
                    <a:pt x="76" y="50"/>
                    <a:pt x="77" y="48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moveTo>
                    <a:pt x="98" y="57"/>
                  </a:moveTo>
                  <a:cubicBezTo>
                    <a:pt x="100" y="54"/>
                    <a:pt x="102" y="52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50"/>
                    <a:pt x="104" y="51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1" y="54"/>
                    <a:pt x="100" y="55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8" y="57"/>
                    <a:pt x="98" y="57"/>
                  </a:cubicBezTo>
                  <a:moveTo>
                    <a:pt x="92" y="59"/>
                  </a:moveTo>
                  <a:cubicBezTo>
                    <a:pt x="93" y="56"/>
                    <a:pt x="95" y="53"/>
                    <a:pt x="97" y="51"/>
                  </a:cubicBezTo>
                  <a:cubicBezTo>
                    <a:pt x="97" y="50"/>
                    <a:pt x="97" y="50"/>
                    <a:pt x="97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100" y="48"/>
                    <a:pt x="103" y="4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0" y="51"/>
                    <a:pt x="97" y="55"/>
                    <a:pt x="95" y="58"/>
                  </a:cubicBezTo>
                  <a:cubicBezTo>
                    <a:pt x="94" y="58"/>
                    <a:pt x="93" y="59"/>
                    <a:pt x="92" y="59"/>
                  </a:cubicBezTo>
                  <a:moveTo>
                    <a:pt x="73" y="50"/>
                  </a:moveTo>
                  <a:cubicBezTo>
                    <a:pt x="73" y="50"/>
                    <a:pt x="72" y="49"/>
                    <a:pt x="72" y="48"/>
                  </a:cubicBezTo>
                  <a:cubicBezTo>
                    <a:pt x="73" y="46"/>
                    <a:pt x="75" y="43"/>
                    <a:pt x="76" y="41"/>
                  </a:cubicBezTo>
                  <a:cubicBezTo>
                    <a:pt x="76" y="42"/>
                    <a:pt x="77" y="43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7"/>
                    <a:pt x="74" y="48"/>
                    <a:pt x="73" y="50"/>
                  </a:cubicBezTo>
                  <a:moveTo>
                    <a:pt x="52" y="50"/>
                  </a:moveTo>
                  <a:cubicBezTo>
                    <a:pt x="52" y="49"/>
                    <a:pt x="52" y="49"/>
                    <a:pt x="52" y="48"/>
                  </a:cubicBezTo>
                  <a:cubicBezTo>
                    <a:pt x="52" y="47"/>
                    <a:pt x="52" y="47"/>
                    <a:pt x="53" y="46"/>
                  </a:cubicBezTo>
                  <a:cubicBezTo>
                    <a:pt x="53" y="43"/>
                    <a:pt x="54" y="41"/>
                    <a:pt x="56" y="40"/>
                  </a:cubicBezTo>
                  <a:cubicBezTo>
                    <a:pt x="55" y="43"/>
                    <a:pt x="54" y="46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moveTo>
                    <a:pt x="70" y="47"/>
                  </a:moveTo>
                  <a:cubicBezTo>
                    <a:pt x="69" y="47"/>
                    <a:pt x="69" y="47"/>
                    <a:pt x="68" y="47"/>
                  </a:cubicBezTo>
                  <a:cubicBezTo>
                    <a:pt x="68" y="47"/>
                    <a:pt x="67" y="46"/>
                    <a:pt x="67" y="46"/>
                  </a:cubicBezTo>
                  <a:cubicBezTo>
                    <a:pt x="69" y="43"/>
                    <a:pt x="71" y="40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5" y="38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42"/>
                    <a:pt x="71" y="45"/>
                    <a:pt x="70" y="47"/>
                  </a:cubicBezTo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3"/>
                    <a:pt x="54" y="52"/>
                    <a:pt x="54" y="50"/>
                  </a:cubicBezTo>
                  <a:cubicBezTo>
                    <a:pt x="56" y="47"/>
                    <a:pt x="58" y="43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7"/>
                    <a:pt x="62" y="36"/>
                    <a:pt x="64" y="36"/>
                  </a:cubicBezTo>
                  <a:cubicBezTo>
                    <a:pt x="61" y="40"/>
                    <a:pt x="58" y="45"/>
                    <a:pt x="57" y="50"/>
                  </a:cubicBezTo>
                  <a:cubicBezTo>
                    <a:pt x="55" y="51"/>
                    <a:pt x="54" y="52"/>
                    <a:pt x="53" y="54"/>
                  </a:cubicBezTo>
                  <a:moveTo>
                    <a:pt x="59" y="48"/>
                  </a:moveTo>
                  <a:cubicBezTo>
                    <a:pt x="61" y="44"/>
                    <a:pt x="63" y="40"/>
                    <a:pt x="66" y="3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5"/>
                    <a:pt x="70" y="35"/>
                    <a:pt x="71" y="36"/>
                  </a:cubicBezTo>
                  <a:cubicBezTo>
                    <a:pt x="69" y="39"/>
                    <a:pt x="67" y="43"/>
                    <a:pt x="65" y="46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2" y="47"/>
                    <a:pt x="60" y="47"/>
                    <a:pt x="59" y="48"/>
                  </a:cubicBezTo>
                  <a:moveTo>
                    <a:pt x="10" y="98"/>
                  </a:moveTo>
                  <a:cubicBezTo>
                    <a:pt x="10" y="92"/>
                    <a:pt x="10" y="85"/>
                    <a:pt x="10" y="79"/>
                  </a:cubicBezTo>
                  <a:cubicBezTo>
                    <a:pt x="17" y="79"/>
                    <a:pt x="23" y="79"/>
                    <a:pt x="2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8"/>
                    <a:pt x="32" y="77"/>
                    <a:pt x="32" y="76"/>
                  </a:cubicBezTo>
                  <a:cubicBezTo>
                    <a:pt x="29" y="66"/>
                    <a:pt x="26" y="50"/>
                    <a:pt x="26" y="38"/>
                  </a:cubicBezTo>
                  <a:cubicBezTo>
                    <a:pt x="26" y="35"/>
                    <a:pt x="26" y="33"/>
                    <a:pt x="26" y="31"/>
                  </a:cubicBezTo>
                  <a:cubicBezTo>
                    <a:pt x="27" y="26"/>
                    <a:pt x="29" y="21"/>
                    <a:pt x="33" y="17"/>
                  </a:cubicBezTo>
                  <a:cubicBezTo>
                    <a:pt x="36" y="13"/>
                    <a:pt x="41" y="9"/>
                    <a:pt x="45" y="7"/>
                  </a:cubicBezTo>
                  <a:cubicBezTo>
                    <a:pt x="48" y="6"/>
                    <a:pt x="55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1" y="4"/>
                    <a:pt x="81" y="6"/>
                    <a:pt x="89" y="12"/>
                  </a:cubicBezTo>
                  <a:cubicBezTo>
                    <a:pt x="97" y="18"/>
                    <a:pt x="103" y="27"/>
                    <a:pt x="104" y="43"/>
                  </a:cubicBezTo>
                  <a:cubicBezTo>
                    <a:pt x="94" y="46"/>
                    <a:pt x="90" y="47"/>
                    <a:pt x="80" y="50"/>
                  </a:cubicBezTo>
                  <a:cubicBezTo>
                    <a:pt x="81" y="48"/>
                    <a:pt x="81" y="47"/>
                    <a:pt x="81" y="45"/>
                  </a:cubicBezTo>
                  <a:cubicBezTo>
                    <a:pt x="81" y="43"/>
                    <a:pt x="80" y="41"/>
                    <a:pt x="80" y="39"/>
                  </a:cubicBezTo>
                  <a:cubicBezTo>
                    <a:pt x="79" y="37"/>
                    <a:pt x="77" y="35"/>
                    <a:pt x="75" y="33"/>
                  </a:cubicBezTo>
                  <a:cubicBezTo>
                    <a:pt x="73" y="32"/>
                    <a:pt x="70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59" y="33"/>
                    <a:pt x="56" y="35"/>
                  </a:cubicBezTo>
                  <a:cubicBezTo>
                    <a:pt x="52" y="37"/>
                    <a:pt x="50" y="41"/>
                    <a:pt x="49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48" y="50"/>
                    <a:pt x="49" y="52"/>
                    <a:pt x="49" y="54"/>
                  </a:cubicBezTo>
                  <a:cubicBezTo>
                    <a:pt x="49" y="55"/>
                    <a:pt x="49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50" y="58"/>
                  </a:cubicBezTo>
                  <a:cubicBezTo>
                    <a:pt x="50" y="60"/>
                    <a:pt x="51" y="63"/>
                    <a:pt x="51" y="67"/>
                  </a:cubicBezTo>
                  <a:cubicBezTo>
                    <a:pt x="52" y="72"/>
                    <a:pt x="53" y="76"/>
                    <a:pt x="55" y="79"/>
                  </a:cubicBezTo>
                  <a:cubicBezTo>
                    <a:pt x="55" y="80"/>
                    <a:pt x="55" y="80"/>
                    <a:pt x="56" y="80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8" y="81"/>
                    <a:pt x="78" y="81"/>
                    <a:pt x="88" y="81"/>
                  </a:cubicBezTo>
                  <a:cubicBezTo>
                    <a:pt x="87" y="86"/>
                    <a:pt x="86" y="90"/>
                    <a:pt x="86" y="95"/>
                  </a:cubicBezTo>
                  <a:cubicBezTo>
                    <a:pt x="86" y="96"/>
                    <a:pt x="87" y="98"/>
                    <a:pt x="8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78" y="98"/>
                    <a:pt x="66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6" y="99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5"/>
                    <a:pt x="56" y="109"/>
                    <a:pt x="54" y="113"/>
                  </a:cubicBezTo>
                  <a:cubicBezTo>
                    <a:pt x="54" y="113"/>
                    <a:pt x="54" y="11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2" y="120"/>
                    <a:pt x="49" y="125"/>
                    <a:pt x="46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5" y="130"/>
                    <a:pt x="45" y="130"/>
                  </a:cubicBezTo>
                  <a:cubicBezTo>
                    <a:pt x="45" y="131"/>
                    <a:pt x="45" y="131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7" y="133"/>
                    <a:pt x="48" y="134"/>
                    <a:pt x="50" y="135"/>
                  </a:cubicBezTo>
                  <a:cubicBezTo>
                    <a:pt x="56" y="137"/>
                    <a:pt x="67" y="142"/>
                    <a:pt x="83" y="142"/>
                  </a:cubicBezTo>
                  <a:cubicBezTo>
                    <a:pt x="90" y="142"/>
                    <a:pt x="98" y="141"/>
                    <a:pt x="107" y="138"/>
                  </a:cubicBezTo>
                  <a:cubicBezTo>
                    <a:pt x="108" y="142"/>
                    <a:pt x="108" y="145"/>
                    <a:pt x="109" y="147"/>
                  </a:cubicBezTo>
                  <a:cubicBezTo>
                    <a:pt x="110" y="150"/>
                    <a:pt x="111" y="153"/>
                    <a:pt x="112" y="156"/>
                  </a:cubicBezTo>
                  <a:cubicBezTo>
                    <a:pt x="107" y="159"/>
                    <a:pt x="98" y="162"/>
                    <a:pt x="87" y="162"/>
                  </a:cubicBezTo>
                  <a:cubicBezTo>
                    <a:pt x="81" y="162"/>
                    <a:pt x="75" y="161"/>
                    <a:pt x="68" y="159"/>
                  </a:cubicBezTo>
                  <a:cubicBezTo>
                    <a:pt x="52" y="154"/>
                    <a:pt x="42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28" y="153"/>
                    <a:pt x="24" y="154"/>
                    <a:pt x="21" y="156"/>
                  </a:cubicBezTo>
                  <a:cubicBezTo>
                    <a:pt x="20" y="156"/>
                    <a:pt x="20" y="157"/>
                    <a:pt x="19" y="158"/>
                  </a:cubicBezTo>
                  <a:cubicBezTo>
                    <a:pt x="18" y="154"/>
                    <a:pt x="16" y="151"/>
                    <a:pt x="14" y="148"/>
                  </a:cubicBezTo>
                  <a:cubicBezTo>
                    <a:pt x="12" y="144"/>
                    <a:pt x="9" y="141"/>
                    <a:pt x="7" y="136"/>
                  </a:cubicBezTo>
                  <a:cubicBezTo>
                    <a:pt x="7" y="136"/>
                    <a:pt x="7" y="135"/>
                    <a:pt x="7" y="135"/>
                  </a:cubicBezTo>
                  <a:cubicBezTo>
                    <a:pt x="7" y="135"/>
                    <a:pt x="7" y="135"/>
                    <a:pt x="8" y="134"/>
                  </a:cubicBezTo>
                  <a:cubicBezTo>
                    <a:pt x="14" y="131"/>
                    <a:pt x="20" y="126"/>
                    <a:pt x="25" y="120"/>
                  </a:cubicBezTo>
                  <a:cubicBezTo>
                    <a:pt x="26" y="118"/>
                    <a:pt x="27" y="117"/>
                    <a:pt x="28" y="115"/>
                  </a:cubicBezTo>
                  <a:cubicBezTo>
                    <a:pt x="31" y="110"/>
                    <a:pt x="33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4" y="97"/>
                    <a:pt x="20" y="98"/>
                    <a:pt x="10" y="98"/>
                  </a:cubicBezTo>
                  <a:moveTo>
                    <a:pt x="62" y="0"/>
                  </a:moveTo>
                  <a:cubicBezTo>
                    <a:pt x="54" y="0"/>
                    <a:pt x="47" y="2"/>
                    <a:pt x="44" y="4"/>
                  </a:cubicBezTo>
                  <a:cubicBezTo>
                    <a:pt x="38" y="6"/>
                    <a:pt x="33" y="10"/>
                    <a:pt x="30" y="15"/>
                  </a:cubicBezTo>
                  <a:cubicBezTo>
                    <a:pt x="26" y="19"/>
                    <a:pt x="23" y="25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3"/>
                    <a:pt x="20" y="49"/>
                  </a:cubicBezTo>
                  <a:cubicBezTo>
                    <a:pt x="20" y="58"/>
                    <a:pt x="21" y="68"/>
                    <a:pt x="23" y="75"/>
                  </a:cubicBezTo>
                  <a:cubicBezTo>
                    <a:pt x="18" y="75"/>
                    <a:pt x="13" y="75"/>
                    <a:pt x="8" y="75"/>
                  </a:cubicBezTo>
                  <a:cubicBezTo>
                    <a:pt x="7" y="75"/>
                    <a:pt x="7" y="76"/>
                    <a:pt x="7" y="77"/>
                  </a:cubicBezTo>
                  <a:cubicBezTo>
                    <a:pt x="6" y="84"/>
                    <a:pt x="6" y="91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5"/>
                    <a:pt x="7" y="109"/>
                    <a:pt x="7" y="115"/>
                  </a:cubicBezTo>
                  <a:cubicBezTo>
                    <a:pt x="7" y="116"/>
                    <a:pt x="7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4" y="116"/>
                    <a:pt x="18" y="116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7" y="123"/>
                    <a:pt x="11" y="128"/>
                    <a:pt x="6" y="131"/>
                  </a:cubicBezTo>
                  <a:cubicBezTo>
                    <a:pt x="5" y="131"/>
                    <a:pt x="5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6"/>
                    <a:pt x="2" y="137"/>
                  </a:cubicBezTo>
                  <a:cubicBezTo>
                    <a:pt x="2" y="140"/>
                    <a:pt x="2" y="142"/>
                    <a:pt x="1" y="146"/>
                  </a:cubicBezTo>
                  <a:cubicBezTo>
                    <a:pt x="1" y="147"/>
                    <a:pt x="0" y="149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0" y="155"/>
                    <a:pt x="1" y="157"/>
                    <a:pt x="2" y="159"/>
                  </a:cubicBezTo>
                  <a:cubicBezTo>
                    <a:pt x="4" y="164"/>
                    <a:pt x="6" y="167"/>
                    <a:pt x="8" y="170"/>
                  </a:cubicBezTo>
                  <a:cubicBezTo>
                    <a:pt x="9" y="172"/>
                    <a:pt x="11" y="175"/>
                    <a:pt x="13" y="179"/>
                  </a:cubicBezTo>
                  <a:cubicBezTo>
                    <a:pt x="13" y="180"/>
                    <a:pt x="14" y="180"/>
                    <a:pt x="14" y="180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1"/>
                    <a:pt x="17" y="181"/>
                    <a:pt x="17" y="180"/>
                  </a:cubicBezTo>
                  <a:cubicBezTo>
                    <a:pt x="19" y="178"/>
                    <a:pt x="22" y="176"/>
                    <a:pt x="25" y="175"/>
                  </a:cubicBezTo>
                  <a:cubicBezTo>
                    <a:pt x="28" y="174"/>
                    <a:pt x="32" y="174"/>
                    <a:pt x="36" y="173"/>
                  </a:cubicBezTo>
                  <a:cubicBezTo>
                    <a:pt x="38" y="173"/>
                    <a:pt x="41" y="173"/>
                    <a:pt x="43" y="173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44" y="173"/>
                    <a:pt x="46" y="173"/>
                    <a:pt x="47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2" y="174"/>
                    <a:pt x="58" y="176"/>
                    <a:pt x="64" y="178"/>
                  </a:cubicBezTo>
                  <a:cubicBezTo>
                    <a:pt x="72" y="181"/>
                    <a:pt x="81" y="183"/>
                    <a:pt x="91" y="183"/>
                  </a:cubicBezTo>
                  <a:cubicBezTo>
                    <a:pt x="97" y="183"/>
                    <a:pt x="104" y="182"/>
                    <a:pt x="111" y="180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2" y="180"/>
                    <a:pt x="113" y="179"/>
                    <a:pt x="113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5" y="170"/>
                    <a:pt x="116" y="165"/>
                    <a:pt x="117" y="158"/>
                  </a:cubicBezTo>
                  <a:cubicBezTo>
                    <a:pt x="117" y="157"/>
                    <a:pt x="117" y="157"/>
                    <a:pt x="116" y="156"/>
                  </a:cubicBezTo>
                  <a:cubicBezTo>
                    <a:pt x="115" y="152"/>
                    <a:pt x="114" y="149"/>
                    <a:pt x="113" y="146"/>
                  </a:cubicBezTo>
                  <a:cubicBezTo>
                    <a:pt x="112" y="143"/>
                    <a:pt x="111" y="140"/>
                    <a:pt x="111" y="136"/>
                  </a:cubicBezTo>
                  <a:cubicBezTo>
                    <a:pt x="111" y="135"/>
                    <a:pt x="111" y="134"/>
                    <a:pt x="110" y="134"/>
                  </a:cubicBezTo>
                  <a:cubicBezTo>
                    <a:pt x="110" y="134"/>
                    <a:pt x="110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99" y="137"/>
                    <a:pt x="90" y="138"/>
                    <a:pt x="83" y="138"/>
                  </a:cubicBezTo>
                  <a:cubicBezTo>
                    <a:pt x="72" y="138"/>
                    <a:pt x="63" y="136"/>
                    <a:pt x="57" y="133"/>
                  </a:cubicBezTo>
                  <a:cubicBezTo>
                    <a:pt x="54" y="132"/>
                    <a:pt x="52" y="131"/>
                    <a:pt x="51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3" y="126"/>
                    <a:pt x="56" y="121"/>
                    <a:pt x="58" y="116"/>
                  </a:cubicBezTo>
                  <a:cubicBezTo>
                    <a:pt x="68" y="116"/>
                    <a:pt x="77" y="116"/>
                    <a:pt x="85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1"/>
                    <a:pt x="90" y="107"/>
                    <a:pt x="90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1" y="99"/>
                    <a:pt x="90" y="97"/>
                    <a:pt x="90" y="95"/>
                  </a:cubicBezTo>
                  <a:cubicBezTo>
                    <a:pt x="90" y="90"/>
                    <a:pt x="91" y="85"/>
                    <a:pt x="92" y="79"/>
                  </a:cubicBezTo>
                  <a:cubicBezTo>
                    <a:pt x="92" y="79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0" y="77"/>
                    <a:pt x="69" y="77"/>
                    <a:pt x="58" y="77"/>
                  </a:cubicBezTo>
                  <a:cubicBezTo>
                    <a:pt x="57" y="75"/>
                    <a:pt x="56" y="71"/>
                    <a:pt x="55" y="66"/>
                  </a:cubicBezTo>
                  <a:cubicBezTo>
                    <a:pt x="55" y="65"/>
                    <a:pt x="55" y="65"/>
                    <a:pt x="55" y="64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5" y="57"/>
                    <a:pt x="59" y="51"/>
                    <a:pt x="64" y="50"/>
                  </a:cubicBezTo>
                  <a:cubicBezTo>
                    <a:pt x="64" y="50"/>
                    <a:pt x="65" y="50"/>
                    <a:pt x="66" y="50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9" y="51"/>
                    <a:pt x="70" y="52"/>
                    <a:pt x="71" y="54"/>
                  </a:cubicBezTo>
                  <a:cubicBezTo>
                    <a:pt x="72" y="56"/>
                    <a:pt x="73" y="58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8"/>
                    <a:pt x="78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7" y="64"/>
                    <a:pt x="96" y="61"/>
                    <a:pt x="104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8"/>
                  </a:cubicBezTo>
                  <a:cubicBezTo>
                    <a:pt x="108" y="53"/>
                    <a:pt x="109" y="49"/>
                    <a:pt x="109" y="44"/>
                  </a:cubicBezTo>
                  <a:cubicBezTo>
                    <a:pt x="109" y="43"/>
                    <a:pt x="109" y="42"/>
                    <a:pt x="108" y="42"/>
                  </a:cubicBezTo>
                  <a:cubicBezTo>
                    <a:pt x="107" y="26"/>
                    <a:pt x="100" y="15"/>
                    <a:pt x="92" y="9"/>
                  </a:cubicBezTo>
                  <a:cubicBezTo>
                    <a:pt x="83" y="2"/>
                    <a:pt x="72" y="0"/>
                    <a:pt x="6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415958" y="1522219"/>
            <a:ext cx="1791296" cy="1791296"/>
            <a:chOff x="5444044" y="1830654"/>
            <a:chExt cx="1850013" cy="1850013"/>
          </a:xfrm>
          <a:scene3d>
            <a:camera prst="isometricOffAxis2Left"/>
            <a:lightRig rig="threePt" dir="t"/>
          </a:scene3d>
        </p:grpSpPr>
        <p:sp>
          <p:nvSpPr>
            <p:cNvPr id="157" name="椭圆 156"/>
            <p:cNvSpPr/>
            <p:nvPr/>
          </p:nvSpPr>
          <p:spPr>
            <a:xfrm>
              <a:off x="5444044" y="1830654"/>
              <a:ext cx="1850013" cy="1850013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5576188" y="1962798"/>
              <a:ext cx="1585725" cy="1585725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5697987" y="2084597"/>
              <a:ext cx="1342126" cy="1342126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5861139" y="2247749"/>
              <a:ext cx="1015823" cy="1015823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1" name="椭圆 160"/>
            <p:cNvSpPr/>
            <p:nvPr/>
          </p:nvSpPr>
          <p:spPr>
            <a:xfrm>
              <a:off x="5972810" y="2359420"/>
              <a:ext cx="792480" cy="792480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6171523" y="2558133"/>
              <a:ext cx="395054" cy="395054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1348801" y="897063"/>
            <a:ext cx="4644176" cy="4184029"/>
            <a:chOff x="2179402" y="1094484"/>
            <a:chExt cx="6192234" cy="5578705"/>
          </a:xfrm>
        </p:grpSpPr>
        <p:sp>
          <p:nvSpPr>
            <p:cNvPr id="164" name="矩形 1683"/>
            <p:cNvSpPr/>
            <p:nvPr/>
          </p:nvSpPr>
          <p:spPr>
            <a:xfrm rot="3786281">
              <a:off x="3548146" y="5941564"/>
              <a:ext cx="1285879" cy="177372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101873 w 661515"/>
                <a:gd name="connsiteY0-42" fmla="*/ 4487 h 128302"/>
                <a:gd name="connsiteX1-43" fmla="*/ 661515 w 661515"/>
                <a:gd name="connsiteY1-44" fmla="*/ 0 h 128302"/>
                <a:gd name="connsiteX2-45" fmla="*/ 619681 w 661515"/>
                <a:gd name="connsiteY2-46" fmla="*/ 101361 h 128302"/>
                <a:gd name="connsiteX3-47" fmla="*/ 0 w 661515"/>
                <a:gd name="connsiteY3-48" fmla="*/ 128302 h 128302"/>
                <a:gd name="connsiteX4-49" fmla="*/ 101873 w 661515"/>
                <a:gd name="connsiteY4-50" fmla="*/ 4487 h 128302"/>
                <a:gd name="connsiteX0-51" fmla="*/ 120424 w 680066"/>
                <a:gd name="connsiteY0-52" fmla="*/ 4487 h 123974"/>
                <a:gd name="connsiteX1-53" fmla="*/ 680066 w 680066"/>
                <a:gd name="connsiteY1-54" fmla="*/ 0 h 123974"/>
                <a:gd name="connsiteX2-55" fmla="*/ 638232 w 680066"/>
                <a:gd name="connsiteY2-56" fmla="*/ 101361 h 123974"/>
                <a:gd name="connsiteX3-57" fmla="*/ 0 w 680066"/>
                <a:gd name="connsiteY3-58" fmla="*/ 123974 h 123974"/>
                <a:gd name="connsiteX4-59" fmla="*/ 120424 w 680066"/>
                <a:gd name="connsiteY4-60" fmla="*/ 4487 h 123974"/>
                <a:gd name="connsiteX0-61" fmla="*/ 120424 w 680066"/>
                <a:gd name="connsiteY0-62" fmla="*/ 4487 h 123974"/>
                <a:gd name="connsiteX1-63" fmla="*/ 680066 w 680066"/>
                <a:gd name="connsiteY1-64" fmla="*/ 0 h 123974"/>
                <a:gd name="connsiteX2-65" fmla="*/ 638232 w 680066"/>
                <a:gd name="connsiteY2-66" fmla="*/ 101361 h 123974"/>
                <a:gd name="connsiteX3-67" fmla="*/ 0 w 680066"/>
                <a:gd name="connsiteY3-68" fmla="*/ 123974 h 123974"/>
                <a:gd name="connsiteX4-69" fmla="*/ 120424 w 680066"/>
                <a:gd name="connsiteY4-70" fmla="*/ 4487 h 123974"/>
                <a:gd name="connsiteX0-71" fmla="*/ 153269 w 680066"/>
                <a:gd name="connsiteY0-72" fmla="*/ 8868 h 123974"/>
                <a:gd name="connsiteX1-73" fmla="*/ 680066 w 680066"/>
                <a:gd name="connsiteY1-74" fmla="*/ 0 h 123974"/>
                <a:gd name="connsiteX2-75" fmla="*/ 638232 w 680066"/>
                <a:gd name="connsiteY2-76" fmla="*/ 101361 h 123974"/>
                <a:gd name="connsiteX3-77" fmla="*/ 0 w 680066"/>
                <a:gd name="connsiteY3-78" fmla="*/ 123974 h 123974"/>
                <a:gd name="connsiteX4-79" fmla="*/ 153269 w 680066"/>
                <a:gd name="connsiteY4-80" fmla="*/ 8868 h 123974"/>
                <a:gd name="connsiteX0-81" fmla="*/ 153269 w 680066"/>
                <a:gd name="connsiteY0-82" fmla="*/ 8868 h 123974"/>
                <a:gd name="connsiteX1-83" fmla="*/ 680066 w 680066"/>
                <a:gd name="connsiteY1-84" fmla="*/ 0 h 123974"/>
                <a:gd name="connsiteX2-85" fmla="*/ 638232 w 680066"/>
                <a:gd name="connsiteY2-86" fmla="*/ 101361 h 123974"/>
                <a:gd name="connsiteX3-87" fmla="*/ 0 w 680066"/>
                <a:gd name="connsiteY3-88" fmla="*/ 123974 h 123974"/>
                <a:gd name="connsiteX4-89" fmla="*/ 153269 w 680066"/>
                <a:gd name="connsiteY4-90" fmla="*/ 8868 h 123974"/>
                <a:gd name="connsiteX0-91" fmla="*/ 66164 w 592961"/>
                <a:gd name="connsiteY0-92" fmla="*/ 8868 h 113416"/>
                <a:gd name="connsiteX1-93" fmla="*/ 592961 w 592961"/>
                <a:gd name="connsiteY1-94" fmla="*/ 0 h 113416"/>
                <a:gd name="connsiteX2-95" fmla="*/ 551127 w 592961"/>
                <a:gd name="connsiteY2-96" fmla="*/ 101361 h 113416"/>
                <a:gd name="connsiteX3-97" fmla="*/ 0 w 592961"/>
                <a:gd name="connsiteY3-98" fmla="*/ 113415 h 113416"/>
                <a:gd name="connsiteX4-99" fmla="*/ 66164 w 592961"/>
                <a:gd name="connsiteY4-100" fmla="*/ 8868 h 113416"/>
                <a:gd name="connsiteX0-101" fmla="*/ 36362 w 613552"/>
                <a:gd name="connsiteY0-102" fmla="*/ 0 h 117548"/>
                <a:gd name="connsiteX1-103" fmla="*/ 613552 w 613552"/>
                <a:gd name="connsiteY1-104" fmla="*/ 4134 h 117548"/>
                <a:gd name="connsiteX2-105" fmla="*/ 571718 w 613552"/>
                <a:gd name="connsiteY2-106" fmla="*/ 105495 h 117548"/>
                <a:gd name="connsiteX3-107" fmla="*/ 20591 w 613552"/>
                <a:gd name="connsiteY3-108" fmla="*/ 117549 h 117548"/>
                <a:gd name="connsiteX4-109" fmla="*/ 36362 w 613552"/>
                <a:gd name="connsiteY4-110" fmla="*/ 0 h 117548"/>
                <a:gd name="connsiteX0-111" fmla="*/ 15771 w 592961"/>
                <a:gd name="connsiteY0-112" fmla="*/ 0 h 117549"/>
                <a:gd name="connsiteX1-113" fmla="*/ 592961 w 592961"/>
                <a:gd name="connsiteY1-114" fmla="*/ 4134 h 117549"/>
                <a:gd name="connsiteX2-115" fmla="*/ 551127 w 592961"/>
                <a:gd name="connsiteY2-116" fmla="*/ 105495 h 117549"/>
                <a:gd name="connsiteX3-117" fmla="*/ 0 w 592961"/>
                <a:gd name="connsiteY3-118" fmla="*/ 117549 h 117549"/>
                <a:gd name="connsiteX4-119" fmla="*/ 15771 w 592961"/>
                <a:gd name="connsiteY4-120" fmla="*/ 0 h 117549"/>
                <a:gd name="connsiteX0-121" fmla="*/ 15771 w 593018"/>
                <a:gd name="connsiteY0-122" fmla="*/ 0 h 117549"/>
                <a:gd name="connsiteX1-123" fmla="*/ 592961 w 593018"/>
                <a:gd name="connsiteY1-124" fmla="*/ 4134 h 117549"/>
                <a:gd name="connsiteX2-125" fmla="*/ 574025 w 593018"/>
                <a:gd name="connsiteY2-126" fmla="*/ 110390 h 117549"/>
                <a:gd name="connsiteX3-127" fmla="*/ 0 w 593018"/>
                <a:gd name="connsiteY3-128" fmla="*/ 117549 h 117549"/>
                <a:gd name="connsiteX4-129" fmla="*/ 15771 w 593018"/>
                <a:gd name="connsiteY4-130" fmla="*/ 0 h 117549"/>
                <a:gd name="connsiteX0-131" fmla="*/ 15771 w 592961"/>
                <a:gd name="connsiteY0-132" fmla="*/ 0 h 117549"/>
                <a:gd name="connsiteX1-133" fmla="*/ 592961 w 592961"/>
                <a:gd name="connsiteY1-134" fmla="*/ 4134 h 117549"/>
                <a:gd name="connsiteX2-135" fmla="*/ 574025 w 592961"/>
                <a:gd name="connsiteY2-136" fmla="*/ 110390 h 117549"/>
                <a:gd name="connsiteX3-137" fmla="*/ 0 w 592961"/>
                <a:gd name="connsiteY3-138" fmla="*/ 117549 h 117549"/>
                <a:gd name="connsiteX4-139" fmla="*/ 15771 w 592961"/>
                <a:gd name="connsiteY4-140" fmla="*/ 0 h 117549"/>
                <a:gd name="connsiteX0-141" fmla="*/ 15771 w 593091"/>
                <a:gd name="connsiteY0-142" fmla="*/ 0 h 117549"/>
                <a:gd name="connsiteX1-143" fmla="*/ 592961 w 593091"/>
                <a:gd name="connsiteY1-144" fmla="*/ 4134 h 117549"/>
                <a:gd name="connsiteX2-145" fmla="*/ 582541 w 593091"/>
                <a:gd name="connsiteY2-146" fmla="*/ 109519 h 117549"/>
                <a:gd name="connsiteX3-147" fmla="*/ 0 w 593091"/>
                <a:gd name="connsiteY3-148" fmla="*/ 117549 h 117549"/>
                <a:gd name="connsiteX4-149" fmla="*/ 15771 w 593091"/>
                <a:gd name="connsiteY4-150" fmla="*/ 0 h 117549"/>
                <a:gd name="connsiteX0-151" fmla="*/ 15771 w 592961"/>
                <a:gd name="connsiteY0-152" fmla="*/ 0 h 117549"/>
                <a:gd name="connsiteX1-153" fmla="*/ 592961 w 592961"/>
                <a:gd name="connsiteY1-154" fmla="*/ 4134 h 117549"/>
                <a:gd name="connsiteX2-155" fmla="*/ 582541 w 592961"/>
                <a:gd name="connsiteY2-156" fmla="*/ 109519 h 117549"/>
                <a:gd name="connsiteX3-157" fmla="*/ 0 w 592961"/>
                <a:gd name="connsiteY3-158" fmla="*/ 117549 h 117549"/>
                <a:gd name="connsiteX4-159" fmla="*/ 15771 w 592961"/>
                <a:gd name="connsiteY4-160" fmla="*/ 0 h 1175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2961" h="117549">
                  <a:moveTo>
                    <a:pt x="15771" y="0"/>
                  </a:moveTo>
                  <a:lnTo>
                    <a:pt x="592961" y="4134"/>
                  </a:lnTo>
                  <a:cubicBezTo>
                    <a:pt x="592978" y="35710"/>
                    <a:pt x="589776" y="58913"/>
                    <a:pt x="582541" y="109519"/>
                  </a:cubicBezTo>
                  <a:lnTo>
                    <a:pt x="0" y="117549"/>
                  </a:lnTo>
                  <a:cubicBezTo>
                    <a:pt x="10042" y="90388"/>
                    <a:pt x="3970" y="22807"/>
                    <a:pt x="15771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60000"/>
                  </a:schemeClr>
                </a:gs>
                <a:gs pos="100000">
                  <a:srgbClr val="EFEFE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pic>
          <p:nvPicPr>
            <p:cNvPr id="165" name="图片 16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5585618" y="2890048"/>
              <a:ext cx="1362075" cy="119039"/>
            </a:xfrm>
            <a:prstGeom prst="rect">
              <a:avLst/>
            </a:prstGeom>
          </p:spPr>
        </p:pic>
        <p:pic>
          <p:nvPicPr>
            <p:cNvPr id="166" name="图片 16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5585618" y="3375554"/>
              <a:ext cx="1362075" cy="119039"/>
            </a:xfrm>
            <a:prstGeom prst="rect">
              <a:avLst/>
            </a:prstGeom>
          </p:spPr>
        </p:pic>
        <p:pic>
          <p:nvPicPr>
            <p:cNvPr id="167" name="图片 16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7676540" y="4082557"/>
              <a:ext cx="688210" cy="119039"/>
            </a:xfrm>
            <a:prstGeom prst="rect">
              <a:avLst/>
            </a:prstGeom>
          </p:spPr>
        </p:pic>
        <p:pic>
          <p:nvPicPr>
            <p:cNvPr id="168" name="图片 16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7676540" y="3092470"/>
              <a:ext cx="688210" cy="119039"/>
            </a:xfrm>
            <a:prstGeom prst="rect">
              <a:avLst/>
            </a:prstGeom>
          </p:spPr>
        </p:pic>
        <p:pic>
          <p:nvPicPr>
            <p:cNvPr id="169" name="图片 16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7676540" y="1301077"/>
              <a:ext cx="688210" cy="119039"/>
            </a:xfrm>
            <a:prstGeom prst="rect">
              <a:avLst/>
            </a:prstGeom>
          </p:spPr>
        </p:pic>
        <p:grpSp>
          <p:nvGrpSpPr>
            <p:cNvPr id="170" name="组合 169"/>
            <p:cNvGrpSpPr/>
            <p:nvPr/>
          </p:nvGrpSpPr>
          <p:grpSpPr>
            <a:xfrm>
              <a:off x="5310249" y="1388988"/>
              <a:ext cx="3056032" cy="1778165"/>
              <a:chOff x="6702251" y="-566700"/>
              <a:chExt cx="5307271" cy="3057482"/>
            </a:xfrm>
          </p:grpSpPr>
          <p:sp>
            <p:nvSpPr>
              <p:cNvPr id="248" name="Freeform 730"/>
              <p:cNvSpPr/>
              <p:nvPr/>
            </p:nvSpPr>
            <p:spPr bwMode="auto">
              <a:xfrm>
                <a:off x="6704097" y="-566700"/>
                <a:ext cx="5305425" cy="2884487"/>
              </a:xfrm>
              <a:custGeom>
                <a:avLst/>
                <a:gdLst>
                  <a:gd name="T0" fmla="*/ 0 w 1412"/>
                  <a:gd name="T1" fmla="*/ 766 h 766"/>
                  <a:gd name="T2" fmla="*/ 0 w 1412"/>
                  <a:gd name="T3" fmla="*/ 728 h 766"/>
                  <a:gd name="T4" fmla="*/ 693 w 1412"/>
                  <a:gd name="T5" fmla="*/ 728 h 766"/>
                  <a:gd name="T6" fmla="*/ 753 w 1412"/>
                  <a:gd name="T7" fmla="*/ 687 h 766"/>
                  <a:gd name="T8" fmla="*/ 990 w 1412"/>
                  <a:gd name="T9" fmla="*/ 87 h 766"/>
                  <a:gd name="T10" fmla="*/ 1117 w 1412"/>
                  <a:gd name="T11" fmla="*/ 0 h 766"/>
                  <a:gd name="T12" fmla="*/ 1412 w 1412"/>
                  <a:gd name="T13" fmla="*/ 0 h 766"/>
                  <a:gd name="T14" fmla="*/ 1412 w 1412"/>
                  <a:gd name="T15" fmla="*/ 359 h 766"/>
                  <a:gd name="T16" fmla="*/ 1094 w 1412"/>
                  <a:gd name="T17" fmla="*/ 359 h 766"/>
                  <a:gd name="T18" fmla="*/ 986 w 1412"/>
                  <a:gd name="T19" fmla="*/ 426 h 766"/>
                  <a:gd name="T20" fmla="*/ 756 w 1412"/>
                  <a:gd name="T21" fmla="*/ 739 h 766"/>
                  <a:gd name="T22" fmla="*/ 698 w 1412"/>
                  <a:gd name="T23" fmla="*/ 766 h 766"/>
                  <a:gd name="T24" fmla="*/ 0 w 1412"/>
                  <a:gd name="T25" fmla="*/ 766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2" h="766">
                    <a:moveTo>
                      <a:pt x="0" y="766"/>
                    </a:moveTo>
                    <a:cubicBezTo>
                      <a:pt x="0" y="728"/>
                      <a:pt x="0" y="728"/>
                      <a:pt x="0" y="728"/>
                    </a:cubicBezTo>
                    <a:cubicBezTo>
                      <a:pt x="693" y="728"/>
                      <a:pt x="693" y="728"/>
                      <a:pt x="693" y="728"/>
                    </a:cubicBezTo>
                    <a:cubicBezTo>
                      <a:pt x="719" y="728"/>
                      <a:pt x="743" y="712"/>
                      <a:pt x="753" y="687"/>
                    </a:cubicBezTo>
                    <a:cubicBezTo>
                      <a:pt x="990" y="87"/>
                      <a:pt x="990" y="87"/>
                      <a:pt x="990" y="87"/>
                    </a:cubicBezTo>
                    <a:cubicBezTo>
                      <a:pt x="1011" y="38"/>
                      <a:pt x="1054" y="0"/>
                      <a:pt x="1117" y="0"/>
                    </a:cubicBezTo>
                    <a:cubicBezTo>
                      <a:pt x="1412" y="0"/>
                      <a:pt x="1412" y="0"/>
                      <a:pt x="1412" y="0"/>
                    </a:cubicBezTo>
                    <a:cubicBezTo>
                      <a:pt x="1412" y="359"/>
                      <a:pt x="1412" y="359"/>
                      <a:pt x="1412" y="359"/>
                    </a:cubicBezTo>
                    <a:cubicBezTo>
                      <a:pt x="1094" y="359"/>
                      <a:pt x="1094" y="359"/>
                      <a:pt x="1094" y="359"/>
                    </a:cubicBezTo>
                    <a:cubicBezTo>
                      <a:pt x="1043" y="359"/>
                      <a:pt x="1010" y="390"/>
                      <a:pt x="986" y="426"/>
                    </a:cubicBezTo>
                    <a:cubicBezTo>
                      <a:pt x="756" y="739"/>
                      <a:pt x="756" y="739"/>
                      <a:pt x="756" y="739"/>
                    </a:cubicBezTo>
                    <a:cubicBezTo>
                      <a:pt x="744" y="756"/>
                      <a:pt x="719" y="766"/>
                      <a:pt x="698" y="766"/>
                    </a:cubicBezTo>
                    <a:lnTo>
                      <a:pt x="0" y="766"/>
                    </a:lnTo>
                    <a:close/>
                  </a:path>
                </a:pathLst>
              </a:custGeom>
              <a:gradFill>
                <a:gsLst>
                  <a:gs pos="67000">
                    <a:srgbClr val="F79403"/>
                  </a:gs>
                  <a:gs pos="71000">
                    <a:srgbClr val="D47F02"/>
                  </a:gs>
                  <a:gs pos="55000">
                    <a:srgbClr val="FDB851"/>
                  </a:gs>
                  <a:gs pos="46000">
                    <a:srgbClr val="FCA82C"/>
                  </a:gs>
                  <a:gs pos="51000">
                    <a:srgbClr val="D88102"/>
                  </a:gs>
                  <a:gs pos="0">
                    <a:srgbClr val="FDB851"/>
                  </a:gs>
                  <a:gs pos="81000">
                    <a:srgbClr val="F79403"/>
                  </a:gs>
                  <a:gs pos="100000">
                    <a:srgbClr val="FDAE39"/>
                  </a:gs>
                </a:gsLst>
                <a:lin ang="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63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49" name="Freeform 734"/>
              <p:cNvSpPr/>
              <p:nvPr/>
            </p:nvSpPr>
            <p:spPr bwMode="auto">
              <a:xfrm>
                <a:off x="6702251" y="874707"/>
                <a:ext cx="5305425" cy="1616075"/>
              </a:xfrm>
              <a:custGeom>
                <a:avLst/>
                <a:gdLst>
                  <a:gd name="T0" fmla="*/ 0 w 1412"/>
                  <a:gd name="T1" fmla="*/ 391 h 428"/>
                  <a:gd name="T2" fmla="*/ 697 w 1412"/>
                  <a:gd name="T3" fmla="*/ 391 h 428"/>
                  <a:gd name="T4" fmla="*/ 756 w 1412"/>
                  <a:gd name="T5" fmla="*/ 365 h 428"/>
                  <a:gd name="T6" fmla="*/ 986 w 1412"/>
                  <a:gd name="T7" fmla="*/ 67 h 428"/>
                  <a:gd name="T8" fmla="*/ 1094 w 1412"/>
                  <a:gd name="T9" fmla="*/ 0 h 428"/>
                  <a:gd name="T10" fmla="*/ 1412 w 1412"/>
                  <a:gd name="T11" fmla="*/ 0 h 428"/>
                  <a:gd name="T12" fmla="*/ 1412 w 1412"/>
                  <a:gd name="T13" fmla="*/ 428 h 428"/>
                  <a:gd name="T14" fmla="*/ 1050 w 1412"/>
                  <a:gd name="T15" fmla="*/ 428 h 428"/>
                  <a:gd name="T16" fmla="*/ 998 w 1412"/>
                  <a:gd name="T17" fmla="*/ 428 h 428"/>
                  <a:gd name="T18" fmla="*/ 942 w 1412"/>
                  <a:gd name="T19" fmla="*/ 428 h 428"/>
                  <a:gd name="T20" fmla="*/ 929 w 1412"/>
                  <a:gd name="T21" fmla="*/ 428 h 428"/>
                  <a:gd name="T22" fmla="*/ 737 w 1412"/>
                  <a:gd name="T23" fmla="*/ 428 h 428"/>
                  <a:gd name="T24" fmla="*/ 0 w 1412"/>
                  <a:gd name="T25" fmla="*/ 428 h 428"/>
                  <a:gd name="T26" fmla="*/ 0 w 1412"/>
                  <a:gd name="T27" fmla="*/ 39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2" h="428">
                    <a:moveTo>
                      <a:pt x="0" y="391"/>
                    </a:moveTo>
                    <a:cubicBezTo>
                      <a:pt x="697" y="391"/>
                      <a:pt x="697" y="391"/>
                      <a:pt x="697" y="391"/>
                    </a:cubicBezTo>
                    <a:cubicBezTo>
                      <a:pt x="715" y="391"/>
                      <a:pt x="744" y="381"/>
                      <a:pt x="756" y="365"/>
                    </a:cubicBezTo>
                    <a:cubicBezTo>
                      <a:pt x="986" y="67"/>
                      <a:pt x="986" y="67"/>
                      <a:pt x="986" y="67"/>
                    </a:cubicBezTo>
                    <a:cubicBezTo>
                      <a:pt x="1013" y="33"/>
                      <a:pt x="1042" y="0"/>
                      <a:pt x="1094" y="0"/>
                    </a:cubicBezTo>
                    <a:cubicBezTo>
                      <a:pt x="1412" y="0"/>
                      <a:pt x="1412" y="0"/>
                      <a:pt x="1412" y="0"/>
                    </a:cubicBezTo>
                    <a:cubicBezTo>
                      <a:pt x="1412" y="428"/>
                      <a:pt x="1412" y="428"/>
                      <a:pt x="1412" y="428"/>
                    </a:cubicBezTo>
                    <a:cubicBezTo>
                      <a:pt x="1050" y="428"/>
                      <a:pt x="1050" y="428"/>
                      <a:pt x="1050" y="428"/>
                    </a:cubicBezTo>
                    <a:cubicBezTo>
                      <a:pt x="1032" y="428"/>
                      <a:pt x="1032" y="428"/>
                      <a:pt x="998" y="428"/>
                    </a:cubicBezTo>
                    <a:cubicBezTo>
                      <a:pt x="942" y="428"/>
                      <a:pt x="942" y="428"/>
                      <a:pt x="942" y="428"/>
                    </a:cubicBezTo>
                    <a:cubicBezTo>
                      <a:pt x="929" y="428"/>
                      <a:pt x="929" y="428"/>
                      <a:pt x="929" y="428"/>
                    </a:cubicBezTo>
                    <a:cubicBezTo>
                      <a:pt x="737" y="428"/>
                      <a:pt x="737" y="428"/>
                      <a:pt x="737" y="428"/>
                    </a:cubicBezTo>
                    <a:cubicBezTo>
                      <a:pt x="0" y="428"/>
                      <a:pt x="0" y="428"/>
                      <a:pt x="0" y="428"/>
                    </a:cubicBezTo>
                    <a:lnTo>
                      <a:pt x="0" y="391"/>
                    </a:lnTo>
                    <a:close/>
                  </a:path>
                </a:pathLst>
              </a:custGeom>
              <a:gradFill>
                <a:gsLst>
                  <a:gs pos="67000">
                    <a:srgbClr val="01BDD1"/>
                  </a:gs>
                  <a:gs pos="71000">
                    <a:srgbClr val="018795"/>
                  </a:gs>
                  <a:gs pos="55000">
                    <a:srgbClr val="01ACBE"/>
                  </a:gs>
                  <a:gs pos="46000">
                    <a:srgbClr val="01ACBE"/>
                  </a:gs>
                  <a:gs pos="51000">
                    <a:srgbClr val="018795"/>
                  </a:gs>
                  <a:gs pos="0">
                    <a:srgbClr val="01ACBE"/>
                  </a:gs>
                  <a:gs pos="81000">
                    <a:srgbClr val="01ACBE"/>
                  </a:gs>
                  <a:gs pos="100000">
                    <a:srgbClr val="01ACBE"/>
                  </a:gs>
                </a:gsLst>
                <a:lin ang="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" h="63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171" name="组合 170"/>
            <p:cNvGrpSpPr/>
            <p:nvPr/>
          </p:nvGrpSpPr>
          <p:grpSpPr>
            <a:xfrm flipV="1">
              <a:off x="5310249" y="3202524"/>
              <a:ext cx="3056032" cy="1778165"/>
              <a:chOff x="6702251" y="-566700"/>
              <a:chExt cx="5307271" cy="3057482"/>
            </a:xfrm>
            <a:gradFill>
              <a:gsLst>
                <a:gs pos="67000">
                  <a:srgbClr val="F79403"/>
                </a:gs>
                <a:gs pos="71000">
                  <a:srgbClr val="D47F02"/>
                </a:gs>
                <a:gs pos="55000">
                  <a:srgbClr val="FDB851"/>
                </a:gs>
                <a:gs pos="46000">
                  <a:srgbClr val="FCA82C"/>
                </a:gs>
                <a:gs pos="51000">
                  <a:srgbClr val="D88102"/>
                </a:gs>
                <a:gs pos="0">
                  <a:srgbClr val="FDB851"/>
                </a:gs>
                <a:gs pos="81000">
                  <a:srgbClr val="F79403"/>
                </a:gs>
                <a:gs pos="100000">
                  <a:srgbClr val="FDAE39"/>
                </a:gs>
              </a:gsLst>
              <a:lin ang="0" scaled="0"/>
            </a:gradFill>
          </p:grpSpPr>
          <p:sp>
            <p:nvSpPr>
              <p:cNvPr id="246" name="Freeform 730"/>
              <p:cNvSpPr/>
              <p:nvPr/>
            </p:nvSpPr>
            <p:spPr bwMode="auto">
              <a:xfrm>
                <a:off x="6704097" y="-566700"/>
                <a:ext cx="5305425" cy="2884487"/>
              </a:xfrm>
              <a:custGeom>
                <a:avLst/>
                <a:gdLst>
                  <a:gd name="T0" fmla="*/ 0 w 1412"/>
                  <a:gd name="T1" fmla="*/ 766 h 766"/>
                  <a:gd name="T2" fmla="*/ 0 w 1412"/>
                  <a:gd name="T3" fmla="*/ 728 h 766"/>
                  <a:gd name="T4" fmla="*/ 693 w 1412"/>
                  <a:gd name="T5" fmla="*/ 728 h 766"/>
                  <a:gd name="T6" fmla="*/ 753 w 1412"/>
                  <a:gd name="T7" fmla="*/ 687 h 766"/>
                  <a:gd name="T8" fmla="*/ 990 w 1412"/>
                  <a:gd name="T9" fmla="*/ 87 h 766"/>
                  <a:gd name="T10" fmla="*/ 1117 w 1412"/>
                  <a:gd name="T11" fmla="*/ 0 h 766"/>
                  <a:gd name="T12" fmla="*/ 1412 w 1412"/>
                  <a:gd name="T13" fmla="*/ 0 h 766"/>
                  <a:gd name="T14" fmla="*/ 1412 w 1412"/>
                  <a:gd name="T15" fmla="*/ 359 h 766"/>
                  <a:gd name="T16" fmla="*/ 1094 w 1412"/>
                  <a:gd name="T17" fmla="*/ 359 h 766"/>
                  <a:gd name="T18" fmla="*/ 986 w 1412"/>
                  <a:gd name="T19" fmla="*/ 426 h 766"/>
                  <a:gd name="T20" fmla="*/ 756 w 1412"/>
                  <a:gd name="T21" fmla="*/ 739 h 766"/>
                  <a:gd name="T22" fmla="*/ 698 w 1412"/>
                  <a:gd name="T23" fmla="*/ 766 h 766"/>
                  <a:gd name="T24" fmla="*/ 0 w 1412"/>
                  <a:gd name="T25" fmla="*/ 766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2" h="766">
                    <a:moveTo>
                      <a:pt x="0" y="766"/>
                    </a:moveTo>
                    <a:cubicBezTo>
                      <a:pt x="0" y="728"/>
                      <a:pt x="0" y="728"/>
                      <a:pt x="0" y="728"/>
                    </a:cubicBezTo>
                    <a:cubicBezTo>
                      <a:pt x="693" y="728"/>
                      <a:pt x="693" y="728"/>
                      <a:pt x="693" y="728"/>
                    </a:cubicBezTo>
                    <a:cubicBezTo>
                      <a:pt x="719" y="728"/>
                      <a:pt x="743" y="712"/>
                      <a:pt x="753" y="687"/>
                    </a:cubicBezTo>
                    <a:cubicBezTo>
                      <a:pt x="990" y="87"/>
                      <a:pt x="990" y="87"/>
                      <a:pt x="990" y="87"/>
                    </a:cubicBezTo>
                    <a:cubicBezTo>
                      <a:pt x="1011" y="38"/>
                      <a:pt x="1054" y="0"/>
                      <a:pt x="1117" y="0"/>
                    </a:cubicBezTo>
                    <a:cubicBezTo>
                      <a:pt x="1412" y="0"/>
                      <a:pt x="1412" y="0"/>
                      <a:pt x="1412" y="0"/>
                    </a:cubicBezTo>
                    <a:cubicBezTo>
                      <a:pt x="1412" y="359"/>
                      <a:pt x="1412" y="359"/>
                      <a:pt x="1412" y="359"/>
                    </a:cubicBezTo>
                    <a:cubicBezTo>
                      <a:pt x="1094" y="359"/>
                      <a:pt x="1094" y="359"/>
                      <a:pt x="1094" y="359"/>
                    </a:cubicBezTo>
                    <a:cubicBezTo>
                      <a:pt x="1043" y="359"/>
                      <a:pt x="1010" y="390"/>
                      <a:pt x="986" y="426"/>
                    </a:cubicBezTo>
                    <a:cubicBezTo>
                      <a:pt x="756" y="739"/>
                      <a:pt x="756" y="739"/>
                      <a:pt x="756" y="739"/>
                    </a:cubicBezTo>
                    <a:cubicBezTo>
                      <a:pt x="744" y="756"/>
                      <a:pt x="719" y="766"/>
                      <a:pt x="698" y="766"/>
                    </a:cubicBezTo>
                    <a:lnTo>
                      <a:pt x="0" y="766"/>
                    </a:lnTo>
                    <a:close/>
                  </a:path>
                </a:pathLst>
              </a:custGeom>
              <a:gradFill>
                <a:gsLst>
                  <a:gs pos="67000">
                    <a:srgbClr val="864D9D"/>
                  </a:gs>
                  <a:gs pos="71000">
                    <a:srgbClr val="543062"/>
                  </a:gs>
                  <a:gs pos="55000">
                    <a:srgbClr val="864D9D"/>
                  </a:gs>
                  <a:gs pos="46000">
                    <a:srgbClr val="864D9D"/>
                  </a:gs>
                  <a:gs pos="51000">
                    <a:srgbClr val="543062"/>
                  </a:gs>
                  <a:gs pos="0">
                    <a:srgbClr val="864D9D"/>
                  </a:gs>
                  <a:gs pos="81000">
                    <a:srgbClr val="864D9D"/>
                  </a:gs>
                  <a:gs pos="100000">
                    <a:srgbClr val="864D9D"/>
                  </a:gs>
                </a:gsLst>
                <a:lin ang="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63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47" name="Freeform 734"/>
              <p:cNvSpPr/>
              <p:nvPr/>
            </p:nvSpPr>
            <p:spPr bwMode="auto">
              <a:xfrm>
                <a:off x="6702251" y="874707"/>
                <a:ext cx="5305425" cy="1616075"/>
              </a:xfrm>
              <a:custGeom>
                <a:avLst/>
                <a:gdLst>
                  <a:gd name="T0" fmla="*/ 0 w 1412"/>
                  <a:gd name="T1" fmla="*/ 391 h 428"/>
                  <a:gd name="T2" fmla="*/ 697 w 1412"/>
                  <a:gd name="T3" fmla="*/ 391 h 428"/>
                  <a:gd name="T4" fmla="*/ 756 w 1412"/>
                  <a:gd name="T5" fmla="*/ 365 h 428"/>
                  <a:gd name="T6" fmla="*/ 986 w 1412"/>
                  <a:gd name="T7" fmla="*/ 67 h 428"/>
                  <a:gd name="T8" fmla="*/ 1094 w 1412"/>
                  <a:gd name="T9" fmla="*/ 0 h 428"/>
                  <a:gd name="T10" fmla="*/ 1412 w 1412"/>
                  <a:gd name="T11" fmla="*/ 0 h 428"/>
                  <a:gd name="T12" fmla="*/ 1412 w 1412"/>
                  <a:gd name="T13" fmla="*/ 428 h 428"/>
                  <a:gd name="T14" fmla="*/ 1050 w 1412"/>
                  <a:gd name="T15" fmla="*/ 428 h 428"/>
                  <a:gd name="T16" fmla="*/ 998 w 1412"/>
                  <a:gd name="T17" fmla="*/ 428 h 428"/>
                  <a:gd name="T18" fmla="*/ 942 w 1412"/>
                  <a:gd name="T19" fmla="*/ 428 h 428"/>
                  <a:gd name="T20" fmla="*/ 929 w 1412"/>
                  <a:gd name="T21" fmla="*/ 428 h 428"/>
                  <a:gd name="T22" fmla="*/ 737 w 1412"/>
                  <a:gd name="T23" fmla="*/ 428 h 428"/>
                  <a:gd name="T24" fmla="*/ 0 w 1412"/>
                  <a:gd name="T25" fmla="*/ 428 h 428"/>
                  <a:gd name="T26" fmla="*/ 0 w 1412"/>
                  <a:gd name="T27" fmla="*/ 39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2" h="428">
                    <a:moveTo>
                      <a:pt x="0" y="391"/>
                    </a:moveTo>
                    <a:cubicBezTo>
                      <a:pt x="697" y="391"/>
                      <a:pt x="697" y="391"/>
                      <a:pt x="697" y="391"/>
                    </a:cubicBezTo>
                    <a:cubicBezTo>
                      <a:pt x="715" y="391"/>
                      <a:pt x="744" y="381"/>
                      <a:pt x="756" y="365"/>
                    </a:cubicBezTo>
                    <a:cubicBezTo>
                      <a:pt x="986" y="67"/>
                      <a:pt x="986" y="67"/>
                      <a:pt x="986" y="67"/>
                    </a:cubicBezTo>
                    <a:cubicBezTo>
                      <a:pt x="1013" y="33"/>
                      <a:pt x="1042" y="0"/>
                      <a:pt x="1094" y="0"/>
                    </a:cubicBezTo>
                    <a:cubicBezTo>
                      <a:pt x="1412" y="0"/>
                      <a:pt x="1412" y="0"/>
                      <a:pt x="1412" y="0"/>
                    </a:cubicBezTo>
                    <a:cubicBezTo>
                      <a:pt x="1412" y="428"/>
                      <a:pt x="1412" y="428"/>
                      <a:pt x="1412" y="428"/>
                    </a:cubicBezTo>
                    <a:cubicBezTo>
                      <a:pt x="1050" y="428"/>
                      <a:pt x="1050" y="428"/>
                      <a:pt x="1050" y="428"/>
                    </a:cubicBezTo>
                    <a:cubicBezTo>
                      <a:pt x="1032" y="428"/>
                      <a:pt x="1032" y="428"/>
                      <a:pt x="998" y="428"/>
                    </a:cubicBezTo>
                    <a:cubicBezTo>
                      <a:pt x="942" y="428"/>
                      <a:pt x="942" y="428"/>
                      <a:pt x="942" y="428"/>
                    </a:cubicBezTo>
                    <a:cubicBezTo>
                      <a:pt x="929" y="428"/>
                      <a:pt x="929" y="428"/>
                      <a:pt x="929" y="428"/>
                    </a:cubicBezTo>
                    <a:cubicBezTo>
                      <a:pt x="737" y="428"/>
                      <a:pt x="737" y="428"/>
                      <a:pt x="737" y="428"/>
                    </a:cubicBezTo>
                    <a:cubicBezTo>
                      <a:pt x="0" y="428"/>
                      <a:pt x="0" y="428"/>
                      <a:pt x="0" y="428"/>
                    </a:cubicBezTo>
                    <a:lnTo>
                      <a:pt x="0" y="391"/>
                    </a:lnTo>
                    <a:close/>
                  </a:path>
                </a:pathLst>
              </a:custGeom>
              <a:gradFill>
                <a:gsLst>
                  <a:gs pos="67000">
                    <a:srgbClr val="E87071"/>
                  </a:gs>
                  <a:gs pos="71000">
                    <a:srgbClr val="DE3232"/>
                  </a:gs>
                  <a:gs pos="55000">
                    <a:srgbClr val="E87071"/>
                  </a:gs>
                  <a:gs pos="46000">
                    <a:srgbClr val="E87071"/>
                  </a:gs>
                  <a:gs pos="51000">
                    <a:srgbClr val="DE3232"/>
                  </a:gs>
                  <a:gs pos="0">
                    <a:srgbClr val="E87071"/>
                  </a:gs>
                  <a:gs pos="81000">
                    <a:srgbClr val="E87071"/>
                  </a:gs>
                  <a:gs pos="100000">
                    <a:srgbClr val="E87071"/>
                  </a:gs>
                </a:gsLst>
                <a:lin ang="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63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pic>
          <p:nvPicPr>
            <p:cNvPr id="172" name="图片 171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2224527" y="3091768"/>
              <a:ext cx="1458533" cy="397793"/>
            </a:xfrm>
            <a:prstGeom prst="rect">
              <a:avLst/>
            </a:prstGeom>
          </p:spPr>
        </p:pic>
        <p:pic>
          <p:nvPicPr>
            <p:cNvPr id="173" name="图片 17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3468020">
              <a:off x="4330655" y="2834791"/>
              <a:ext cx="625645" cy="126307"/>
            </a:xfrm>
            <a:prstGeom prst="rect">
              <a:avLst/>
            </a:prstGeom>
          </p:spPr>
        </p:pic>
        <p:pic>
          <p:nvPicPr>
            <p:cNvPr id="174" name="图片 17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3648733" y="2545814"/>
              <a:ext cx="625645" cy="126307"/>
            </a:xfrm>
            <a:prstGeom prst="rect">
              <a:avLst/>
            </a:prstGeom>
          </p:spPr>
        </p:pic>
        <p:sp>
          <p:nvSpPr>
            <p:cNvPr id="175" name="矩形 1683"/>
            <p:cNvSpPr/>
            <p:nvPr/>
          </p:nvSpPr>
          <p:spPr>
            <a:xfrm rot="17157560">
              <a:off x="3637498" y="3857550"/>
              <a:ext cx="1233911" cy="263370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0 w 673777"/>
                <a:gd name="connsiteY0-42" fmla="*/ 0 h 178273"/>
                <a:gd name="connsiteX1-43" fmla="*/ 673777 w 673777"/>
                <a:gd name="connsiteY1-44" fmla="*/ 49971 h 178273"/>
                <a:gd name="connsiteX2-45" fmla="*/ 631943 w 673777"/>
                <a:gd name="connsiteY2-46" fmla="*/ 151332 h 178273"/>
                <a:gd name="connsiteX3-47" fmla="*/ 12262 w 673777"/>
                <a:gd name="connsiteY3-48" fmla="*/ 178273 h 178273"/>
                <a:gd name="connsiteX4-49" fmla="*/ 0 w 673777"/>
                <a:gd name="connsiteY4-50" fmla="*/ 0 h 178273"/>
                <a:gd name="connsiteX0-51" fmla="*/ 0 w 733378"/>
                <a:gd name="connsiteY0-52" fmla="*/ 0 h 156705"/>
                <a:gd name="connsiteX1-53" fmla="*/ 733378 w 733378"/>
                <a:gd name="connsiteY1-54" fmla="*/ 28403 h 156705"/>
                <a:gd name="connsiteX2-55" fmla="*/ 691544 w 733378"/>
                <a:gd name="connsiteY2-56" fmla="*/ 129764 h 156705"/>
                <a:gd name="connsiteX3-57" fmla="*/ 71863 w 733378"/>
                <a:gd name="connsiteY3-58" fmla="*/ 156705 h 156705"/>
                <a:gd name="connsiteX4-59" fmla="*/ 0 w 733378"/>
                <a:gd name="connsiteY4-60" fmla="*/ 0 h 156705"/>
                <a:gd name="connsiteX0-61" fmla="*/ 0 w 733378"/>
                <a:gd name="connsiteY0-62" fmla="*/ 0 h 151671"/>
                <a:gd name="connsiteX1-63" fmla="*/ 733378 w 733378"/>
                <a:gd name="connsiteY1-64" fmla="*/ 28403 h 151671"/>
                <a:gd name="connsiteX2-65" fmla="*/ 691544 w 733378"/>
                <a:gd name="connsiteY2-66" fmla="*/ 129764 h 151671"/>
                <a:gd name="connsiteX3-67" fmla="*/ 31260 w 733378"/>
                <a:gd name="connsiteY3-68" fmla="*/ 151671 h 151671"/>
                <a:gd name="connsiteX4-69" fmla="*/ 0 w 733378"/>
                <a:gd name="connsiteY4-70" fmla="*/ 0 h 151671"/>
                <a:gd name="connsiteX0-71" fmla="*/ 0 w 806362"/>
                <a:gd name="connsiteY0-72" fmla="*/ 28478 h 123268"/>
                <a:gd name="connsiteX1-73" fmla="*/ 806362 w 806362"/>
                <a:gd name="connsiteY1-74" fmla="*/ 0 h 123268"/>
                <a:gd name="connsiteX2-75" fmla="*/ 764528 w 806362"/>
                <a:gd name="connsiteY2-76" fmla="*/ 101361 h 123268"/>
                <a:gd name="connsiteX3-77" fmla="*/ 104244 w 806362"/>
                <a:gd name="connsiteY3-78" fmla="*/ 123268 h 123268"/>
                <a:gd name="connsiteX4-79" fmla="*/ 0 w 806362"/>
                <a:gd name="connsiteY4-80" fmla="*/ 28478 h 123268"/>
                <a:gd name="connsiteX0-81" fmla="*/ 0 w 806362"/>
                <a:gd name="connsiteY0-82" fmla="*/ 28478 h 123268"/>
                <a:gd name="connsiteX1-83" fmla="*/ 806362 w 806362"/>
                <a:gd name="connsiteY1-84" fmla="*/ 0 h 123268"/>
                <a:gd name="connsiteX2-85" fmla="*/ 773592 w 806362"/>
                <a:gd name="connsiteY2-86" fmla="*/ 74303 h 123268"/>
                <a:gd name="connsiteX3-87" fmla="*/ 104244 w 806362"/>
                <a:gd name="connsiteY3-88" fmla="*/ 123268 h 123268"/>
                <a:gd name="connsiteX4-89" fmla="*/ 0 w 806362"/>
                <a:gd name="connsiteY4-90" fmla="*/ 28478 h 123268"/>
                <a:gd name="connsiteX0-91" fmla="*/ 0 w 806362"/>
                <a:gd name="connsiteY0-92" fmla="*/ 28478 h 115936"/>
                <a:gd name="connsiteX1-93" fmla="*/ 806362 w 806362"/>
                <a:gd name="connsiteY1-94" fmla="*/ 0 h 115936"/>
                <a:gd name="connsiteX2-95" fmla="*/ 773592 w 806362"/>
                <a:gd name="connsiteY2-96" fmla="*/ 74303 h 115936"/>
                <a:gd name="connsiteX3-97" fmla="*/ 82646 w 806362"/>
                <a:gd name="connsiteY3-98" fmla="*/ 115936 h 115936"/>
                <a:gd name="connsiteX4-99" fmla="*/ 0 w 806362"/>
                <a:gd name="connsiteY4-100" fmla="*/ 28478 h 115936"/>
                <a:gd name="connsiteX0-101" fmla="*/ 0 w 756601"/>
                <a:gd name="connsiteY0-102" fmla="*/ 38371 h 115936"/>
                <a:gd name="connsiteX1-103" fmla="*/ 756601 w 756601"/>
                <a:gd name="connsiteY1-104" fmla="*/ 0 h 115936"/>
                <a:gd name="connsiteX2-105" fmla="*/ 723831 w 756601"/>
                <a:gd name="connsiteY2-106" fmla="*/ 74303 h 115936"/>
                <a:gd name="connsiteX3-107" fmla="*/ 32885 w 756601"/>
                <a:gd name="connsiteY3-108" fmla="*/ 115936 h 115936"/>
                <a:gd name="connsiteX4-109" fmla="*/ 0 w 756601"/>
                <a:gd name="connsiteY4-110" fmla="*/ 38371 h 115936"/>
                <a:gd name="connsiteX0-111" fmla="*/ 0 w 748644"/>
                <a:gd name="connsiteY0-112" fmla="*/ 77622 h 115936"/>
                <a:gd name="connsiteX1-113" fmla="*/ 748644 w 748644"/>
                <a:gd name="connsiteY1-114" fmla="*/ 0 h 115936"/>
                <a:gd name="connsiteX2-115" fmla="*/ 715874 w 748644"/>
                <a:gd name="connsiteY2-116" fmla="*/ 74303 h 115936"/>
                <a:gd name="connsiteX3-117" fmla="*/ 24928 w 748644"/>
                <a:gd name="connsiteY3-118" fmla="*/ 115936 h 115936"/>
                <a:gd name="connsiteX4-119" fmla="*/ 0 w 748644"/>
                <a:gd name="connsiteY4-120" fmla="*/ 77622 h 115936"/>
                <a:gd name="connsiteX0-121" fmla="*/ 0 w 753142"/>
                <a:gd name="connsiteY0-122" fmla="*/ 51210 h 115936"/>
                <a:gd name="connsiteX1-123" fmla="*/ 753142 w 753142"/>
                <a:gd name="connsiteY1-124" fmla="*/ 0 h 115936"/>
                <a:gd name="connsiteX2-125" fmla="*/ 720372 w 753142"/>
                <a:gd name="connsiteY2-126" fmla="*/ 74303 h 115936"/>
                <a:gd name="connsiteX3-127" fmla="*/ 29426 w 753142"/>
                <a:gd name="connsiteY3-128" fmla="*/ 115936 h 115936"/>
                <a:gd name="connsiteX4-129" fmla="*/ 0 w 753142"/>
                <a:gd name="connsiteY4-130" fmla="*/ 51210 h 115936"/>
                <a:gd name="connsiteX0-131" fmla="*/ 0 w 753486"/>
                <a:gd name="connsiteY0-132" fmla="*/ 59648 h 115936"/>
                <a:gd name="connsiteX1-133" fmla="*/ 753486 w 753486"/>
                <a:gd name="connsiteY1-134" fmla="*/ 0 h 115936"/>
                <a:gd name="connsiteX2-135" fmla="*/ 720716 w 753486"/>
                <a:gd name="connsiteY2-136" fmla="*/ 74303 h 115936"/>
                <a:gd name="connsiteX3-137" fmla="*/ 29770 w 753486"/>
                <a:gd name="connsiteY3-138" fmla="*/ 115936 h 115936"/>
                <a:gd name="connsiteX4-139" fmla="*/ 0 w 753486"/>
                <a:gd name="connsiteY4-140" fmla="*/ 59648 h 115936"/>
                <a:gd name="connsiteX0-141" fmla="*/ 0 w 728699"/>
                <a:gd name="connsiteY0-142" fmla="*/ 86785 h 143073"/>
                <a:gd name="connsiteX1-143" fmla="*/ 714779 w 728699"/>
                <a:gd name="connsiteY1-144" fmla="*/ 0 h 143073"/>
                <a:gd name="connsiteX2-145" fmla="*/ 720716 w 728699"/>
                <a:gd name="connsiteY2-146" fmla="*/ 101440 h 143073"/>
                <a:gd name="connsiteX3-147" fmla="*/ 29770 w 728699"/>
                <a:gd name="connsiteY3-148" fmla="*/ 143073 h 143073"/>
                <a:gd name="connsiteX4-149" fmla="*/ 0 w 728699"/>
                <a:gd name="connsiteY4-150" fmla="*/ 86785 h 143073"/>
                <a:gd name="connsiteX0-151" fmla="*/ 0 w 700363"/>
                <a:gd name="connsiteY0-152" fmla="*/ 94848 h 143073"/>
                <a:gd name="connsiteX1-153" fmla="*/ 686443 w 700363"/>
                <a:gd name="connsiteY1-154" fmla="*/ 0 h 143073"/>
                <a:gd name="connsiteX2-155" fmla="*/ 692380 w 700363"/>
                <a:gd name="connsiteY2-156" fmla="*/ 101440 h 143073"/>
                <a:gd name="connsiteX3-157" fmla="*/ 1434 w 700363"/>
                <a:gd name="connsiteY3-158" fmla="*/ 143073 h 143073"/>
                <a:gd name="connsiteX4-159" fmla="*/ 0 w 700363"/>
                <a:gd name="connsiteY4-160" fmla="*/ 94848 h 143073"/>
                <a:gd name="connsiteX0-161" fmla="*/ 0 w 702094"/>
                <a:gd name="connsiteY0-162" fmla="*/ 78707 h 143073"/>
                <a:gd name="connsiteX1-163" fmla="*/ 688174 w 702094"/>
                <a:gd name="connsiteY1-164" fmla="*/ 0 h 143073"/>
                <a:gd name="connsiteX2-165" fmla="*/ 694111 w 702094"/>
                <a:gd name="connsiteY2-166" fmla="*/ 101440 h 143073"/>
                <a:gd name="connsiteX3-167" fmla="*/ 3165 w 702094"/>
                <a:gd name="connsiteY3-168" fmla="*/ 143073 h 143073"/>
                <a:gd name="connsiteX4-169" fmla="*/ 0 w 702094"/>
                <a:gd name="connsiteY4-170" fmla="*/ 78707 h 143073"/>
                <a:gd name="connsiteX0-171" fmla="*/ 0 w 705544"/>
                <a:gd name="connsiteY0-172" fmla="*/ 104755 h 143073"/>
                <a:gd name="connsiteX1-173" fmla="*/ 691624 w 705544"/>
                <a:gd name="connsiteY1-174" fmla="*/ 0 h 143073"/>
                <a:gd name="connsiteX2-175" fmla="*/ 697561 w 705544"/>
                <a:gd name="connsiteY2-176" fmla="*/ 101440 h 143073"/>
                <a:gd name="connsiteX3-177" fmla="*/ 6615 w 705544"/>
                <a:gd name="connsiteY3-178" fmla="*/ 143073 h 143073"/>
                <a:gd name="connsiteX4-179" fmla="*/ 0 w 705544"/>
                <a:gd name="connsiteY4-180" fmla="*/ 104755 h 143073"/>
                <a:gd name="connsiteX0-181" fmla="*/ 0 w 702497"/>
                <a:gd name="connsiteY0-182" fmla="*/ 121991 h 160309"/>
                <a:gd name="connsiteX1-183" fmla="*/ 666050 w 702497"/>
                <a:gd name="connsiteY1-184" fmla="*/ 0 h 160309"/>
                <a:gd name="connsiteX2-185" fmla="*/ 697561 w 702497"/>
                <a:gd name="connsiteY2-186" fmla="*/ 118676 h 160309"/>
                <a:gd name="connsiteX3-187" fmla="*/ 6615 w 702497"/>
                <a:gd name="connsiteY3-188" fmla="*/ 160309 h 160309"/>
                <a:gd name="connsiteX4-189" fmla="*/ 0 w 702497"/>
                <a:gd name="connsiteY4-190" fmla="*/ 121991 h 160309"/>
                <a:gd name="connsiteX0-191" fmla="*/ 0 w 700427"/>
                <a:gd name="connsiteY0-192" fmla="*/ 110251 h 160309"/>
                <a:gd name="connsiteX1-193" fmla="*/ 663980 w 700427"/>
                <a:gd name="connsiteY1-194" fmla="*/ 0 h 160309"/>
                <a:gd name="connsiteX2-195" fmla="*/ 695491 w 700427"/>
                <a:gd name="connsiteY2-196" fmla="*/ 118676 h 160309"/>
                <a:gd name="connsiteX3-197" fmla="*/ 4545 w 700427"/>
                <a:gd name="connsiteY3-198" fmla="*/ 160309 h 160309"/>
                <a:gd name="connsiteX4-199" fmla="*/ 0 w 700427"/>
                <a:gd name="connsiteY4-200" fmla="*/ 110251 h 160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0427" h="160309">
                  <a:moveTo>
                    <a:pt x="0" y="110251"/>
                  </a:moveTo>
                  <a:lnTo>
                    <a:pt x="663980" y="0"/>
                  </a:lnTo>
                  <a:cubicBezTo>
                    <a:pt x="663997" y="31576"/>
                    <a:pt x="716427" y="80416"/>
                    <a:pt x="695491" y="118676"/>
                  </a:cubicBezTo>
                  <a:lnTo>
                    <a:pt x="4545" y="160309"/>
                  </a:lnTo>
                  <a:lnTo>
                    <a:pt x="0" y="110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546100" dir="114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76" name="矩形 1683"/>
            <p:cNvSpPr/>
            <p:nvPr/>
          </p:nvSpPr>
          <p:spPr>
            <a:xfrm rot="17157560">
              <a:off x="3697054" y="3853158"/>
              <a:ext cx="1420533" cy="190471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0 w 673777"/>
                <a:gd name="connsiteY0-42" fmla="*/ 0 h 178273"/>
                <a:gd name="connsiteX1-43" fmla="*/ 673777 w 673777"/>
                <a:gd name="connsiteY1-44" fmla="*/ 49971 h 178273"/>
                <a:gd name="connsiteX2-45" fmla="*/ 631943 w 673777"/>
                <a:gd name="connsiteY2-46" fmla="*/ 151332 h 178273"/>
                <a:gd name="connsiteX3-47" fmla="*/ 12262 w 673777"/>
                <a:gd name="connsiteY3-48" fmla="*/ 178273 h 178273"/>
                <a:gd name="connsiteX4-49" fmla="*/ 0 w 673777"/>
                <a:gd name="connsiteY4-50" fmla="*/ 0 h 178273"/>
                <a:gd name="connsiteX0-51" fmla="*/ 0 w 733378"/>
                <a:gd name="connsiteY0-52" fmla="*/ 0 h 156705"/>
                <a:gd name="connsiteX1-53" fmla="*/ 733378 w 733378"/>
                <a:gd name="connsiteY1-54" fmla="*/ 28403 h 156705"/>
                <a:gd name="connsiteX2-55" fmla="*/ 691544 w 733378"/>
                <a:gd name="connsiteY2-56" fmla="*/ 129764 h 156705"/>
                <a:gd name="connsiteX3-57" fmla="*/ 71863 w 733378"/>
                <a:gd name="connsiteY3-58" fmla="*/ 156705 h 156705"/>
                <a:gd name="connsiteX4-59" fmla="*/ 0 w 733378"/>
                <a:gd name="connsiteY4-60" fmla="*/ 0 h 156705"/>
                <a:gd name="connsiteX0-61" fmla="*/ 0 w 733378"/>
                <a:gd name="connsiteY0-62" fmla="*/ 0 h 151671"/>
                <a:gd name="connsiteX1-63" fmla="*/ 733378 w 733378"/>
                <a:gd name="connsiteY1-64" fmla="*/ 28403 h 151671"/>
                <a:gd name="connsiteX2-65" fmla="*/ 691544 w 733378"/>
                <a:gd name="connsiteY2-66" fmla="*/ 129764 h 151671"/>
                <a:gd name="connsiteX3-67" fmla="*/ 31260 w 733378"/>
                <a:gd name="connsiteY3-68" fmla="*/ 151671 h 151671"/>
                <a:gd name="connsiteX4-69" fmla="*/ 0 w 733378"/>
                <a:gd name="connsiteY4-70" fmla="*/ 0 h 151671"/>
                <a:gd name="connsiteX0-71" fmla="*/ 0 w 806362"/>
                <a:gd name="connsiteY0-72" fmla="*/ 28478 h 123268"/>
                <a:gd name="connsiteX1-73" fmla="*/ 806362 w 806362"/>
                <a:gd name="connsiteY1-74" fmla="*/ 0 h 123268"/>
                <a:gd name="connsiteX2-75" fmla="*/ 764528 w 806362"/>
                <a:gd name="connsiteY2-76" fmla="*/ 101361 h 123268"/>
                <a:gd name="connsiteX3-77" fmla="*/ 104244 w 806362"/>
                <a:gd name="connsiteY3-78" fmla="*/ 123268 h 123268"/>
                <a:gd name="connsiteX4-79" fmla="*/ 0 w 806362"/>
                <a:gd name="connsiteY4-80" fmla="*/ 28478 h 123268"/>
                <a:gd name="connsiteX0-81" fmla="*/ 0 w 806362"/>
                <a:gd name="connsiteY0-82" fmla="*/ 28478 h 123268"/>
                <a:gd name="connsiteX1-83" fmla="*/ 806362 w 806362"/>
                <a:gd name="connsiteY1-84" fmla="*/ 0 h 123268"/>
                <a:gd name="connsiteX2-85" fmla="*/ 773592 w 806362"/>
                <a:gd name="connsiteY2-86" fmla="*/ 74303 h 123268"/>
                <a:gd name="connsiteX3-87" fmla="*/ 104244 w 806362"/>
                <a:gd name="connsiteY3-88" fmla="*/ 123268 h 123268"/>
                <a:gd name="connsiteX4-89" fmla="*/ 0 w 806362"/>
                <a:gd name="connsiteY4-90" fmla="*/ 28478 h 123268"/>
                <a:gd name="connsiteX0-91" fmla="*/ 0 w 806362"/>
                <a:gd name="connsiteY0-92" fmla="*/ 28478 h 115936"/>
                <a:gd name="connsiteX1-93" fmla="*/ 806362 w 806362"/>
                <a:gd name="connsiteY1-94" fmla="*/ 0 h 115936"/>
                <a:gd name="connsiteX2-95" fmla="*/ 773592 w 806362"/>
                <a:gd name="connsiteY2-96" fmla="*/ 74303 h 115936"/>
                <a:gd name="connsiteX3-97" fmla="*/ 82646 w 806362"/>
                <a:gd name="connsiteY3-98" fmla="*/ 115936 h 115936"/>
                <a:gd name="connsiteX4-99" fmla="*/ 0 w 806362"/>
                <a:gd name="connsiteY4-100" fmla="*/ 28478 h 1159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06362" h="115936">
                  <a:moveTo>
                    <a:pt x="0" y="28478"/>
                  </a:moveTo>
                  <a:lnTo>
                    <a:pt x="806362" y="0"/>
                  </a:lnTo>
                  <a:cubicBezTo>
                    <a:pt x="806379" y="31576"/>
                    <a:pt x="794528" y="36043"/>
                    <a:pt x="773592" y="74303"/>
                  </a:cubicBezTo>
                  <a:lnTo>
                    <a:pt x="82646" y="115936"/>
                  </a:lnTo>
                  <a:lnTo>
                    <a:pt x="0" y="28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69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77" name="Freeform 706"/>
            <p:cNvSpPr/>
            <p:nvPr/>
          </p:nvSpPr>
          <p:spPr bwMode="auto">
            <a:xfrm>
              <a:off x="3455778" y="3066063"/>
              <a:ext cx="1310839" cy="2121640"/>
            </a:xfrm>
            <a:custGeom>
              <a:avLst/>
              <a:gdLst>
                <a:gd name="T0" fmla="*/ 324 w 606"/>
                <a:gd name="T1" fmla="*/ 18 h 970"/>
                <a:gd name="T2" fmla="*/ 278 w 606"/>
                <a:gd name="T3" fmla="*/ 121 h 970"/>
                <a:gd name="T4" fmla="*/ 147 w 606"/>
                <a:gd name="T5" fmla="*/ 33 h 970"/>
                <a:gd name="T6" fmla="*/ 37 w 606"/>
                <a:gd name="T7" fmla="*/ 43 h 970"/>
                <a:gd name="T8" fmla="*/ 36 w 606"/>
                <a:gd name="T9" fmla="*/ 45 h 970"/>
                <a:gd name="T10" fmla="*/ 31 w 606"/>
                <a:gd name="T11" fmla="*/ 166 h 970"/>
                <a:gd name="T12" fmla="*/ 198 w 606"/>
                <a:gd name="T13" fmla="*/ 311 h 970"/>
                <a:gd name="T14" fmla="*/ 131 w 606"/>
                <a:gd name="T15" fmla="*/ 571 h 970"/>
                <a:gd name="T16" fmla="*/ 175 w 606"/>
                <a:gd name="T17" fmla="*/ 781 h 970"/>
                <a:gd name="T18" fmla="*/ 294 w 606"/>
                <a:gd name="T19" fmla="*/ 970 h 970"/>
                <a:gd name="T20" fmla="*/ 545 w 606"/>
                <a:gd name="T21" fmla="*/ 809 h 970"/>
                <a:gd name="T22" fmla="*/ 514 w 606"/>
                <a:gd name="T23" fmla="*/ 680 h 970"/>
                <a:gd name="T24" fmla="*/ 523 w 606"/>
                <a:gd name="T25" fmla="*/ 571 h 970"/>
                <a:gd name="T26" fmla="*/ 597 w 606"/>
                <a:gd name="T27" fmla="*/ 146 h 970"/>
                <a:gd name="T28" fmla="*/ 566 w 606"/>
                <a:gd name="T29" fmla="*/ 0 h 970"/>
                <a:gd name="T30" fmla="*/ 324 w 606"/>
                <a:gd name="T31" fmla="*/ 1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6" h="970">
                  <a:moveTo>
                    <a:pt x="324" y="18"/>
                  </a:moveTo>
                  <a:cubicBezTo>
                    <a:pt x="278" y="121"/>
                    <a:pt x="278" y="121"/>
                    <a:pt x="278" y="121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13" y="11"/>
                    <a:pt x="67" y="15"/>
                    <a:pt x="37" y="4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" y="77"/>
                    <a:pt x="0" y="131"/>
                    <a:pt x="31" y="166"/>
                  </a:cubicBezTo>
                  <a:cubicBezTo>
                    <a:pt x="198" y="311"/>
                    <a:pt x="198" y="311"/>
                    <a:pt x="198" y="311"/>
                  </a:cubicBezTo>
                  <a:cubicBezTo>
                    <a:pt x="131" y="571"/>
                    <a:pt x="131" y="571"/>
                    <a:pt x="131" y="571"/>
                  </a:cubicBezTo>
                  <a:cubicBezTo>
                    <a:pt x="119" y="635"/>
                    <a:pt x="139" y="726"/>
                    <a:pt x="175" y="781"/>
                  </a:cubicBezTo>
                  <a:cubicBezTo>
                    <a:pt x="294" y="970"/>
                    <a:pt x="294" y="970"/>
                    <a:pt x="294" y="970"/>
                  </a:cubicBezTo>
                  <a:cubicBezTo>
                    <a:pt x="545" y="809"/>
                    <a:pt x="545" y="809"/>
                    <a:pt x="545" y="809"/>
                  </a:cubicBezTo>
                  <a:cubicBezTo>
                    <a:pt x="514" y="680"/>
                    <a:pt x="514" y="680"/>
                    <a:pt x="514" y="680"/>
                  </a:cubicBezTo>
                  <a:cubicBezTo>
                    <a:pt x="497" y="649"/>
                    <a:pt x="519" y="606"/>
                    <a:pt x="523" y="571"/>
                  </a:cubicBezTo>
                  <a:cubicBezTo>
                    <a:pt x="597" y="146"/>
                    <a:pt x="597" y="146"/>
                    <a:pt x="597" y="146"/>
                  </a:cubicBezTo>
                  <a:cubicBezTo>
                    <a:pt x="606" y="95"/>
                    <a:pt x="594" y="42"/>
                    <a:pt x="566" y="0"/>
                  </a:cubicBezTo>
                  <a:cubicBezTo>
                    <a:pt x="324" y="18"/>
                    <a:pt x="324" y="18"/>
                    <a:pt x="324" y="18"/>
                  </a:cubicBezTo>
                </a:path>
              </a:pathLst>
            </a:custGeom>
            <a:solidFill>
              <a:srgbClr val="DB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8" name="Freeform 707"/>
            <p:cNvSpPr/>
            <p:nvPr/>
          </p:nvSpPr>
          <p:spPr bwMode="auto">
            <a:xfrm>
              <a:off x="3079164" y="2904494"/>
              <a:ext cx="702954" cy="535488"/>
            </a:xfrm>
            <a:custGeom>
              <a:avLst/>
              <a:gdLst>
                <a:gd name="T0" fmla="*/ 17 w 325"/>
                <a:gd name="T1" fmla="*/ 199 h 245"/>
                <a:gd name="T2" fmla="*/ 17 w 325"/>
                <a:gd name="T3" fmla="*/ 198 h 245"/>
                <a:gd name="T4" fmla="*/ 47 w 325"/>
                <a:gd name="T5" fmla="*/ 108 h 245"/>
                <a:gd name="T6" fmla="*/ 265 w 325"/>
                <a:gd name="T7" fmla="*/ 0 h 245"/>
                <a:gd name="T8" fmla="*/ 325 w 325"/>
                <a:gd name="T9" fmla="*/ 121 h 245"/>
                <a:gd name="T10" fmla="*/ 107 w 325"/>
                <a:gd name="T11" fmla="*/ 229 h 245"/>
                <a:gd name="T12" fmla="*/ 17 w 325"/>
                <a:gd name="T13" fmla="*/ 19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45">
                  <a:moveTo>
                    <a:pt x="17" y="199"/>
                  </a:moveTo>
                  <a:cubicBezTo>
                    <a:pt x="17" y="198"/>
                    <a:pt x="17" y="198"/>
                    <a:pt x="17" y="198"/>
                  </a:cubicBezTo>
                  <a:cubicBezTo>
                    <a:pt x="0" y="165"/>
                    <a:pt x="14" y="125"/>
                    <a:pt x="47" y="108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107" y="229"/>
                    <a:pt x="107" y="229"/>
                    <a:pt x="107" y="229"/>
                  </a:cubicBezTo>
                  <a:cubicBezTo>
                    <a:pt x="74" y="245"/>
                    <a:pt x="34" y="232"/>
                    <a:pt x="17" y="199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9" name="Freeform 708"/>
            <p:cNvSpPr/>
            <p:nvPr/>
          </p:nvSpPr>
          <p:spPr bwMode="auto">
            <a:xfrm>
              <a:off x="3221766" y="3166698"/>
              <a:ext cx="705696" cy="520716"/>
            </a:xfrm>
            <a:custGeom>
              <a:avLst/>
              <a:gdLst>
                <a:gd name="T0" fmla="*/ 16 w 326"/>
                <a:gd name="T1" fmla="*/ 189 h 238"/>
                <a:gd name="T2" fmla="*/ 15 w 326"/>
                <a:gd name="T3" fmla="*/ 188 h 238"/>
                <a:gd name="T4" fmla="*/ 49 w 326"/>
                <a:gd name="T5" fmla="*/ 100 h 238"/>
                <a:gd name="T6" fmla="*/ 270 w 326"/>
                <a:gd name="T7" fmla="*/ 0 h 238"/>
                <a:gd name="T8" fmla="*/ 326 w 326"/>
                <a:gd name="T9" fmla="*/ 123 h 238"/>
                <a:gd name="T10" fmla="*/ 104 w 326"/>
                <a:gd name="T11" fmla="*/ 223 h 238"/>
                <a:gd name="T12" fmla="*/ 16 w 326"/>
                <a:gd name="T13" fmla="*/ 18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238">
                  <a:moveTo>
                    <a:pt x="16" y="189"/>
                  </a:moveTo>
                  <a:cubicBezTo>
                    <a:pt x="15" y="188"/>
                    <a:pt x="15" y="188"/>
                    <a:pt x="15" y="188"/>
                  </a:cubicBezTo>
                  <a:cubicBezTo>
                    <a:pt x="0" y="155"/>
                    <a:pt x="15" y="115"/>
                    <a:pt x="49" y="10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104" y="223"/>
                    <a:pt x="104" y="223"/>
                    <a:pt x="104" y="223"/>
                  </a:cubicBezTo>
                  <a:cubicBezTo>
                    <a:pt x="70" y="238"/>
                    <a:pt x="31" y="223"/>
                    <a:pt x="16" y="189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0" name="Freeform 709"/>
            <p:cNvSpPr/>
            <p:nvPr/>
          </p:nvSpPr>
          <p:spPr bwMode="auto">
            <a:xfrm>
              <a:off x="3442981" y="3381817"/>
              <a:ext cx="704783" cy="519793"/>
            </a:xfrm>
            <a:custGeom>
              <a:avLst/>
              <a:gdLst>
                <a:gd name="T0" fmla="*/ 16 w 326"/>
                <a:gd name="T1" fmla="*/ 189 h 238"/>
                <a:gd name="T2" fmla="*/ 15 w 326"/>
                <a:gd name="T3" fmla="*/ 188 h 238"/>
                <a:gd name="T4" fmla="*/ 49 w 326"/>
                <a:gd name="T5" fmla="*/ 100 h 238"/>
                <a:gd name="T6" fmla="*/ 271 w 326"/>
                <a:gd name="T7" fmla="*/ 0 h 238"/>
                <a:gd name="T8" fmla="*/ 326 w 326"/>
                <a:gd name="T9" fmla="*/ 123 h 238"/>
                <a:gd name="T10" fmla="*/ 104 w 326"/>
                <a:gd name="T11" fmla="*/ 223 h 238"/>
                <a:gd name="T12" fmla="*/ 16 w 326"/>
                <a:gd name="T13" fmla="*/ 18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238">
                  <a:moveTo>
                    <a:pt x="16" y="189"/>
                  </a:moveTo>
                  <a:cubicBezTo>
                    <a:pt x="15" y="188"/>
                    <a:pt x="15" y="188"/>
                    <a:pt x="15" y="188"/>
                  </a:cubicBezTo>
                  <a:cubicBezTo>
                    <a:pt x="0" y="154"/>
                    <a:pt x="15" y="115"/>
                    <a:pt x="49" y="10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104" y="223"/>
                    <a:pt x="104" y="223"/>
                    <a:pt x="104" y="223"/>
                  </a:cubicBezTo>
                  <a:cubicBezTo>
                    <a:pt x="71" y="238"/>
                    <a:pt x="31" y="223"/>
                    <a:pt x="16" y="189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1" name="Freeform 710"/>
            <p:cNvSpPr/>
            <p:nvPr/>
          </p:nvSpPr>
          <p:spPr bwMode="auto">
            <a:xfrm>
              <a:off x="3464006" y="3593242"/>
              <a:ext cx="683757" cy="308367"/>
            </a:xfrm>
            <a:custGeom>
              <a:avLst/>
              <a:gdLst>
                <a:gd name="T0" fmla="*/ 305 w 316"/>
                <a:gd name="T1" fmla="*/ 0 h 141"/>
                <a:gd name="T2" fmla="*/ 85 w 316"/>
                <a:gd name="T3" fmla="*/ 99 h 141"/>
                <a:gd name="T4" fmla="*/ 0 w 316"/>
                <a:gd name="T5" fmla="*/ 71 h 141"/>
                <a:gd name="T6" fmla="*/ 5 w 316"/>
                <a:gd name="T7" fmla="*/ 91 h 141"/>
                <a:gd name="T8" fmla="*/ 6 w 316"/>
                <a:gd name="T9" fmla="*/ 92 h 141"/>
                <a:gd name="T10" fmla="*/ 94 w 316"/>
                <a:gd name="T11" fmla="*/ 126 h 141"/>
                <a:gd name="T12" fmla="*/ 316 w 316"/>
                <a:gd name="T13" fmla="*/ 26 h 141"/>
                <a:gd name="T14" fmla="*/ 305 w 316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141">
                  <a:moveTo>
                    <a:pt x="305" y="0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54" y="113"/>
                    <a:pt x="17" y="101"/>
                    <a:pt x="0" y="71"/>
                  </a:cubicBezTo>
                  <a:cubicBezTo>
                    <a:pt x="1" y="78"/>
                    <a:pt x="3" y="85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21" y="126"/>
                    <a:pt x="61" y="141"/>
                    <a:pt x="94" y="126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05" y="0"/>
                    <a:pt x="305" y="0"/>
                    <a:pt x="305" y="0"/>
                  </a:cubicBezTo>
                </a:path>
              </a:pathLst>
            </a:custGeom>
            <a:solidFill>
              <a:srgbClr val="EC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2" name="Freeform 711"/>
            <p:cNvSpPr/>
            <p:nvPr/>
          </p:nvSpPr>
          <p:spPr bwMode="auto">
            <a:xfrm>
              <a:off x="3243704" y="3379047"/>
              <a:ext cx="683757" cy="308367"/>
            </a:xfrm>
            <a:custGeom>
              <a:avLst/>
              <a:gdLst>
                <a:gd name="T0" fmla="*/ 304 w 316"/>
                <a:gd name="T1" fmla="*/ 0 h 141"/>
                <a:gd name="T2" fmla="*/ 85 w 316"/>
                <a:gd name="T3" fmla="*/ 99 h 141"/>
                <a:gd name="T4" fmla="*/ 0 w 316"/>
                <a:gd name="T5" fmla="*/ 71 h 141"/>
                <a:gd name="T6" fmla="*/ 5 w 316"/>
                <a:gd name="T7" fmla="*/ 91 h 141"/>
                <a:gd name="T8" fmla="*/ 6 w 316"/>
                <a:gd name="T9" fmla="*/ 92 h 141"/>
                <a:gd name="T10" fmla="*/ 94 w 316"/>
                <a:gd name="T11" fmla="*/ 126 h 141"/>
                <a:gd name="T12" fmla="*/ 316 w 316"/>
                <a:gd name="T13" fmla="*/ 26 h 141"/>
                <a:gd name="T14" fmla="*/ 304 w 316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141">
                  <a:moveTo>
                    <a:pt x="304" y="0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53" y="113"/>
                    <a:pt x="16" y="101"/>
                    <a:pt x="0" y="71"/>
                  </a:cubicBezTo>
                  <a:cubicBezTo>
                    <a:pt x="0" y="78"/>
                    <a:pt x="2" y="85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21" y="126"/>
                    <a:pt x="60" y="141"/>
                    <a:pt x="94" y="126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04" y="0"/>
                    <a:pt x="304" y="0"/>
                    <a:pt x="304" y="0"/>
                  </a:cubicBezTo>
                </a:path>
              </a:pathLst>
            </a:custGeom>
            <a:solidFill>
              <a:srgbClr val="EC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pic>
          <p:nvPicPr>
            <p:cNvPr id="183" name="Picture 713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909179" y="3403975"/>
              <a:ext cx="26510" cy="3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Picture 714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909179" y="3403975"/>
              <a:ext cx="26510" cy="3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" name="矩形 1683"/>
            <p:cNvSpPr/>
            <p:nvPr/>
          </p:nvSpPr>
          <p:spPr>
            <a:xfrm rot="19988958">
              <a:off x="3199139" y="3347662"/>
              <a:ext cx="445880" cy="100427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101873 w 661515"/>
                <a:gd name="connsiteY0-42" fmla="*/ 4487 h 128302"/>
                <a:gd name="connsiteX1-43" fmla="*/ 661515 w 661515"/>
                <a:gd name="connsiteY1-44" fmla="*/ 0 h 128302"/>
                <a:gd name="connsiteX2-45" fmla="*/ 619681 w 661515"/>
                <a:gd name="connsiteY2-46" fmla="*/ 101361 h 128302"/>
                <a:gd name="connsiteX3-47" fmla="*/ 0 w 661515"/>
                <a:gd name="connsiteY3-48" fmla="*/ 128302 h 128302"/>
                <a:gd name="connsiteX4-49" fmla="*/ 101873 w 661515"/>
                <a:gd name="connsiteY4-50" fmla="*/ 4487 h 128302"/>
                <a:gd name="connsiteX0-51" fmla="*/ 120424 w 680066"/>
                <a:gd name="connsiteY0-52" fmla="*/ 4487 h 123974"/>
                <a:gd name="connsiteX1-53" fmla="*/ 680066 w 680066"/>
                <a:gd name="connsiteY1-54" fmla="*/ 0 h 123974"/>
                <a:gd name="connsiteX2-55" fmla="*/ 638232 w 680066"/>
                <a:gd name="connsiteY2-56" fmla="*/ 101361 h 123974"/>
                <a:gd name="connsiteX3-57" fmla="*/ 0 w 680066"/>
                <a:gd name="connsiteY3-58" fmla="*/ 123974 h 123974"/>
                <a:gd name="connsiteX4-59" fmla="*/ 120424 w 680066"/>
                <a:gd name="connsiteY4-60" fmla="*/ 4487 h 123974"/>
                <a:gd name="connsiteX0-61" fmla="*/ 120424 w 680066"/>
                <a:gd name="connsiteY0-62" fmla="*/ 4487 h 123974"/>
                <a:gd name="connsiteX1-63" fmla="*/ 680066 w 680066"/>
                <a:gd name="connsiteY1-64" fmla="*/ 0 h 123974"/>
                <a:gd name="connsiteX2-65" fmla="*/ 638232 w 680066"/>
                <a:gd name="connsiteY2-66" fmla="*/ 101361 h 123974"/>
                <a:gd name="connsiteX3-67" fmla="*/ 0 w 680066"/>
                <a:gd name="connsiteY3-68" fmla="*/ 123974 h 123974"/>
                <a:gd name="connsiteX4-69" fmla="*/ 120424 w 680066"/>
                <a:gd name="connsiteY4-70" fmla="*/ 4487 h 123974"/>
                <a:gd name="connsiteX0-71" fmla="*/ 153269 w 680066"/>
                <a:gd name="connsiteY0-72" fmla="*/ 8868 h 123974"/>
                <a:gd name="connsiteX1-73" fmla="*/ 680066 w 680066"/>
                <a:gd name="connsiteY1-74" fmla="*/ 0 h 123974"/>
                <a:gd name="connsiteX2-75" fmla="*/ 638232 w 680066"/>
                <a:gd name="connsiteY2-76" fmla="*/ 101361 h 123974"/>
                <a:gd name="connsiteX3-77" fmla="*/ 0 w 680066"/>
                <a:gd name="connsiteY3-78" fmla="*/ 123974 h 123974"/>
                <a:gd name="connsiteX4-79" fmla="*/ 153269 w 680066"/>
                <a:gd name="connsiteY4-80" fmla="*/ 8868 h 123974"/>
                <a:gd name="connsiteX0-81" fmla="*/ 153269 w 680066"/>
                <a:gd name="connsiteY0-82" fmla="*/ 8868 h 123974"/>
                <a:gd name="connsiteX1-83" fmla="*/ 680066 w 680066"/>
                <a:gd name="connsiteY1-84" fmla="*/ 0 h 123974"/>
                <a:gd name="connsiteX2-85" fmla="*/ 638232 w 680066"/>
                <a:gd name="connsiteY2-86" fmla="*/ 101361 h 123974"/>
                <a:gd name="connsiteX3-87" fmla="*/ 0 w 680066"/>
                <a:gd name="connsiteY3-88" fmla="*/ 123974 h 123974"/>
                <a:gd name="connsiteX4-89" fmla="*/ 153269 w 680066"/>
                <a:gd name="connsiteY4-90" fmla="*/ 8868 h 123974"/>
                <a:gd name="connsiteX0-91" fmla="*/ 153269 w 680066"/>
                <a:gd name="connsiteY0-92" fmla="*/ 8868 h 123974"/>
                <a:gd name="connsiteX1-93" fmla="*/ 680066 w 680066"/>
                <a:gd name="connsiteY1-94" fmla="*/ 0 h 123974"/>
                <a:gd name="connsiteX2-95" fmla="*/ 638232 w 680066"/>
                <a:gd name="connsiteY2-96" fmla="*/ 101361 h 123974"/>
                <a:gd name="connsiteX3-97" fmla="*/ 0 w 680066"/>
                <a:gd name="connsiteY3-98" fmla="*/ 123974 h 123974"/>
                <a:gd name="connsiteX4-99" fmla="*/ 153269 w 680066"/>
                <a:gd name="connsiteY4-100" fmla="*/ 8868 h 123974"/>
                <a:gd name="connsiteX0-101" fmla="*/ 153269 w 680066"/>
                <a:gd name="connsiteY0-102" fmla="*/ 8868 h 123974"/>
                <a:gd name="connsiteX1-103" fmla="*/ 680066 w 680066"/>
                <a:gd name="connsiteY1-104" fmla="*/ 0 h 123974"/>
                <a:gd name="connsiteX2-105" fmla="*/ 638232 w 680066"/>
                <a:gd name="connsiteY2-106" fmla="*/ 101361 h 123974"/>
                <a:gd name="connsiteX3-107" fmla="*/ 0 w 680066"/>
                <a:gd name="connsiteY3-108" fmla="*/ 123974 h 123974"/>
                <a:gd name="connsiteX4-109" fmla="*/ 153269 w 680066"/>
                <a:gd name="connsiteY4-110" fmla="*/ 8868 h 123974"/>
                <a:gd name="connsiteX0-111" fmla="*/ 143462 w 670259"/>
                <a:gd name="connsiteY0-112" fmla="*/ 8868 h 128234"/>
                <a:gd name="connsiteX1-113" fmla="*/ 670259 w 670259"/>
                <a:gd name="connsiteY1-114" fmla="*/ 0 h 128234"/>
                <a:gd name="connsiteX2-115" fmla="*/ 628425 w 670259"/>
                <a:gd name="connsiteY2-116" fmla="*/ 101361 h 128234"/>
                <a:gd name="connsiteX3-117" fmla="*/ 0 w 670259"/>
                <a:gd name="connsiteY3-118" fmla="*/ 128234 h 128234"/>
                <a:gd name="connsiteX4-119" fmla="*/ 143462 w 670259"/>
                <a:gd name="connsiteY4-120" fmla="*/ 8868 h 128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70259" h="128234">
                  <a:moveTo>
                    <a:pt x="143462" y="8868"/>
                  </a:moveTo>
                  <a:lnTo>
                    <a:pt x="670259" y="0"/>
                  </a:lnTo>
                  <a:cubicBezTo>
                    <a:pt x="670276" y="31576"/>
                    <a:pt x="649361" y="63101"/>
                    <a:pt x="628425" y="101361"/>
                  </a:cubicBezTo>
                  <a:lnTo>
                    <a:pt x="0" y="128234"/>
                  </a:lnTo>
                  <a:cubicBezTo>
                    <a:pt x="59632" y="27474"/>
                    <a:pt x="58885" y="31676"/>
                    <a:pt x="143462" y="8868"/>
                  </a:cubicBez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86" name="Freeform 720"/>
            <p:cNvSpPr/>
            <p:nvPr/>
          </p:nvSpPr>
          <p:spPr bwMode="auto">
            <a:xfrm>
              <a:off x="3101103" y="3114996"/>
              <a:ext cx="681015" cy="324986"/>
            </a:xfrm>
            <a:custGeom>
              <a:avLst/>
              <a:gdLst>
                <a:gd name="T0" fmla="*/ 302 w 315"/>
                <a:gd name="T1" fmla="*/ 0 h 149"/>
                <a:gd name="T2" fmla="*/ 88 w 315"/>
                <a:gd name="T3" fmla="*/ 106 h 149"/>
                <a:gd name="T4" fmla="*/ 0 w 315"/>
                <a:gd name="T5" fmla="*/ 79 h 149"/>
                <a:gd name="T6" fmla="*/ 7 w 315"/>
                <a:gd name="T7" fmla="*/ 102 h 149"/>
                <a:gd name="T8" fmla="*/ 7 w 315"/>
                <a:gd name="T9" fmla="*/ 103 h 149"/>
                <a:gd name="T10" fmla="*/ 97 w 315"/>
                <a:gd name="T11" fmla="*/ 133 h 149"/>
                <a:gd name="T12" fmla="*/ 315 w 315"/>
                <a:gd name="T13" fmla="*/ 25 h 149"/>
                <a:gd name="T14" fmla="*/ 302 w 315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5" h="149">
                  <a:moveTo>
                    <a:pt x="302" y="0"/>
                  </a:moveTo>
                  <a:cubicBezTo>
                    <a:pt x="88" y="106"/>
                    <a:pt x="88" y="106"/>
                    <a:pt x="88" y="106"/>
                  </a:cubicBezTo>
                  <a:cubicBezTo>
                    <a:pt x="56" y="122"/>
                    <a:pt x="18" y="110"/>
                    <a:pt x="0" y="79"/>
                  </a:cubicBezTo>
                  <a:cubicBezTo>
                    <a:pt x="1" y="87"/>
                    <a:pt x="3" y="94"/>
                    <a:pt x="7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4" y="136"/>
                    <a:pt x="64" y="149"/>
                    <a:pt x="97" y="133"/>
                  </a:cubicBezTo>
                  <a:cubicBezTo>
                    <a:pt x="315" y="25"/>
                    <a:pt x="315" y="25"/>
                    <a:pt x="315" y="25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EC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7" name="Freeform 721"/>
            <p:cNvSpPr/>
            <p:nvPr/>
          </p:nvSpPr>
          <p:spPr bwMode="auto">
            <a:xfrm>
              <a:off x="3389049" y="2626594"/>
              <a:ext cx="1331864" cy="437623"/>
            </a:xfrm>
            <a:custGeom>
              <a:avLst/>
              <a:gdLst>
                <a:gd name="T0" fmla="*/ 77 w 616"/>
                <a:gd name="T1" fmla="*/ 0 h 200"/>
                <a:gd name="T2" fmla="*/ 371 w 616"/>
                <a:gd name="T3" fmla="*/ 0 h 200"/>
                <a:gd name="T4" fmla="*/ 494 w 616"/>
                <a:gd name="T5" fmla="*/ 51 h 200"/>
                <a:gd name="T6" fmla="*/ 616 w 616"/>
                <a:gd name="T7" fmla="*/ 181 h 200"/>
                <a:gd name="T8" fmla="*/ 367 w 616"/>
                <a:gd name="T9" fmla="*/ 200 h 200"/>
                <a:gd name="T10" fmla="*/ 322 w 616"/>
                <a:gd name="T11" fmla="*/ 166 h 200"/>
                <a:gd name="T12" fmla="*/ 261 w 616"/>
                <a:gd name="T13" fmla="*/ 146 h 200"/>
                <a:gd name="T14" fmla="*/ 101 w 616"/>
                <a:gd name="T15" fmla="*/ 147 h 200"/>
                <a:gd name="T16" fmla="*/ 9 w 616"/>
                <a:gd name="T17" fmla="*/ 52 h 200"/>
                <a:gd name="T18" fmla="*/ 10 w 616"/>
                <a:gd name="T19" fmla="*/ 50 h 200"/>
                <a:gd name="T20" fmla="*/ 77 w 616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6" h="200">
                  <a:moveTo>
                    <a:pt x="77" y="0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419" y="0"/>
                    <a:pt x="464" y="19"/>
                    <a:pt x="494" y="51"/>
                  </a:cubicBezTo>
                  <a:cubicBezTo>
                    <a:pt x="616" y="181"/>
                    <a:pt x="616" y="181"/>
                    <a:pt x="616" y="181"/>
                  </a:cubicBezTo>
                  <a:cubicBezTo>
                    <a:pt x="367" y="200"/>
                    <a:pt x="367" y="200"/>
                    <a:pt x="367" y="200"/>
                  </a:cubicBezTo>
                  <a:cubicBezTo>
                    <a:pt x="322" y="166"/>
                    <a:pt x="322" y="166"/>
                    <a:pt x="322" y="166"/>
                  </a:cubicBezTo>
                  <a:cubicBezTo>
                    <a:pt x="305" y="153"/>
                    <a:pt x="283" y="146"/>
                    <a:pt x="261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43" y="147"/>
                    <a:pt x="0" y="102"/>
                    <a:pt x="9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21"/>
                    <a:pt x="44" y="0"/>
                    <a:pt x="77" y="0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8" name="Freeform 722"/>
            <p:cNvSpPr/>
            <p:nvPr/>
          </p:nvSpPr>
          <p:spPr bwMode="auto">
            <a:xfrm>
              <a:off x="3410073" y="2810322"/>
              <a:ext cx="908629" cy="253895"/>
            </a:xfrm>
            <a:custGeom>
              <a:avLst/>
              <a:gdLst>
                <a:gd name="T0" fmla="*/ 420 w 420"/>
                <a:gd name="T1" fmla="*/ 111 h 116"/>
                <a:gd name="T2" fmla="*/ 317 w 420"/>
                <a:gd name="T3" fmla="*/ 32 h 116"/>
                <a:gd name="T4" fmla="*/ 54 w 420"/>
                <a:gd name="T5" fmla="*/ 32 h 116"/>
                <a:gd name="T6" fmla="*/ 0 w 420"/>
                <a:gd name="T7" fmla="*/ 0 h 116"/>
                <a:gd name="T8" fmla="*/ 91 w 420"/>
                <a:gd name="T9" fmla="*/ 63 h 116"/>
                <a:gd name="T10" fmla="*/ 251 w 420"/>
                <a:gd name="T11" fmla="*/ 62 h 116"/>
                <a:gd name="T12" fmla="*/ 312 w 420"/>
                <a:gd name="T13" fmla="*/ 82 h 116"/>
                <a:gd name="T14" fmla="*/ 357 w 420"/>
                <a:gd name="T15" fmla="*/ 116 h 116"/>
                <a:gd name="T16" fmla="*/ 420 w 420"/>
                <a:gd name="T17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116">
                  <a:moveTo>
                    <a:pt x="420" y="111"/>
                  </a:moveTo>
                  <a:cubicBezTo>
                    <a:pt x="400" y="74"/>
                    <a:pt x="317" y="32"/>
                    <a:pt x="317" y="32"/>
                  </a:cubicBezTo>
                  <a:cubicBezTo>
                    <a:pt x="317" y="32"/>
                    <a:pt x="121" y="32"/>
                    <a:pt x="54" y="32"/>
                  </a:cubicBezTo>
                  <a:cubicBezTo>
                    <a:pt x="26" y="32"/>
                    <a:pt x="10" y="17"/>
                    <a:pt x="0" y="0"/>
                  </a:cubicBezTo>
                  <a:cubicBezTo>
                    <a:pt x="10" y="35"/>
                    <a:pt x="46" y="63"/>
                    <a:pt x="91" y="63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73" y="62"/>
                    <a:pt x="295" y="69"/>
                    <a:pt x="312" y="82"/>
                  </a:cubicBezTo>
                  <a:cubicBezTo>
                    <a:pt x="357" y="116"/>
                    <a:pt x="357" y="116"/>
                    <a:pt x="357" y="116"/>
                  </a:cubicBezTo>
                  <a:lnTo>
                    <a:pt x="420" y="111"/>
                  </a:lnTo>
                  <a:close/>
                </a:path>
              </a:pathLst>
            </a:custGeom>
            <a:solidFill>
              <a:srgbClr val="DB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2179402" y="2156646"/>
              <a:ext cx="4184816" cy="1936990"/>
              <a:chOff x="1620602" y="1680396"/>
              <a:chExt cx="4184816" cy="1936990"/>
            </a:xfrm>
          </p:grpSpPr>
          <p:sp>
            <p:nvSpPr>
              <p:cNvPr id="203" name="Freeform 649"/>
              <p:cNvSpPr/>
              <p:nvPr/>
            </p:nvSpPr>
            <p:spPr bwMode="auto">
              <a:xfrm>
                <a:off x="4603357" y="2085705"/>
                <a:ext cx="1156355" cy="520716"/>
              </a:xfrm>
              <a:custGeom>
                <a:avLst/>
                <a:gdLst>
                  <a:gd name="T0" fmla="*/ 0 w 535"/>
                  <a:gd name="T1" fmla="*/ 234 h 238"/>
                  <a:gd name="T2" fmla="*/ 165 w 535"/>
                  <a:gd name="T3" fmla="*/ 82 h 238"/>
                  <a:gd name="T4" fmla="*/ 488 w 535"/>
                  <a:gd name="T5" fmla="*/ 82 h 238"/>
                  <a:gd name="T6" fmla="*/ 402 w 535"/>
                  <a:gd name="T7" fmla="*/ 238 h 238"/>
                  <a:gd name="T8" fmla="*/ 0 w 535"/>
                  <a:gd name="T9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238">
                    <a:moveTo>
                      <a:pt x="0" y="234"/>
                    </a:moveTo>
                    <a:cubicBezTo>
                      <a:pt x="0" y="234"/>
                      <a:pt x="123" y="119"/>
                      <a:pt x="165" y="82"/>
                    </a:cubicBezTo>
                    <a:cubicBezTo>
                      <a:pt x="245" y="11"/>
                      <a:pt x="431" y="0"/>
                      <a:pt x="488" y="82"/>
                    </a:cubicBezTo>
                    <a:cubicBezTo>
                      <a:pt x="535" y="149"/>
                      <a:pt x="402" y="238"/>
                      <a:pt x="402" y="238"/>
                    </a:cubicBez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C73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04" name="Freeform 650"/>
              <p:cNvSpPr/>
              <p:nvPr/>
            </p:nvSpPr>
            <p:spPr bwMode="auto">
              <a:xfrm>
                <a:off x="4579591" y="2691361"/>
                <a:ext cx="1156355" cy="926025"/>
              </a:xfrm>
              <a:custGeom>
                <a:avLst/>
                <a:gdLst>
                  <a:gd name="T0" fmla="*/ 0 w 535"/>
                  <a:gd name="T1" fmla="*/ 8 h 423"/>
                  <a:gd name="T2" fmla="*/ 165 w 535"/>
                  <a:gd name="T3" fmla="*/ 277 h 423"/>
                  <a:gd name="T4" fmla="*/ 488 w 535"/>
                  <a:gd name="T5" fmla="*/ 277 h 423"/>
                  <a:gd name="T6" fmla="*/ 402 w 535"/>
                  <a:gd name="T7" fmla="*/ 0 h 423"/>
                  <a:gd name="T8" fmla="*/ 0 w 535"/>
                  <a:gd name="T9" fmla="*/ 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423">
                    <a:moveTo>
                      <a:pt x="0" y="8"/>
                    </a:moveTo>
                    <a:cubicBezTo>
                      <a:pt x="0" y="8"/>
                      <a:pt x="123" y="211"/>
                      <a:pt x="165" y="277"/>
                    </a:cubicBezTo>
                    <a:cubicBezTo>
                      <a:pt x="245" y="403"/>
                      <a:pt x="431" y="423"/>
                      <a:pt x="488" y="277"/>
                    </a:cubicBezTo>
                    <a:cubicBezTo>
                      <a:pt x="535" y="159"/>
                      <a:pt x="402" y="0"/>
                      <a:pt x="402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E0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05" name="Freeform 651"/>
              <p:cNvSpPr/>
              <p:nvPr/>
            </p:nvSpPr>
            <p:spPr bwMode="auto">
              <a:xfrm>
                <a:off x="4587818" y="2680282"/>
                <a:ext cx="1157269" cy="926025"/>
              </a:xfrm>
              <a:custGeom>
                <a:avLst/>
                <a:gdLst>
                  <a:gd name="T0" fmla="*/ 0 w 535"/>
                  <a:gd name="T1" fmla="*/ 8 h 423"/>
                  <a:gd name="T2" fmla="*/ 165 w 535"/>
                  <a:gd name="T3" fmla="*/ 277 h 423"/>
                  <a:gd name="T4" fmla="*/ 488 w 535"/>
                  <a:gd name="T5" fmla="*/ 277 h 423"/>
                  <a:gd name="T6" fmla="*/ 402 w 535"/>
                  <a:gd name="T7" fmla="*/ 0 h 423"/>
                  <a:gd name="T8" fmla="*/ 0 w 535"/>
                  <a:gd name="T9" fmla="*/ 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423">
                    <a:moveTo>
                      <a:pt x="0" y="8"/>
                    </a:moveTo>
                    <a:cubicBezTo>
                      <a:pt x="0" y="8"/>
                      <a:pt x="123" y="211"/>
                      <a:pt x="165" y="277"/>
                    </a:cubicBezTo>
                    <a:cubicBezTo>
                      <a:pt x="245" y="403"/>
                      <a:pt x="431" y="423"/>
                      <a:pt x="488" y="277"/>
                    </a:cubicBezTo>
                    <a:cubicBezTo>
                      <a:pt x="535" y="159"/>
                      <a:pt x="402" y="0"/>
                      <a:pt x="402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A0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06" name="Freeform 652"/>
              <p:cNvSpPr/>
              <p:nvPr/>
            </p:nvSpPr>
            <p:spPr bwMode="auto">
              <a:xfrm>
                <a:off x="3696556" y="2538100"/>
                <a:ext cx="1909585" cy="212349"/>
              </a:xfrm>
              <a:custGeom>
                <a:avLst/>
                <a:gdLst>
                  <a:gd name="T0" fmla="*/ 883 w 883"/>
                  <a:gd name="T1" fmla="*/ 48 h 97"/>
                  <a:gd name="T2" fmla="*/ 842 w 883"/>
                  <a:gd name="T3" fmla="*/ 19 h 97"/>
                  <a:gd name="T4" fmla="*/ 9 w 883"/>
                  <a:gd name="T5" fmla="*/ 0 h 97"/>
                  <a:gd name="T6" fmla="*/ 8 w 883"/>
                  <a:gd name="T7" fmla="*/ 0 h 97"/>
                  <a:gd name="T8" fmla="*/ 0 w 883"/>
                  <a:gd name="T9" fmla="*/ 48 h 97"/>
                  <a:gd name="T10" fmla="*/ 8 w 883"/>
                  <a:gd name="T11" fmla="*/ 97 h 97"/>
                  <a:gd name="T12" fmla="*/ 9 w 883"/>
                  <a:gd name="T13" fmla="*/ 97 h 97"/>
                  <a:gd name="T14" fmla="*/ 842 w 883"/>
                  <a:gd name="T15" fmla="*/ 77 h 97"/>
                  <a:gd name="T16" fmla="*/ 883 w 883"/>
                  <a:gd name="T17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3" h="97">
                    <a:moveTo>
                      <a:pt x="883" y="48"/>
                    </a:moveTo>
                    <a:cubicBezTo>
                      <a:pt x="883" y="39"/>
                      <a:pt x="842" y="19"/>
                      <a:pt x="842" y="19"/>
                    </a:cubicBezTo>
                    <a:cubicBezTo>
                      <a:pt x="842" y="19"/>
                      <a:pt x="11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0" y="26"/>
                      <a:pt x="0" y="48"/>
                    </a:cubicBezTo>
                    <a:cubicBezTo>
                      <a:pt x="0" y="71"/>
                      <a:pt x="4" y="95"/>
                      <a:pt x="8" y="97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11" y="97"/>
                      <a:pt x="842" y="77"/>
                      <a:pt x="842" y="77"/>
                    </a:cubicBezTo>
                    <a:cubicBezTo>
                      <a:pt x="842" y="77"/>
                      <a:pt x="883" y="58"/>
                      <a:pt x="883" y="48"/>
                    </a:cubicBezTo>
                    <a:close/>
                  </a:path>
                </a:pathLst>
              </a:custGeom>
              <a:gradFill>
                <a:gsLst>
                  <a:gs pos="43000">
                    <a:srgbClr val="FF5F53"/>
                  </a:gs>
                  <a:gs pos="0">
                    <a:srgbClr val="FF2211"/>
                  </a:gs>
                  <a:gs pos="100000">
                    <a:srgbClr val="791104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07" name="Freeform 653"/>
              <p:cNvSpPr/>
              <p:nvPr/>
            </p:nvSpPr>
            <p:spPr bwMode="auto">
              <a:xfrm>
                <a:off x="1620602" y="2593496"/>
                <a:ext cx="1385798" cy="100635"/>
              </a:xfrm>
              <a:custGeom>
                <a:avLst/>
                <a:gdLst>
                  <a:gd name="T0" fmla="*/ 76 w 641"/>
                  <a:gd name="T1" fmla="*/ 0 h 46"/>
                  <a:gd name="T2" fmla="*/ 2 w 641"/>
                  <a:gd name="T3" fmla="*/ 21 h 46"/>
                  <a:gd name="T4" fmla="*/ 2 w 641"/>
                  <a:gd name="T5" fmla="*/ 25 h 46"/>
                  <a:gd name="T6" fmla="*/ 76 w 641"/>
                  <a:gd name="T7" fmla="*/ 46 h 46"/>
                  <a:gd name="T8" fmla="*/ 641 w 641"/>
                  <a:gd name="T9" fmla="*/ 46 h 46"/>
                  <a:gd name="T10" fmla="*/ 641 w 641"/>
                  <a:gd name="T11" fmla="*/ 0 h 46"/>
                  <a:gd name="T12" fmla="*/ 76 w 641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1" h="46">
                    <a:moveTo>
                      <a:pt x="76" y="0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0" y="22"/>
                      <a:pt x="0" y="24"/>
                      <a:pt x="2" y="25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641" y="46"/>
                      <a:pt x="641" y="46"/>
                      <a:pt x="641" y="46"/>
                    </a:cubicBezTo>
                    <a:cubicBezTo>
                      <a:pt x="641" y="0"/>
                      <a:pt x="641" y="0"/>
                      <a:pt x="641" y="0"/>
                    </a:cubicBezTo>
                    <a:lnTo>
                      <a:pt x="7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1"/>
                  </a:gs>
                  <a:gs pos="27000">
                    <a:srgbClr val="808080"/>
                  </a:gs>
                  <a:gs pos="11000">
                    <a:schemeClr val="bg1"/>
                  </a:gs>
                  <a:gs pos="87000">
                    <a:srgbClr val="000000"/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08" name="Freeform 654"/>
              <p:cNvSpPr/>
              <p:nvPr/>
            </p:nvSpPr>
            <p:spPr bwMode="auto">
              <a:xfrm>
                <a:off x="2498152" y="2448545"/>
                <a:ext cx="240412" cy="389614"/>
              </a:xfrm>
              <a:custGeom>
                <a:avLst/>
                <a:gdLst>
                  <a:gd name="T0" fmla="*/ 111 w 111"/>
                  <a:gd name="T1" fmla="*/ 0 h 178"/>
                  <a:gd name="T2" fmla="*/ 7 w 111"/>
                  <a:gd name="T3" fmla="*/ 55 h 178"/>
                  <a:gd name="T4" fmla="*/ 0 w 111"/>
                  <a:gd name="T5" fmla="*/ 89 h 178"/>
                  <a:gd name="T6" fmla="*/ 7 w 111"/>
                  <a:gd name="T7" fmla="*/ 124 h 178"/>
                  <a:gd name="T8" fmla="*/ 111 w 111"/>
                  <a:gd name="T9" fmla="*/ 178 h 178"/>
                  <a:gd name="T10" fmla="*/ 106 w 111"/>
                  <a:gd name="T11" fmla="*/ 89 h 178"/>
                  <a:gd name="T12" fmla="*/ 111 w 111"/>
                  <a:gd name="T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78">
                    <a:moveTo>
                      <a:pt x="111" y="0"/>
                    </a:moveTo>
                    <a:cubicBezTo>
                      <a:pt x="91" y="4"/>
                      <a:pt x="40" y="40"/>
                      <a:pt x="7" y="55"/>
                    </a:cubicBezTo>
                    <a:cubicBezTo>
                      <a:pt x="3" y="64"/>
                      <a:pt x="0" y="70"/>
                      <a:pt x="0" y="89"/>
                    </a:cubicBezTo>
                    <a:cubicBezTo>
                      <a:pt x="0" y="109"/>
                      <a:pt x="3" y="115"/>
                      <a:pt x="7" y="124"/>
                    </a:cubicBezTo>
                    <a:cubicBezTo>
                      <a:pt x="34" y="136"/>
                      <a:pt x="91" y="175"/>
                      <a:pt x="111" y="178"/>
                    </a:cubicBezTo>
                    <a:cubicBezTo>
                      <a:pt x="108" y="164"/>
                      <a:pt x="106" y="123"/>
                      <a:pt x="106" y="89"/>
                    </a:cubicBezTo>
                    <a:cubicBezTo>
                      <a:pt x="106" y="55"/>
                      <a:pt x="108" y="14"/>
                      <a:pt x="11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BA652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09" name="Freeform 655"/>
              <p:cNvSpPr/>
              <p:nvPr/>
            </p:nvSpPr>
            <p:spPr bwMode="auto">
              <a:xfrm>
                <a:off x="2851000" y="2455007"/>
                <a:ext cx="45706" cy="378535"/>
              </a:xfrm>
              <a:custGeom>
                <a:avLst/>
                <a:gdLst>
                  <a:gd name="T0" fmla="*/ 21 w 21"/>
                  <a:gd name="T1" fmla="*/ 0 h 173"/>
                  <a:gd name="T2" fmla="*/ 15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5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9" y="2"/>
                      <a:pt x="16" y="5"/>
                      <a:pt x="15" y="5"/>
                    </a:cubicBezTo>
                    <a:cubicBezTo>
                      <a:pt x="15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5" y="168"/>
                      <a:pt x="15" y="168"/>
                    </a:cubicBezTo>
                    <a:cubicBezTo>
                      <a:pt x="16" y="168"/>
                      <a:pt x="19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EFD099"/>
                  </a:gs>
                  <a:gs pos="68000">
                    <a:srgbClr val="F4E3C4"/>
                  </a:gs>
                  <a:gs pos="49000">
                    <a:srgbClr val="DB9D53"/>
                  </a:gs>
                  <a:gs pos="28000">
                    <a:srgbClr val="F4E3C4"/>
                  </a:gs>
                  <a:gs pos="90000">
                    <a:srgbClr val="F4E3C4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0" name="Freeform 656"/>
              <p:cNvSpPr/>
              <p:nvPr/>
            </p:nvSpPr>
            <p:spPr bwMode="auto">
              <a:xfrm>
                <a:off x="2876595" y="2448545"/>
                <a:ext cx="54847" cy="392384"/>
              </a:xfrm>
              <a:custGeom>
                <a:avLst/>
                <a:gdLst>
                  <a:gd name="T0" fmla="*/ 14 w 25"/>
                  <a:gd name="T1" fmla="*/ 89 h 179"/>
                  <a:gd name="T2" fmla="*/ 25 w 25"/>
                  <a:gd name="T3" fmla="*/ 0 h 179"/>
                  <a:gd name="T4" fmla="*/ 15 w 25"/>
                  <a:gd name="T5" fmla="*/ 0 h 179"/>
                  <a:gd name="T6" fmla="*/ 9 w 25"/>
                  <a:gd name="T7" fmla="*/ 3 h 179"/>
                  <a:gd name="T8" fmla="*/ 0 w 25"/>
                  <a:gd name="T9" fmla="*/ 89 h 179"/>
                  <a:gd name="T10" fmla="*/ 9 w 25"/>
                  <a:gd name="T11" fmla="*/ 176 h 179"/>
                  <a:gd name="T12" fmla="*/ 15 w 25"/>
                  <a:gd name="T13" fmla="*/ 179 h 179"/>
                  <a:gd name="T14" fmla="*/ 25 w 25"/>
                  <a:gd name="T15" fmla="*/ 179 h 179"/>
                  <a:gd name="T16" fmla="*/ 14 w 25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79">
                    <a:moveTo>
                      <a:pt x="14" y="89"/>
                    </a:moveTo>
                    <a:cubicBezTo>
                      <a:pt x="14" y="48"/>
                      <a:pt x="19" y="3"/>
                      <a:pt x="2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9" y="176"/>
                      <a:pt x="14" y="130"/>
                      <a:pt x="14" y="89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1" name="Freeform 657"/>
              <p:cNvSpPr/>
              <p:nvPr/>
            </p:nvSpPr>
            <p:spPr bwMode="auto">
              <a:xfrm>
                <a:off x="2907675" y="2448545"/>
                <a:ext cx="47534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2" name="Freeform 658"/>
              <p:cNvSpPr/>
              <p:nvPr/>
            </p:nvSpPr>
            <p:spPr bwMode="auto">
              <a:xfrm>
                <a:off x="2842773" y="2464240"/>
                <a:ext cx="42963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>
                <a:gsLst>
                  <a:gs pos="10000">
                    <a:srgbClr val="EFD099"/>
                  </a:gs>
                  <a:gs pos="68000">
                    <a:srgbClr val="F4E3C4"/>
                  </a:gs>
                  <a:gs pos="49000">
                    <a:srgbClr val="DB9D53"/>
                  </a:gs>
                  <a:gs pos="28000">
                    <a:srgbClr val="F4E3C4"/>
                  </a:gs>
                  <a:gs pos="90000">
                    <a:srgbClr val="F4E3C4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3" name="Freeform 659"/>
              <p:cNvSpPr/>
              <p:nvPr/>
            </p:nvSpPr>
            <p:spPr bwMode="auto">
              <a:xfrm>
                <a:off x="2935099" y="2455007"/>
                <a:ext cx="45706" cy="378535"/>
              </a:xfrm>
              <a:custGeom>
                <a:avLst/>
                <a:gdLst>
                  <a:gd name="T0" fmla="*/ 21 w 21"/>
                  <a:gd name="T1" fmla="*/ 0 h 173"/>
                  <a:gd name="T2" fmla="*/ 14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4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8" y="2"/>
                      <a:pt x="16" y="5"/>
                      <a:pt x="14" y="5"/>
                    </a:cubicBezTo>
                    <a:cubicBezTo>
                      <a:pt x="14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4" y="168"/>
                      <a:pt x="14" y="168"/>
                    </a:cubicBezTo>
                    <a:cubicBezTo>
                      <a:pt x="16" y="168"/>
                      <a:pt x="18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4" name="Freeform 660"/>
              <p:cNvSpPr/>
              <p:nvPr/>
            </p:nvSpPr>
            <p:spPr bwMode="auto">
              <a:xfrm>
                <a:off x="2961608" y="2448545"/>
                <a:ext cx="53933" cy="392384"/>
              </a:xfrm>
              <a:custGeom>
                <a:avLst/>
                <a:gdLst>
                  <a:gd name="T0" fmla="*/ 14 w 25"/>
                  <a:gd name="T1" fmla="*/ 89 h 179"/>
                  <a:gd name="T2" fmla="*/ 25 w 25"/>
                  <a:gd name="T3" fmla="*/ 0 h 179"/>
                  <a:gd name="T4" fmla="*/ 15 w 25"/>
                  <a:gd name="T5" fmla="*/ 0 h 179"/>
                  <a:gd name="T6" fmla="*/ 9 w 25"/>
                  <a:gd name="T7" fmla="*/ 3 h 179"/>
                  <a:gd name="T8" fmla="*/ 0 w 25"/>
                  <a:gd name="T9" fmla="*/ 89 h 179"/>
                  <a:gd name="T10" fmla="*/ 9 w 25"/>
                  <a:gd name="T11" fmla="*/ 176 h 179"/>
                  <a:gd name="T12" fmla="*/ 15 w 25"/>
                  <a:gd name="T13" fmla="*/ 179 h 179"/>
                  <a:gd name="T14" fmla="*/ 25 w 25"/>
                  <a:gd name="T15" fmla="*/ 179 h 179"/>
                  <a:gd name="T16" fmla="*/ 14 w 25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79">
                    <a:moveTo>
                      <a:pt x="14" y="89"/>
                    </a:moveTo>
                    <a:cubicBezTo>
                      <a:pt x="14" y="48"/>
                      <a:pt x="19" y="3"/>
                      <a:pt x="2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9" y="176"/>
                      <a:pt x="14" y="130"/>
                      <a:pt x="14" y="89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5" name="Freeform 661"/>
              <p:cNvSpPr/>
              <p:nvPr/>
            </p:nvSpPr>
            <p:spPr bwMode="auto">
              <a:xfrm>
                <a:off x="2991774" y="2448545"/>
                <a:ext cx="47534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6" name="Freeform 662"/>
              <p:cNvSpPr/>
              <p:nvPr/>
            </p:nvSpPr>
            <p:spPr bwMode="auto">
              <a:xfrm>
                <a:off x="2710226" y="2448545"/>
                <a:ext cx="136203" cy="392384"/>
              </a:xfrm>
              <a:custGeom>
                <a:avLst/>
                <a:gdLst>
                  <a:gd name="T0" fmla="*/ 52 w 63"/>
                  <a:gd name="T1" fmla="*/ 89 h 179"/>
                  <a:gd name="T2" fmla="*/ 63 w 63"/>
                  <a:gd name="T3" fmla="*/ 0 h 179"/>
                  <a:gd name="T4" fmla="*/ 15 w 63"/>
                  <a:gd name="T5" fmla="*/ 0 h 179"/>
                  <a:gd name="T6" fmla="*/ 9 w 63"/>
                  <a:gd name="T7" fmla="*/ 3 h 179"/>
                  <a:gd name="T8" fmla="*/ 0 w 63"/>
                  <a:gd name="T9" fmla="*/ 89 h 179"/>
                  <a:gd name="T10" fmla="*/ 9 w 63"/>
                  <a:gd name="T11" fmla="*/ 176 h 179"/>
                  <a:gd name="T12" fmla="*/ 15 w 63"/>
                  <a:gd name="T13" fmla="*/ 179 h 179"/>
                  <a:gd name="T14" fmla="*/ 63 w 63"/>
                  <a:gd name="T15" fmla="*/ 179 h 179"/>
                  <a:gd name="T16" fmla="*/ 52 w 63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79">
                    <a:moveTo>
                      <a:pt x="52" y="89"/>
                    </a:moveTo>
                    <a:cubicBezTo>
                      <a:pt x="52" y="48"/>
                      <a:pt x="57" y="3"/>
                      <a:pt x="6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63" y="179"/>
                      <a:pt x="63" y="179"/>
                      <a:pt x="63" y="179"/>
                    </a:cubicBezTo>
                    <a:cubicBezTo>
                      <a:pt x="57" y="176"/>
                      <a:pt x="52" y="130"/>
                      <a:pt x="52" y="89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7" name="Freeform 663"/>
              <p:cNvSpPr/>
              <p:nvPr/>
            </p:nvSpPr>
            <p:spPr bwMode="auto">
              <a:xfrm>
                <a:off x="2822663" y="2448545"/>
                <a:ext cx="47534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70000">
                    <a:srgbClr val="EFD099"/>
                  </a:gs>
                  <a:gs pos="50000">
                    <a:srgbClr val="D58F39"/>
                  </a:gs>
                  <a:gs pos="28000">
                    <a:srgbClr val="EED5A8"/>
                  </a:gs>
                  <a:gs pos="84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8" name="Freeform 664"/>
              <p:cNvSpPr/>
              <p:nvPr/>
            </p:nvSpPr>
            <p:spPr bwMode="auto">
              <a:xfrm>
                <a:off x="2926872" y="2464240"/>
                <a:ext cx="42963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9" name="Freeform 665"/>
              <p:cNvSpPr/>
              <p:nvPr/>
            </p:nvSpPr>
            <p:spPr bwMode="auto">
              <a:xfrm>
                <a:off x="3020111" y="2455007"/>
                <a:ext cx="44792" cy="378535"/>
              </a:xfrm>
              <a:custGeom>
                <a:avLst/>
                <a:gdLst>
                  <a:gd name="T0" fmla="*/ 21 w 21"/>
                  <a:gd name="T1" fmla="*/ 0 h 173"/>
                  <a:gd name="T2" fmla="*/ 14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4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8" y="2"/>
                      <a:pt x="16" y="5"/>
                      <a:pt x="14" y="5"/>
                    </a:cubicBezTo>
                    <a:cubicBezTo>
                      <a:pt x="14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4" y="168"/>
                      <a:pt x="14" y="168"/>
                    </a:cubicBezTo>
                    <a:cubicBezTo>
                      <a:pt x="16" y="168"/>
                      <a:pt x="18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0" name="Freeform 666"/>
              <p:cNvSpPr/>
              <p:nvPr/>
            </p:nvSpPr>
            <p:spPr bwMode="auto">
              <a:xfrm>
                <a:off x="3045706" y="2448545"/>
                <a:ext cx="145344" cy="392384"/>
              </a:xfrm>
              <a:custGeom>
                <a:avLst/>
                <a:gdLst>
                  <a:gd name="T0" fmla="*/ 56 w 67"/>
                  <a:gd name="T1" fmla="*/ 89 h 179"/>
                  <a:gd name="T2" fmla="*/ 67 w 67"/>
                  <a:gd name="T3" fmla="*/ 0 h 179"/>
                  <a:gd name="T4" fmla="*/ 15 w 67"/>
                  <a:gd name="T5" fmla="*/ 0 h 179"/>
                  <a:gd name="T6" fmla="*/ 9 w 67"/>
                  <a:gd name="T7" fmla="*/ 3 h 179"/>
                  <a:gd name="T8" fmla="*/ 0 w 67"/>
                  <a:gd name="T9" fmla="*/ 89 h 179"/>
                  <a:gd name="T10" fmla="*/ 9 w 67"/>
                  <a:gd name="T11" fmla="*/ 176 h 179"/>
                  <a:gd name="T12" fmla="*/ 15 w 67"/>
                  <a:gd name="T13" fmla="*/ 179 h 179"/>
                  <a:gd name="T14" fmla="*/ 67 w 67"/>
                  <a:gd name="T15" fmla="*/ 179 h 179"/>
                  <a:gd name="T16" fmla="*/ 56 w 67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79">
                    <a:moveTo>
                      <a:pt x="56" y="89"/>
                    </a:moveTo>
                    <a:cubicBezTo>
                      <a:pt x="56" y="48"/>
                      <a:pt x="61" y="3"/>
                      <a:pt x="6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67" y="179"/>
                      <a:pt x="67" y="179"/>
                      <a:pt x="67" y="179"/>
                    </a:cubicBezTo>
                    <a:cubicBezTo>
                      <a:pt x="61" y="176"/>
                      <a:pt x="56" y="130"/>
                      <a:pt x="56" y="89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1" name="Freeform 667"/>
              <p:cNvSpPr/>
              <p:nvPr/>
            </p:nvSpPr>
            <p:spPr bwMode="auto">
              <a:xfrm>
                <a:off x="3166370" y="2448545"/>
                <a:ext cx="48448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>
                <a:gsLst>
                  <a:gs pos="26000">
                    <a:srgbClr val="D69B3A"/>
                  </a:gs>
                  <a:gs pos="64500">
                    <a:srgbClr val="EFD099"/>
                  </a:gs>
                  <a:gs pos="53000">
                    <a:srgbClr val="D58F39"/>
                  </a:gs>
                  <a:gs pos="41000">
                    <a:srgbClr val="EED5A8"/>
                  </a:gs>
                  <a:gs pos="90000">
                    <a:srgbClr val="E6B764"/>
                  </a:gs>
                  <a:gs pos="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2" name="Freeform 668"/>
              <p:cNvSpPr/>
              <p:nvPr/>
            </p:nvSpPr>
            <p:spPr bwMode="auto">
              <a:xfrm>
                <a:off x="3010970" y="2464240"/>
                <a:ext cx="42963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3" name="Freeform 669"/>
              <p:cNvSpPr/>
              <p:nvPr/>
            </p:nvSpPr>
            <p:spPr bwMode="auto">
              <a:xfrm>
                <a:off x="3194707" y="2455007"/>
                <a:ext cx="45706" cy="378535"/>
              </a:xfrm>
              <a:custGeom>
                <a:avLst/>
                <a:gdLst>
                  <a:gd name="T0" fmla="*/ 21 w 21"/>
                  <a:gd name="T1" fmla="*/ 0 h 173"/>
                  <a:gd name="T2" fmla="*/ 14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4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8" y="2"/>
                      <a:pt x="16" y="5"/>
                      <a:pt x="14" y="5"/>
                    </a:cubicBezTo>
                    <a:cubicBezTo>
                      <a:pt x="14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4" y="168"/>
                      <a:pt x="14" y="168"/>
                    </a:cubicBezTo>
                    <a:cubicBezTo>
                      <a:pt x="16" y="168"/>
                      <a:pt x="18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>
                <a:gsLst>
                  <a:gs pos="26000">
                    <a:srgbClr val="D69B3A"/>
                  </a:gs>
                  <a:gs pos="64500">
                    <a:srgbClr val="EFD099"/>
                  </a:gs>
                  <a:gs pos="53000">
                    <a:srgbClr val="D58F39"/>
                  </a:gs>
                  <a:gs pos="41000">
                    <a:srgbClr val="EED5A8"/>
                  </a:gs>
                  <a:gs pos="90000">
                    <a:srgbClr val="E6B764"/>
                  </a:gs>
                  <a:gs pos="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4" name="Freeform 670"/>
              <p:cNvSpPr/>
              <p:nvPr/>
            </p:nvSpPr>
            <p:spPr bwMode="auto">
              <a:xfrm>
                <a:off x="3221216" y="2448545"/>
                <a:ext cx="53933" cy="392384"/>
              </a:xfrm>
              <a:custGeom>
                <a:avLst/>
                <a:gdLst>
                  <a:gd name="T0" fmla="*/ 14 w 25"/>
                  <a:gd name="T1" fmla="*/ 89 h 179"/>
                  <a:gd name="T2" fmla="*/ 25 w 25"/>
                  <a:gd name="T3" fmla="*/ 0 h 179"/>
                  <a:gd name="T4" fmla="*/ 15 w 25"/>
                  <a:gd name="T5" fmla="*/ 0 h 179"/>
                  <a:gd name="T6" fmla="*/ 9 w 25"/>
                  <a:gd name="T7" fmla="*/ 3 h 179"/>
                  <a:gd name="T8" fmla="*/ 0 w 25"/>
                  <a:gd name="T9" fmla="*/ 89 h 179"/>
                  <a:gd name="T10" fmla="*/ 9 w 25"/>
                  <a:gd name="T11" fmla="*/ 176 h 179"/>
                  <a:gd name="T12" fmla="*/ 15 w 25"/>
                  <a:gd name="T13" fmla="*/ 179 h 179"/>
                  <a:gd name="T14" fmla="*/ 25 w 25"/>
                  <a:gd name="T15" fmla="*/ 179 h 179"/>
                  <a:gd name="T16" fmla="*/ 14 w 25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79">
                    <a:moveTo>
                      <a:pt x="14" y="89"/>
                    </a:moveTo>
                    <a:cubicBezTo>
                      <a:pt x="14" y="48"/>
                      <a:pt x="19" y="3"/>
                      <a:pt x="2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9" y="176"/>
                      <a:pt x="14" y="130"/>
                      <a:pt x="14" y="89"/>
                    </a:cubicBezTo>
                    <a:close/>
                  </a:path>
                </a:pathLst>
              </a:custGeom>
              <a:gradFill>
                <a:gsLst>
                  <a:gs pos="26000">
                    <a:srgbClr val="D69B3A"/>
                  </a:gs>
                  <a:gs pos="64500">
                    <a:srgbClr val="EFD099"/>
                  </a:gs>
                  <a:gs pos="53000">
                    <a:srgbClr val="D58F39"/>
                  </a:gs>
                  <a:gs pos="41000">
                    <a:srgbClr val="EED5A8"/>
                  </a:gs>
                  <a:gs pos="90000">
                    <a:srgbClr val="E6B764"/>
                  </a:gs>
                  <a:gs pos="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5" name="Freeform 671"/>
              <p:cNvSpPr/>
              <p:nvPr/>
            </p:nvSpPr>
            <p:spPr bwMode="auto">
              <a:xfrm>
                <a:off x="3251382" y="2448545"/>
                <a:ext cx="47534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6" name="Freeform 672"/>
              <p:cNvSpPr/>
              <p:nvPr/>
            </p:nvSpPr>
            <p:spPr bwMode="auto">
              <a:xfrm>
                <a:off x="3186480" y="2464240"/>
                <a:ext cx="42963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>
                <a:gsLst>
                  <a:gs pos="26000">
                    <a:srgbClr val="D69B3A"/>
                  </a:gs>
                  <a:gs pos="64500">
                    <a:srgbClr val="EFD099"/>
                  </a:gs>
                  <a:gs pos="53000">
                    <a:srgbClr val="D58F39"/>
                  </a:gs>
                  <a:gs pos="41000">
                    <a:srgbClr val="EED5A8"/>
                  </a:gs>
                  <a:gs pos="90000">
                    <a:srgbClr val="E6B764"/>
                  </a:gs>
                  <a:gs pos="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7" name="Freeform 673"/>
              <p:cNvSpPr/>
              <p:nvPr/>
            </p:nvSpPr>
            <p:spPr bwMode="auto">
              <a:xfrm>
                <a:off x="3272407" y="2455007"/>
                <a:ext cx="45706" cy="378535"/>
              </a:xfrm>
              <a:custGeom>
                <a:avLst/>
                <a:gdLst>
                  <a:gd name="T0" fmla="*/ 21 w 21"/>
                  <a:gd name="T1" fmla="*/ 0 h 173"/>
                  <a:gd name="T2" fmla="*/ 15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5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9" y="2"/>
                      <a:pt x="16" y="5"/>
                      <a:pt x="15" y="5"/>
                    </a:cubicBezTo>
                    <a:cubicBezTo>
                      <a:pt x="15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5" y="168"/>
                      <a:pt x="15" y="168"/>
                    </a:cubicBezTo>
                    <a:cubicBezTo>
                      <a:pt x="16" y="168"/>
                      <a:pt x="19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>
                <a:gsLst>
                  <a:gs pos="26000">
                    <a:srgbClr val="D69B3A"/>
                  </a:gs>
                  <a:gs pos="64500">
                    <a:srgbClr val="EFD099"/>
                  </a:gs>
                  <a:gs pos="53000">
                    <a:srgbClr val="D58F39"/>
                  </a:gs>
                  <a:gs pos="41000">
                    <a:srgbClr val="EED5A8"/>
                  </a:gs>
                  <a:gs pos="90000">
                    <a:srgbClr val="E6B764"/>
                  </a:gs>
                  <a:gs pos="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8" name="Freeform 674"/>
              <p:cNvSpPr/>
              <p:nvPr/>
            </p:nvSpPr>
            <p:spPr bwMode="auto">
              <a:xfrm>
                <a:off x="3298916" y="2448545"/>
                <a:ext cx="53933" cy="392384"/>
              </a:xfrm>
              <a:custGeom>
                <a:avLst/>
                <a:gdLst>
                  <a:gd name="T0" fmla="*/ 14 w 25"/>
                  <a:gd name="T1" fmla="*/ 89 h 179"/>
                  <a:gd name="T2" fmla="*/ 25 w 25"/>
                  <a:gd name="T3" fmla="*/ 0 h 179"/>
                  <a:gd name="T4" fmla="*/ 15 w 25"/>
                  <a:gd name="T5" fmla="*/ 0 h 179"/>
                  <a:gd name="T6" fmla="*/ 9 w 25"/>
                  <a:gd name="T7" fmla="*/ 3 h 179"/>
                  <a:gd name="T8" fmla="*/ 0 w 25"/>
                  <a:gd name="T9" fmla="*/ 89 h 179"/>
                  <a:gd name="T10" fmla="*/ 9 w 25"/>
                  <a:gd name="T11" fmla="*/ 176 h 179"/>
                  <a:gd name="T12" fmla="*/ 15 w 25"/>
                  <a:gd name="T13" fmla="*/ 179 h 179"/>
                  <a:gd name="T14" fmla="*/ 25 w 25"/>
                  <a:gd name="T15" fmla="*/ 179 h 179"/>
                  <a:gd name="T16" fmla="*/ 14 w 25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79">
                    <a:moveTo>
                      <a:pt x="14" y="89"/>
                    </a:moveTo>
                    <a:cubicBezTo>
                      <a:pt x="14" y="48"/>
                      <a:pt x="19" y="3"/>
                      <a:pt x="2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9" y="176"/>
                      <a:pt x="14" y="130"/>
                      <a:pt x="14" y="89"/>
                    </a:cubicBezTo>
                    <a:close/>
                  </a:path>
                </a:pathLst>
              </a:custGeom>
              <a:gradFill>
                <a:gsLst>
                  <a:gs pos="26000">
                    <a:srgbClr val="D69B3A"/>
                  </a:gs>
                  <a:gs pos="64500">
                    <a:srgbClr val="EFD099"/>
                  </a:gs>
                  <a:gs pos="53000">
                    <a:srgbClr val="D58F39"/>
                  </a:gs>
                  <a:gs pos="41000">
                    <a:srgbClr val="EED5A8"/>
                  </a:gs>
                  <a:gs pos="90000">
                    <a:srgbClr val="E6B764"/>
                  </a:gs>
                  <a:gs pos="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9" name="Freeform 675"/>
              <p:cNvSpPr/>
              <p:nvPr/>
            </p:nvSpPr>
            <p:spPr bwMode="auto">
              <a:xfrm>
                <a:off x="3329082" y="2448545"/>
                <a:ext cx="47534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>
                <a:gsLst>
                  <a:gs pos="26000">
                    <a:srgbClr val="D69B3A"/>
                  </a:gs>
                  <a:gs pos="64500">
                    <a:srgbClr val="EFD099"/>
                  </a:gs>
                  <a:gs pos="53000">
                    <a:srgbClr val="D58F39"/>
                  </a:gs>
                  <a:gs pos="41000">
                    <a:srgbClr val="EED5A8"/>
                  </a:gs>
                  <a:gs pos="90000">
                    <a:srgbClr val="E6B764"/>
                  </a:gs>
                  <a:gs pos="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0" name="Freeform 676"/>
              <p:cNvSpPr/>
              <p:nvPr/>
            </p:nvSpPr>
            <p:spPr bwMode="auto">
              <a:xfrm>
                <a:off x="3264180" y="2464240"/>
                <a:ext cx="42963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1" name="Freeform 677"/>
              <p:cNvSpPr/>
              <p:nvPr/>
            </p:nvSpPr>
            <p:spPr bwMode="auto">
              <a:xfrm>
                <a:off x="3357419" y="2455007"/>
                <a:ext cx="44792" cy="378535"/>
              </a:xfrm>
              <a:custGeom>
                <a:avLst/>
                <a:gdLst>
                  <a:gd name="T0" fmla="*/ 21 w 21"/>
                  <a:gd name="T1" fmla="*/ 0 h 173"/>
                  <a:gd name="T2" fmla="*/ 15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5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8" y="2"/>
                      <a:pt x="16" y="5"/>
                      <a:pt x="15" y="5"/>
                    </a:cubicBezTo>
                    <a:cubicBezTo>
                      <a:pt x="15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5" y="168"/>
                      <a:pt x="15" y="168"/>
                    </a:cubicBezTo>
                    <a:cubicBezTo>
                      <a:pt x="16" y="168"/>
                      <a:pt x="18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>
                <a:gsLst>
                  <a:gs pos="26000">
                    <a:srgbClr val="D69B3A"/>
                  </a:gs>
                  <a:gs pos="64500">
                    <a:srgbClr val="EFD099"/>
                  </a:gs>
                  <a:gs pos="53000">
                    <a:srgbClr val="D58F39"/>
                  </a:gs>
                  <a:gs pos="41000">
                    <a:srgbClr val="EED5A8"/>
                  </a:gs>
                  <a:gs pos="90000">
                    <a:srgbClr val="E6B764"/>
                  </a:gs>
                  <a:gs pos="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2" name="Freeform 678"/>
              <p:cNvSpPr/>
              <p:nvPr/>
            </p:nvSpPr>
            <p:spPr bwMode="auto">
              <a:xfrm>
                <a:off x="3383015" y="2448545"/>
                <a:ext cx="118835" cy="392384"/>
              </a:xfrm>
              <a:custGeom>
                <a:avLst/>
                <a:gdLst>
                  <a:gd name="T0" fmla="*/ 44 w 55"/>
                  <a:gd name="T1" fmla="*/ 89 h 179"/>
                  <a:gd name="T2" fmla="*/ 55 w 55"/>
                  <a:gd name="T3" fmla="*/ 0 h 179"/>
                  <a:gd name="T4" fmla="*/ 15 w 55"/>
                  <a:gd name="T5" fmla="*/ 0 h 179"/>
                  <a:gd name="T6" fmla="*/ 9 w 55"/>
                  <a:gd name="T7" fmla="*/ 3 h 179"/>
                  <a:gd name="T8" fmla="*/ 0 w 55"/>
                  <a:gd name="T9" fmla="*/ 89 h 179"/>
                  <a:gd name="T10" fmla="*/ 9 w 55"/>
                  <a:gd name="T11" fmla="*/ 176 h 179"/>
                  <a:gd name="T12" fmla="*/ 15 w 55"/>
                  <a:gd name="T13" fmla="*/ 179 h 179"/>
                  <a:gd name="T14" fmla="*/ 55 w 55"/>
                  <a:gd name="T15" fmla="*/ 179 h 179"/>
                  <a:gd name="T16" fmla="*/ 44 w 55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79">
                    <a:moveTo>
                      <a:pt x="44" y="89"/>
                    </a:moveTo>
                    <a:cubicBezTo>
                      <a:pt x="44" y="48"/>
                      <a:pt x="49" y="3"/>
                      <a:pt x="5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55" y="179"/>
                      <a:pt x="55" y="179"/>
                      <a:pt x="55" y="179"/>
                    </a:cubicBezTo>
                    <a:cubicBezTo>
                      <a:pt x="49" y="176"/>
                      <a:pt x="44" y="130"/>
                      <a:pt x="44" y="89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3" name="Freeform 679"/>
              <p:cNvSpPr/>
              <p:nvPr/>
            </p:nvSpPr>
            <p:spPr bwMode="auto">
              <a:xfrm>
                <a:off x="3348278" y="2464240"/>
                <a:ext cx="43877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>
                <a:gsLst>
                  <a:gs pos="10000">
                    <a:srgbClr val="D69B3A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4" name="Freeform 680"/>
              <p:cNvSpPr/>
              <p:nvPr/>
            </p:nvSpPr>
            <p:spPr bwMode="auto">
              <a:xfrm>
                <a:off x="2701999" y="2448545"/>
                <a:ext cx="36565" cy="389614"/>
              </a:xfrm>
              <a:custGeom>
                <a:avLst/>
                <a:gdLst>
                  <a:gd name="T0" fmla="*/ 8 w 17"/>
                  <a:gd name="T1" fmla="*/ 89 h 178"/>
                  <a:gd name="T2" fmla="*/ 17 w 17"/>
                  <a:gd name="T3" fmla="*/ 0 h 178"/>
                  <a:gd name="T4" fmla="*/ 9 w 17"/>
                  <a:gd name="T5" fmla="*/ 2 h 178"/>
                  <a:gd name="T6" fmla="*/ 8 w 17"/>
                  <a:gd name="T7" fmla="*/ 3 h 178"/>
                  <a:gd name="T8" fmla="*/ 0 w 17"/>
                  <a:gd name="T9" fmla="*/ 89 h 178"/>
                  <a:gd name="T10" fmla="*/ 8 w 17"/>
                  <a:gd name="T11" fmla="*/ 176 h 178"/>
                  <a:gd name="T12" fmla="*/ 9 w 17"/>
                  <a:gd name="T13" fmla="*/ 176 h 178"/>
                  <a:gd name="T14" fmla="*/ 17 w 17"/>
                  <a:gd name="T15" fmla="*/ 178 h 178"/>
                  <a:gd name="T16" fmla="*/ 8 w 17"/>
                  <a:gd name="T17" fmla="*/ 8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8">
                    <a:moveTo>
                      <a:pt x="8" y="89"/>
                    </a:moveTo>
                    <a:cubicBezTo>
                      <a:pt x="8" y="55"/>
                      <a:pt x="13" y="11"/>
                      <a:pt x="17" y="0"/>
                    </a:cubicBezTo>
                    <a:cubicBezTo>
                      <a:pt x="15" y="0"/>
                      <a:pt x="12" y="1"/>
                      <a:pt x="9" y="2"/>
                    </a:cubicBezTo>
                    <a:cubicBezTo>
                      <a:pt x="9" y="2"/>
                      <a:pt x="9" y="3"/>
                      <a:pt x="8" y="3"/>
                    </a:cubicBezTo>
                    <a:cubicBezTo>
                      <a:pt x="3" y="13"/>
                      <a:pt x="0" y="54"/>
                      <a:pt x="0" y="89"/>
                    </a:cubicBezTo>
                    <a:cubicBezTo>
                      <a:pt x="0" y="125"/>
                      <a:pt x="3" y="166"/>
                      <a:pt x="8" y="176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12" y="177"/>
                      <a:pt x="15" y="178"/>
                      <a:pt x="17" y="178"/>
                    </a:cubicBezTo>
                    <a:cubicBezTo>
                      <a:pt x="13" y="167"/>
                      <a:pt x="8" y="123"/>
                      <a:pt x="8" y="89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EFD099"/>
                  </a:gs>
                  <a:gs pos="68000">
                    <a:srgbClr val="F4E3C4"/>
                  </a:gs>
                  <a:gs pos="49000">
                    <a:srgbClr val="DB9D53"/>
                  </a:gs>
                  <a:gs pos="28000">
                    <a:srgbClr val="F4E3C4"/>
                  </a:gs>
                  <a:gs pos="90000">
                    <a:srgbClr val="F4E3C4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5" name="Freeform 681"/>
              <p:cNvSpPr/>
              <p:nvPr/>
            </p:nvSpPr>
            <p:spPr bwMode="auto">
              <a:xfrm>
                <a:off x="3465285" y="2448545"/>
                <a:ext cx="39307" cy="389614"/>
              </a:xfrm>
              <a:custGeom>
                <a:avLst/>
                <a:gdLst>
                  <a:gd name="T0" fmla="*/ 9 w 18"/>
                  <a:gd name="T1" fmla="*/ 89 h 178"/>
                  <a:gd name="T2" fmla="*/ 18 w 18"/>
                  <a:gd name="T3" fmla="*/ 0 h 178"/>
                  <a:gd name="T4" fmla="*/ 10 w 18"/>
                  <a:gd name="T5" fmla="*/ 2 h 178"/>
                  <a:gd name="T6" fmla="*/ 9 w 18"/>
                  <a:gd name="T7" fmla="*/ 3 h 178"/>
                  <a:gd name="T8" fmla="*/ 0 w 18"/>
                  <a:gd name="T9" fmla="*/ 89 h 178"/>
                  <a:gd name="T10" fmla="*/ 9 w 18"/>
                  <a:gd name="T11" fmla="*/ 176 h 178"/>
                  <a:gd name="T12" fmla="*/ 10 w 18"/>
                  <a:gd name="T13" fmla="*/ 176 h 178"/>
                  <a:gd name="T14" fmla="*/ 18 w 18"/>
                  <a:gd name="T15" fmla="*/ 178 h 178"/>
                  <a:gd name="T16" fmla="*/ 9 w 18"/>
                  <a:gd name="T17" fmla="*/ 8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8">
                    <a:moveTo>
                      <a:pt x="9" y="89"/>
                    </a:moveTo>
                    <a:cubicBezTo>
                      <a:pt x="9" y="55"/>
                      <a:pt x="13" y="11"/>
                      <a:pt x="18" y="0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10" y="2"/>
                      <a:pt x="9" y="3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9" y="176"/>
                      <a:pt x="10" y="176"/>
                      <a:pt x="10" y="176"/>
                    </a:cubicBezTo>
                    <a:cubicBezTo>
                      <a:pt x="13" y="177"/>
                      <a:pt x="16" y="178"/>
                      <a:pt x="18" y="178"/>
                    </a:cubicBezTo>
                    <a:cubicBezTo>
                      <a:pt x="14" y="167"/>
                      <a:pt x="9" y="123"/>
                      <a:pt x="9" y="89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EFD099"/>
                  </a:gs>
                  <a:gs pos="68000">
                    <a:srgbClr val="F4E3C4"/>
                  </a:gs>
                  <a:gs pos="49000">
                    <a:srgbClr val="DB9D53"/>
                  </a:gs>
                  <a:gs pos="28000">
                    <a:srgbClr val="F4E3C4"/>
                  </a:gs>
                  <a:gs pos="90000">
                    <a:srgbClr val="F4E3C4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6" name="Freeform 682"/>
              <p:cNvSpPr/>
              <p:nvPr/>
            </p:nvSpPr>
            <p:spPr bwMode="auto">
              <a:xfrm>
                <a:off x="3478083" y="2448545"/>
                <a:ext cx="248639" cy="392384"/>
              </a:xfrm>
              <a:custGeom>
                <a:avLst/>
                <a:gdLst>
                  <a:gd name="T0" fmla="*/ 115 w 115"/>
                  <a:gd name="T1" fmla="*/ 36 h 179"/>
                  <a:gd name="T2" fmla="*/ 11 w 115"/>
                  <a:gd name="T3" fmla="*/ 0 h 179"/>
                  <a:gd name="T4" fmla="*/ 11 w 115"/>
                  <a:gd name="T5" fmla="*/ 0 h 179"/>
                  <a:gd name="T6" fmla="*/ 0 w 115"/>
                  <a:gd name="T7" fmla="*/ 89 h 179"/>
                  <a:gd name="T8" fmla="*/ 11 w 115"/>
                  <a:gd name="T9" fmla="*/ 179 h 179"/>
                  <a:gd name="T10" fmla="*/ 11 w 115"/>
                  <a:gd name="T11" fmla="*/ 179 h 179"/>
                  <a:gd name="T12" fmla="*/ 115 w 115"/>
                  <a:gd name="T13" fmla="*/ 142 h 179"/>
                  <a:gd name="T14" fmla="*/ 113 w 115"/>
                  <a:gd name="T15" fmla="*/ 89 h 179"/>
                  <a:gd name="T16" fmla="*/ 115 w 115"/>
                  <a:gd name="T17" fmla="*/ 3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79">
                    <a:moveTo>
                      <a:pt x="115" y="36"/>
                    </a:moveTo>
                    <a:cubicBezTo>
                      <a:pt x="115" y="3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15" y="142"/>
                      <a:pt x="115" y="142"/>
                    </a:cubicBezTo>
                    <a:cubicBezTo>
                      <a:pt x="115" y="142"/>
                      <a:pt x="113" y="107"/>
                      <a:pt x="113" y="89"/>
                    </a:cubicBezTo>
                    <a:cubicBezTo>
                      <a:pt x="113" y="71"/>
                      <a:pt x="115" y="36"/>
                      <a:pt x="115" y="3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BA652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7" name="Freeform 683"/>
              <p:cNvSpPr/>
              <p:nvPr/>
            </p:nvSpPr>
            <p:spPr bwMode="auto">
              <a:xfrm>
                <a:off x="3712096" y="2523328"/>
                <a:ext cx="14626" cy="240970"/>
              </a:xfrm>
              <a:custGeom>
                <a:avLst/>
                <a:gdLst>
                  <a:gd name="T0" fmla="*/ 5 w 7"/>
                  <a:gd name="T1" fmla="*/ 55 h 110"/>
                  <a:gd name="T2" fmla="*/ 7 w 7"/>
                  <a:gd name="T3" fmla="*/ 2 h 110"/>
                  <a:gd name="T4" fmla="*/ 3 w 7"/>
                  <a:gd name="T5" fmla="*/ 0 h 110"/>
                  <a:gd name="T6" fmla="*/ 0 w 7"/>
                  <a:gd name="T7" fmla="*/ 55 h 110"/>
                  <a:gd name="T8" fmla="*/ 3 w 7"/>
                  <a:gd name="T9" fmla="*/ 110 h 110"/>
                  <a:gd name="T10" fmla="*/ 7 w 7"/>
                  <a:gd name="T11" fmla="*/ 108 h 110"/>
                  <a:gd name="T12" fmla="*/ 5 w 7"/>
                  <a:gd name="T13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0">
                    <a:moveTo>
                      <a:pt x="5" y="55"/>
                    </a:moveTo>
                    <a:cubicBezTo>
                      <a:pt x="5" y="37"/>
                      <a:pt x="7" y="2"/>
                      <a:pt x="7" y="2"/>
                    </a:cubicBezTo>
                    <a:cubicBezTo>
                      <a:pt x="7" y="2"/>
                      <a:pt x="6" y="1"/>
                      <a:pt x="3" y="0"/>
                    </a:cubicBezTo>
                    <a:cubicBezTo>
                      <a:pt x="1" y="17"/>
                      <a:pt x="0" y="37"/>
                      <a:pt x="0" y="55"/>
                    </a:cubicBezTo>
                    <a:cubicBezTo>
                      <a:pt x="0" y="74"/>
                      <a:pt x="1" y="94"/>
                      <a:pt x="3" y="110"/>
                    </a:cubicBezTo>
                    <a:cubicBezTo>
                      <a:pt x="6" y="109"/>
                      <a:pt x="7" y="108"/>
                      <a:pt x="7" y="108"/>
                    </a:cubicBezTo>
                    <a:cubicBezTo>
                      <a:pt x="7" y="108"/>
                      <a:pt x="5" y="73"/>
                      <a:pt x="5" y="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BA652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8" name="Freeform 684"/>
              <p:cNvSpPr/>
              <p:nvPr/>
            </p:nvSpPr>
            <p:spPr bwMode="auto">
              <a:xfrm>
                <a:off x="3718495" y="2538100"/>
                <a:ext cx="14626" cy="212349"/>
              </a:xfrm>
              <a:custGeom>
                <a:avLst/>
                <a:gdLst>
                  <a:gd name="T0" fmla="*/ 5 w 7"/>
                  <a:gd name="T1" fmla="*/ 48 h 97"/>
                  <a:gd name="T2" fmla="*/ 7 w 7"/>
                  <a:gd name="T3" fmla="*/ 0 h 97"/>
                  <a:gd name="T4" fmla="*/ 2 w 7"/>
                  <a:gd name="T5" fmla="*/ 0 h 97"/>
                  <a:gd name="T6" fmla="*/ 0 w 7"/>
                  <a:gd name="T7" fmla="*/ 48 h 97"/>
                  <a:gd name="T8" fmla="*/ 2 w 7"/>
                  <a:gd name="T9" fmla="*/ 97 h 97"/>
                  <a:gd name="T10" fmla="*/ 7 w 7"/>
                  <a:gd name="T11" fmla="*/ 97 h 97"/>
                  <a:gd name="T12" fmla="*/ 5 w 7"/>
                  <a:gd name="T13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7">
                    <a:moveTo>
                      <a:pt x="5" y="48"/>
                    </a:moveTo>
                    <a:cubicBezTo>
                      <a:pt x="5" y="34"/>
                      <a:pt x="6" y="10"/>
                      <a:pt x="7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5"/>
                      <a:pt x="0" y="32"/>
                      <a:pt x="0" y="48"/>
                    </a:cubicBezTo>
                    <a:cubicBezTo>
                      <a:pt x="0" y="64"/>
                      <a:pt x="1" y="82"/>
                      <a:pt x="2" y="97"/>
                    </a:cubicBezTo>
                    <a:cubicBezTo>
                      <a:pt x="3" y="97"/>
                      <a:pt x="5" y="97"/>
                      <a:pt x="7" y="97"/>
                    </a:cubicBezTo>
                    <a:cubicBezTo>
                      <a:pt x="6" y="86"/>
                      <a:pt x="5" y="62"/>
                      <a:pt x="5" y="48"/>
                    </a:cubicBezTo>
                    <a:close/>
                  </a:path>
                </a:pathLst>
              </a:custGeom>
              <a:gradFill>
                <a:gsLst>
                  <a:gs pos="10000">
                    <a:srgbClr val="EFD099"/>
                  </a:gs>
                  <a:gs pos="68000">
                    <a:srgbClr val="F4E3C4"/>
                  </a:gs>
                  <a:gs pos="49000">
                    <a:srgbClr val="DB9D53"/>
                  </a:gs>
                  <a:gs pos="28000">
                    <a:srgbClr val="F4E3C4"/>
                  </a:gs>
                  <a:gs pos="90000">
                    <a:srgbClr val="F4E3C4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9" name="Freeform 685"/>
              <p:cNvSpPr/>
              <p:nvPr/>
            </p:nvSpPr>
            <p:spPr bwMode="auto">
              <a:xfrm>
                <a:off x="2498152" y="2566721"/>
                <a:ext cx="17368" cy="156030"/>
              </a:xfrm>
              <a:custGeom>
                <a:avLst/>
                <a:gdLst>
                  <a:gd name="T0" fmla="*/ 8 w 8"/>
                  <a:gd name="T1" fmla="*/ 0 h 71"/>
                  <a:gd name="T2" fmla="*/ 7 w 8"/>
                  <a:gd name="T3" fmla="*/ 1 h 71"/>
                  <a:gd name="T4" fmla="*/ 0 w 8"/>
                  <a:gd name="T5" fmla="*/ 35 h 71"/>
                  <a:gd name="T6" fmla="*/ 7 w 8"/>
                  <a:gd name="T7" fmla="*/ 70 h 71"/>
                  <a:gd name="T8" fmla="*/ 8 w 8"/>
                  <a:gd name="T9" fmla="*/ 71 h 71"/>
                  <a:gd name="T10" fmla="*/ 3 w 8"/>
                  <a:gd name="T11" fmla="*/ 35 h 71"/>
                  <a:gd name="T12" fmla="*/ 8 w 8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1">
                    <a:moveTo>
                      <a:pt x="8" y="0"/>
                    </a:moveTo>
                    <a:cubicBezTo>
                      <a:pt x="8" y="0"/>
                      <a:pt x="7" y="0"/>
                      <a:pt x="7" y="1"/>
                    </a:cubicBezTo>
                    <a:cubicBezTo>
                      <a:pt x="3" y="10"/>
                      <a:pt x="0" y="15"/>
                      <a:pt x="0" y="35"/>
                    </a:cubicBezTo>
                    <a:cubicBezTo>
                      <a:pt x="0" y="55"/>
                      <a:pt x="3" y="61"/>
                      <a:pt x="7" y="70"/>
                    </a:cubicBezTo>
                    <a:cubicBezTo>
                      <a:pt x="7" y="70"/>
                      <a:pt x="8" y="70"/>
                      <a:pt x="8" y="71"/>
                    </a:cubicBezTo>
                    <a:cubicBezTo>
                      <a:pt x="5" y="62"/>
                      <a:pt x="3" y="47"/>
                      <a:pt x="3" y="35"/>
                    </a:cubicBezTo>
                    <a:cubicBezTo>
                      <a:pt x="3" y="23"/>
                      <a:pt x="5" y="8"/>
                      <a:pt x="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BA652"/>
                  </a:gs>
                  <a:gs pos="64500">
                    <a:srgbClr val="EFD099"/>
                  </a:gs>
                  <a:gs pos="42000">
                    <a:srgbClr val="D58F39"/>
                  </a:gs>
                  <a:gs pos="20000">
                    <a:srgbClr val="EED5A8"/>
                  </a:gs>
                  <a:gs pos="90000">
                    <a:srgbClr val="E6B764"/>
                  </a:gs>
                  <a:gs pos="100000">
                    <a:srgbClr val="975F1C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40" name="Freeform 686"/>
              <p:cNvSpPr/>
              <p:nvPr/>
            </p:nvSpPr>
            <p:spPr bwMode="auto">
              <a:xfrm>
                <a:off x="4585989" y="1680396"/>
                <a:ext cx="1156355" cy="926025"/>
              </a:xfrm>
              <a:custGeom>
                <a:avLst/>
                <a:gdLst>
                  <a:gd name="T0" fmla="*/ 0 w 535"/>
                  <a:gd name="T1" fmla="*/ 416 h 423"/>
                  <a:gd name="T2" fmla="*/ 165 w 535"/>
                  <a:gd name="T3" fmla="*/ 146 h 423"/>
                  <a:gd name="T4" fmla="*/ 488 w 535"/>
                  <a:gd name="T5" fmla="*/ 146 h 423"/>
                  <a:gd name="T6" fmla="*/ 402 w 535"/>
                  <a:gd name="T7" fmla="*/ 423 h 423"/>
                  <a:gd name="T8" fmla="*/ 0 w 535"/>
                  <a:gd name="T9" fmla="*/ 41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423">
                    <a:moveTo>
                      <a:pt x="0" y="416"/>
                    </a:moveTo>
                    <a:cubicBezTo>
                      <a:pt x="0" y="416"/>
                      <a:pt x="123" y="212"/>
                      <a:pt x="165" y="146"/>
                    </a:cubicBezTo>
                    <a:cubicBezTo>
                      <a:pt x="245" y="21"/>
                      <a:pt x="431" y="0"/>
                      <a:pt x="488" y="146"/>
                    </a:cubicBezTo>
                    <a:cubicBezTo>
                      <a:pt x="535" y="265"/>
                      <a:pt x="402" y="423"/>
                      <a:pt x="402" y="423"/>
                    </a:cubicBez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FF6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41" name="Freeform 687"/>
              <p:cNvSpPr/>
              <p:nvPr/>
            </p:nvSpPr>
            <p:spPr bwMode="auto">
              <a:xfrm>
                <a:off x="4600615" y="1680396"/>
                <a:ext cx="1157269" cy="926025"/>
              </a:xfrm>
              <a:custGeom>
                <a:avLst/>
                <a:gdLst>
                  <a:gd name="T0" fmla="*/ 0 w 535"/>
                  <a:gd name="T1" fmla="*/ 416 h 423"/>
                  <a:gd name="T2" fmla="*/ 165 w 535"/>
                  <a:gd name="T3" fmla="*/ 146 h 423"/>
                  <a:gd name="T4" fmla="*/ 488 w 535"/>
                  <a:gd name="T5" fmla="*/ 146 h 423"/>
                  <a:gd name="T6" fmla="*/ 402 w 535"/>
                  <a:gd name="T7" fmla="*/ 423 h 423"/>
                  <a:gd name="T8" fmla="*/ 0 w 535"/>
                  <a:gd name="T9" fmla="*/ 41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423">
                    <a:moveTo>
                      <a:pt x="0" y="416"/>
                    </a:moveTo>
                    <a:cubicBezTo>
                      <a:pt x="0" y="416"/>
                      <a:pt x="123" y="212"/>
                      <a:pt x="165" y="146"/>
                    </a:cubicBezTo>
                    <a:cubicBezTo>
                      <a:pt x="245" y="21"/>
                      <a:pt x="431" y="0"/>
                      <a:pt x="488" y="146"/>
                    </a:cubicBezTo>
                    <a:cubicBezTo>
                      <a:pt x="535" y="265"/>
                      <a:pt x="402" y="423"/>
                      <a:pt x="402" y="423"/>
                    </a:cubicBez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DF0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42" name="Freeform 688"/>
              <p:cNvSpPr/>
              <p:nvPr/>
            </p:nvSpPr>
            <p:spPr bwMode="auto">
              <a:xfrm>
                <a:off x="4587818" y="2643351"/>
                <a:ext cx="1141729" cy="194807"/>
              </a:xfrm>
              <a:custGeom>
                <a:avLst/>
                <a:gdLst>
                  <a:gd name="T0" fmla="*/ 0 w 528"/>
                  <a:gd name="T1" fmla="*/ 13 h 89"/>
                  <a:gd name="T2" fmla="*/ 488 w 528"/>
                  <a:gd name="T3" fmla="*/ 76 h 89"/>
                  <a:gd name="T4" fmla="*/ 523 w 528"/>
                  <a:gd name="T5" fmla="*/ 48 h 89"/>
                  <a:gd name="T6" fmla="*/ 402 w 528"/>
                  <a:gd name="T7" fmla="*/ 13 h 89"/>
                  <a:gd name="T8" fmla="*/ 0 w 528"/>
                  <a:gd name="T9" fmla="*/ 0 h 89"/>
                  <a:gd name="T10" fmla="*/ 0 w 528"/>
                  <a:gd name="T11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8" h="89">
                    <a:moveTo>
                      <a:pt x="0" y="13"/>
                    </a:moveTo>
                    <a:cubicBezTo>
                      <a:pt x="1" y="14"/>
                      <a:pt x="406" y="89"/>
                      <a:pt x="488" y="76"/>
                    </a:cubicBezTo>
                    <a:cubicBezTo>
                      <a:pt x="522" y="70"/>
                      <a:pt x="528" y="60"/>
                      <a:pt x="523" y="48"/>
                    </a:cubicBezTo>
                    <a:cubicBezTo>
                      <a:pt x="512" y="24"/>
                      <a:pt x="402" y="13"/>
                      <a:pt x="402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adFill>
                <a:gsLst>
                  <a:gs pos="0">
                    <a:srgbClr val="EE0600"/>
                  </a:gs>
                  <a:gs pos="100000">
                    <a:srgbClr val="FE735F"/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43" name="Freeform 689"/>
              <p:cNvSpPr/>
              <p:nvPr/>
            </p:nvSpPr>
            <p:spPr bwMode="auto">
              <a:xfrm>
                <a:off x="4587818" y="2643351"/>
                <a:ext cx="1217600" cy="215119"/>
              </a:xfrm>
              <a:custGeom>
                <a:avLst/>
                <a:gdLst>
                  <a:gd name="T0" fmla="*/ 0 w 563"/>
                  <a:gd name="T1" fmla="*/ 0 h 98"/>
                  <a:gd name="T2" fmla="*/ 222 w 563"/>
                  <a:gd name="T3" fmla="*/ 43 h 98"/>
                  <a:gd name="T4" fmla="*/ 518 w 563"/>
                  <a:gd name="T5" fmla="*/ 39 h 98"/>
                  <a:gd name="T6" fmla="*/ 402 w 563"/>
                  <a:gd name="T7" fmla="*/ 0 h 98"/>
                  <a:gd name="T8" fmla="*/ 0 w 563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98">
                    <a:moveTo>
                      <a:pt x="0" y="0"/>
                    </a:moveTo>
                    <a:cubicBezTo>
                      <a:pt x="0" y="0"/>
                      <a:pt x="154" y="33"/>
                      <a:pt x="222" y="43"/>
                    </a:cubicBezTo>
                    <a:cubicBezTo>
                      <a:pt x="354" y="62"/>
                      <a:pt x="563" y="98"/>
                      <a:pt x="518" y="39"/>
                    </a:cubicBezTo>
                    <a:cubicBezTo>
                      <a:pt x="503" y="19"/>
                      <a:pt x="402" y="0"/>
                      <a:pt x="4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10300"/>
                  </a:gs>
                  <a:gs pos="100000">
                    <a:srgbClr val="EE0600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44" name="Freeform 690"/>
              <p:cNvSpPr/>
              <p:nvPr/>
            </p:nvSpPr>
            <p:spPr bwMode="auto">
              <a:xfrm>
                <a:off x="4637180" y="2085705"/>
                <a:ext cx="1019238" cy="501328"/>
              </a:xfrm>
              <a:custGeom>
                <a:avLst/>
                <a:gdLst>
                  <a:gd name="T0" fmla="*/ 387 w 471"/>
                  <a:gd name="T1" fmla="*/ 226 h 229"/>
                  <a:gd name="T2" fmla="*/ 393 w 471"/>
                  <a:gd name="T3" fmla="*/ 229 h 229"/>
                  <a:gd name="T4" fmla="*/ 471 w 471"/>
                  <a:gd name="T5" fmla="*/ 82 h 229"/>
                  <a:gd name="T6" fmla="*/ 148 w 471"/>
                  <a:gd name="T7" fmla="*/ 82 h 229"/>
                  <a:gd name="T8" fmla="*/ 0 w 471"/>
                  <a:gd name="T9" fmla="*/ 218 h 229"/>
                  <a:gd name="T10" fmla="*/ 387 w 471"/>
                  <a:gd name="T11" fmla="*/ 22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1" h="229">
                    <a:moveTo>
                      <a:pt x="387" y="226"/>
                    </a:moveTo>
                    <a:cubicBezTo>
                      <a:pt x="387" y="226"/>
                      <a:pt x="389" y="227"/>
                      <a:pt x="393" y="229"/>
                    </a:cubicBezTo>
                    <a:cubicBezTo>
                      <a:pt x="410" y="206"/>
                      <a:pt x="452" y="147"/>
                      <a:pt x="471" y="82"/>
                    </a:cubicBezTo>
                    <a:cubicBezTo>
                      <a:pt x="413" y="0"/>
                      <a:pt x="228" y="12"/>
                      <a:pt x="148" y="82"/>
                    </a:cubicBezTo>
                    <a:cubicBezTo>
                      <a:pt x="116" y="111"/>
                      <a:pt x="35" y="186"/>
                      <a:pt x="0" y="218"/>
                    </a:cubicBezTo>
                    <a:cubicBezTo>
                      <a:pt x="205" y="223"/>
                      <a:pt x="387" y="226"/>
                      <a:pt x="387" y="226"/>
                    </a:cubicBezTo>
                    <a:close/>
                  </a:path>
                </a:pathLst>
              </a:custGeom>
              <a:solidFill>
                <a:srgbClr val="8E0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45" name="Freeform 652"/>
              <p:cNvSpPr/>
              <p:nvPr/>
            </p:nvSpPr>
            <p:spPr bwMode="auto">
              <a:xfrm>
                <a:off x="3727636" y="2542717"/>
                <a:ext cx="1909585" cy="179112"/>
              </a:xfrm>
              <a:custGeom>
                <a:avLst/>
                <a:gdLst>
                  <a:gd name="T0" fmla="*/ 883 w 883"/>
                  <a:gd name="T1" fmla="*/ 48 h 97"/>
                  <a:gd name="T2" fmla="*/ 842 w 883"/>
                  <a:gd name="T3" fmla="*/ 19 h 97"/>
                  <a:gd name="T4" fmla="*/ 9 w 883"/>
                  <a:gd name="T5" fmla="*/ 0 h 97"/>
                  <a:gd name="T6" fmla="*/ 8 w 883"/>
                  <a:gd name="T7" fmla="*/ 0 h 97"/>
                  <a:gd name="T8" fmla="*/ 0 w 883"/>
                  <a:gd name="T9" fmla="*/ 48 h 97"/>
                  <a:gd name="T10" fmla="*/ 8 w 883"/>
                  <a:gd name="T11" fmla="*/ 97 h 97"/>
                  <a:gd name="T12" fmla="*/ 9 w 883"/>
                  <a:gd name="T13" fmla="*/ 97 h 97"/>
                  <a:gd name="T14" fmla="*/ 842 w 883"/>
                  <a:gd name="T15" fmla="*/ 77 h 97"/>
                  <a:gd name="T16" fmla="*/ 883 w 883"/>
                  <a:gd name="T17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3" h="97">
                    <a:moveTo>
                      <a:pt x="883" y="48"/>
                    </a:moveTo>
                    <a:cubicBezTo>
                      <a:pt x="883" y="39"/>
                      <a:pt x="842" y="19"/>
                      <a:pt x="842" y="19"/>
                    </a:cubicBezTo>
                    <a:cubicBezTo>
                      <a:pt x="842" y="19"/>
                      <a:pt x="11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0" y="26"/>
                      <a:pt x="0" y="48"/>
                    </a:cubicBezTo>
                    <a:cubicBezTo>
                      <a:pt x="0" y="71"/>
                      <a:pt x="4" y="95"/>
                      <a:pt x="8" y="97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11" y="97"/>
                      <a:pt x="842" y="77"/>
                      <a:pt x="842" y="77"/>
                    </a:cubicBezTo>
                    <a:cubicBezTo>
                      <a:pt x="842" y="77"/>
                      <a:pt x="883" y="58"/>
                      <a:pt x="883" y="48"/>
                    </a:cubicBezTo>
                    <a:close/>
                  </a:path>
                </a:pathLst>
              </a:custGeom>
              <a:gradFill>
                <a:gsLst>
                  <a:gs pos="46000">
                    <a:schemeClr val="bg1">
                      <a:alpha val="30000"/>
                    </a:schemeClr>
                  </a:gs>
                  <a:gs pos="0">
                    <a:srgbClr val="FF3E2F">
                      <a:alpha val="0"/>
                    </a:srgbClr>
                  </a:gs>
                  <a:gs pos="100000">
                    <a:srgbClr val="791104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sp>
          <p:nvSpPr>
            <p:cNvPr id="190" name="Freeform 723"/>
            <p:cNvSpPr/>
            <p:nvPr/>
          </p:nvSpPr>
          <p:spPr bwMode="auto">
            <a:xfrm>
              <a:off x="3600209" y="3174085"/>
              <a:ext cx="1313582" cy="2120718"/>
            </a:xfrm>
            <a:custGeom>
              <a:avLst/>
              <a:gdLst>
                <a:gd name="T0" fmla="*/ 358 w 607"/>
                <a:gd name="T1" fmla="*/ 23 h 970"/>
                <a:gd name="T2" fmla="*/ 367 w 607"/>
                <a:gd name="T3" fmla="*/ 51 h 970"/>
                <a:gd name="T4" fmla="*/ 327 w 607"/>
                <a:gd name="T5" fmla="*/ 177 h 970"/>
                <a:gd name="T6" fmla="*/ 278 w 607"/>
                <a:gd name="T7" fmla="*/ 122 h 970"/>
                <a:gd name="T8" fmla="*/ 154 w 607"/>
                <a:gd name="T9" fmla="*/ 25 h 970"/>
                <a:gd name="T10" fmla="*/ 43 w 607"/>
                <a:gd name="T11" fmla="*/ 27 h 970"/>
                <a:gd name="T12" fmla="*/ 42 w 607"/>
                <a:gd name="T13" fmla="*/ 28 h 970"/>
                <a:gd name="T14" fmla="*/ 28 w 607"/>
                <a:gd name="T15" fmla="*/ 149 h 970"/>
                <a:gd name="T16" fmla="*/ 184 w 607"/>
                <a:gd name="T17" fmla="*/ 306 h 970"/>
                <a:gd name="T18" fmla="*/ 98 w 607"/>
                <a:gd name="T19" fmla="*/ 560 h 970"/>
                <a:gd name="T20" fmla="*/ 126 w 607"/>
                <a:gd name="T21" fmla="*/ 773 h 970"/>
                <a:gd name="T22" fmla="*/ 231 w 607"/>
                <a:gd name="T23" fmla="*/ 970 h 970"/>
                <a:gd name="T24" fmla="*/ 545 w 607"/>
                <a:gd name="T25" fmla="*/ 796 h 970"/>
                <a:gd name="T26" fmla="*/ 500 w 607"/>
                <a:gd name="T27" fmla="*/ 693 h 970"/>
                <a:gd name="T28" fmla="*/ 489 w 607"/>
                <a:gd name="T29" fmla="*/ 589 h 970"/>
                <a:gd name="T30" fmla="*/ 594 w 607"/>
                <a:gd name="T31" fmla="*/ 170 h 970"/>
                <a:gd name="T32" fmla="*/ 571 w 607"/>
                <a:gd name="T33" fmla="*/ 17 h 970"/>
                <a:gd name="T34" fmla="*/ 358 w 607"/>
                <a:gd name="T35" fmla="*/ 23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7" h="970">
                  <a:moveTo>
                    <a:pt x="358" y="23"/>
                  </a:moveTo>
                  <a:cubicBezTo>
                    <a:pt x="367" y="51"/>
                    <a:pt x="367" y="51"/>
                    <a:pt x="367" y="51"/>
                  </a:cubicBezTo>
                  <a:cubicBezTo>
                    <a:pt x="327" y="177"/>
                    <a:pt x="327" y="177"/>
                    <a:pt x="327" y="177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21" y="0"/>
                    <a:pt x="75" y="1"/>
                    <a:pt x="43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6" y="58"/>
                    <a:pt x="0" y="112"/>
                    <a:pt x="28" y="149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98" y="560"/>
                    <a:pt x="98" y="560"/>
                    <a:pt x="98" y="560"/>
                  </a:cubicBezTo>
                  <a:cubicBezTo>
                    <a:pt x="81" y="624"/>
                    <a:pt x="95" y="715"/>
                    <a:pt x="126" y="773"/>
                  </a:cubicBezTo>
                  <a:cubicBezTo>
                    <a:pt x="231" y="970"/>
                    <a:pt x="231" y="970"/>
                    <a:pt x="231" y="970"/>
                  </a:cubicBezTo>
                  <a:cubicBezTo>
                    <a:pt x="545" y="796"/>
                    <a:pt x="545" y="796"/>
                    <a:pt x="545" y="796"/>
                  </a:cubicBezTo>
                  <a:cubicBezTo>
                    <a:pt x="500" y="693"/>
                    <a:pt x="500" y="693"/>
                    <a:pt x="500" y="693"/>
                  </a:cubicBezTo>
                  <a:cubicBezTo>
                    <a:pt x="486" y="660"/>
                    <a:pt x="482" y="624"/>
                    <a:pt x="489" y="589"/>
                  </a:cubicBezTo>
                  <a:cubicBezTo>
                    <a:pt x="594" y="170"/>
                    <a:pt x="594" y="170"/>
                    <a:pt x="594" y="170"/>
                  </a:cubicBezTo>
                  <a:cubicBezTo>
                    <a:pt x="607" y="120"/>
                    <a:pt x="597" y="61"/>
                    <a:pt x="571" y="17"/>
                  </a:cubicBezTo>
                  <a:lnTo>
                    <a:pt x="358" y="23"/>
                  </a:ln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1" name="Freeform 724"/>
            <p:cNvSpPr/>
            <p:nvPr/>
          </p:nvSpPr>
          <p:spPr bwMode="auto">
            <a:xfrm>
              <a:off x="3689791" y="3230403"/>
              <a:ext cx="250467" cy="247432"/>
            </a:xfrm>
            <a:custGeom>
              <a:avLst/>
              <a:gdLst>
                <a:gd name="T0" fmla="*/ 83 w 116"/>
                <a:gd name="T1" fmla="*/ 13 h 113"/>
                <a:gd name="T2" fmla="*/ 23 w 116"/>
                <a:gd name="T3" fmla="*/ 14 h 113"/>
                <a:gd name="T4" fmla="*/ 22 w 116"/>
                <a:gd name="T5" fmla="*/ 15 h 113"/>
                <a:gd name="T6" fmla="*/ 15 w 116"/>
                <a:gd name="T7" fmla="*/ 80 h 113"/>
                <a:gd name="T8" fmla="*/ 38 w 116"/>
                <a:gd name="T9" fmla="*/ 104 h 113"/>
                <a:gd name="T10" fmla="*/ 70 w 116"/>
                <a:gd name="T11" fmla="*/ 103 h 113"/>
                <a:gd name="T12" fmla="*/ 107 w 116"/>
                <a:gd name="T13" fmla="*/ 62 h 113"/>
                <a:gd name="T14" fmla="*/ 104 w 116"/>
                <a:gd name="T15" fmla="*/ 30 h 113"/>
                <a:gd name="T16" fmla="*/ 83 w 116"/>
                <a:gd name="T17" fmla="*/ 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3">
                  <a:moveTo>
                    <a:pt x="83" y="13"/>
                  </a:moveTo>
                  <a:cubicBezTo>
                    <a:pt x="65" y="0"/>
                    <a:pt x="40" y="0"/>
                    <a:pt x="23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3" y="31"/>
                    <a:pt x="0" y="60"/>
                    <a:pt x="15" y="80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7" y="113"/>
                    <a:pt x="62" y="113"/>
                    <a:pt x="70" y="10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6" y="53"/>
                    <a:pt x="114" y="38"/>
                    <a:pt x="104" y="30"/>
                  </a:cubicBez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2" name="矩形 1683"/>
            <p:cNvSpPr/>
            <p:nvPr/>
          </p:nvSpPr>
          <p:spPr>
            <a:xfrm rot="2691279">
              <a:off x="3597134" y="3632580"/>
              <a:ext cx="367644" cy="74617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1515" h="128302">
                  <a:moveTo>
                    <a:pt x="40445" y="0"/>
                  </a:moveTo>
                  <a:lnTo>
                    <a:pt x="661515" y="0"/>
                  </a:lnTo>
                  <a:cubicBezTo>
                    <a:pt x="661532" y="31576"/>
                    <a:pt x="640617" y="63101"/>
                    <a:pt x="619681" y="101361"/>
                  </a:cubicBezTo>
                  <a:lnTo>
                    <a:pt x="0" y="128302"/>
                  </a:lnTo>
                  <a:lnTo>
                    <a:pt x="40445" y="0"/>
                  </a:ln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93" name="Freeform 725"/>
            <p:cNvSpPr/>
            <p:nvPr/>
          </p:nvSpPr>
          <p:spPr bwMode="auto">
            <a:xfrm>
              <a:off x="3490515" y="2626594"/>
              <a:ext cx="259608" cy="87709"/>
            </a:xfrm>
            <a:custGeom>
              <a:avLst/>
              <a:gdLst>
                <a:gd name="T0" fmla="*/ 120 w 120"/>
                <a:gd name="T1" fmla="*/ 0 h 40"/>
                <a:gd name="T2" fmla="*/ 26 w 120"/>
                <a:gd name="T3" fmla="*/ 0 h 40"/>
                <a:gd name="T4" fmla="*/ 0 w 120"/>
                <a:gd name="T5" fmla="*/ 7 h 40"/>
                <a:gd name="T6" fmla="*/ 38 w 120"/>
                <a:gd name="T7" fmla="*/ 40 h 40"/>
                <a:gd name="T8" fmla="*/ 120 w 120"/>
                <a:gd name="T9" fmla="*/ 40 h 40"/>
                <a:gd name="T10" fmla="*/ 120 w 120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0">
                  <a:moveTo>
                    <a:pt x="12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8" y="2"/>
                    <a:pt x="0" y="7"/>
                  </a:cubicBezTo>
                  <a:cubicBezTo>
                    <a:pt x="5" y="21"/>
                    <a:pt x="16" y="40"/>
                    <a:pt x="38" y="40"/>
                  </a:cubicBezTo>
                  <a:cubicBezTo>
                    <a:pt x="73" y="40"/>
                    <a:pt x="120" y="40"/>
                    <a:pt x="120" y="40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4" name="Freeform 726"/>
            <p:cNvSpPr/>
            <p:nvPr/>
          </p:nvSpPr>
          <p:spPr bwMode="auto">
            <a:xfrm>
              <a:off x="3611178" y="3278412"/>
              <a:ext cx="406781" cy="750607"/>
            </a:xfrm>
            <a:custGeom>
              <a:avLst/>
              <a:gdLst>
                <a:gd name="T0" fmla="*/ 121 w 188"/>
                <a:gd name="T1" fmla="*/ 285 h 343"/>
                <a:gd name="T2" fmla="*/ 144 w 188"/>
                <a:gd name="T3" fmla="*/ 343 h 343"/>
                <a:gd name="T4" fmla="*/ 188 w 188"/>
                <a:gd name="T5" fmla="*/ 240 h 343"/>
                <a:gd name="T6" fmla="*/ 32 w 188"/>
                <a:gd name="T7" fmla="*/ 83 h 343"/>
                <a:gd name="T8" fmla="*/ 20 w 188"/>
                <a:gd name="T9" fmla="*/ 0 h 343"/>
                <a:gd name="T10" fmla="*/ 23 w 188"/>
                <a:gd name="T11" fmla="*/ 101 h 343"/>
                <a:gd name="T12" fmla="*/ 153 w 188"/>
                <a:gd name="T13" fmla="*/ 236 h 343"/>
                <a:gd name="T14" fmla="*/ 121 w 188"/>
                <a:gd name="T15" fmla="*/ 28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43">
                  <a:moveTo>
                    <a:pt x="121" y="285"/>
                  </a:moveTo>
                  <a:cubicBezTo>
                    <a:pt x="122" y="285"/>
                    <a:pt x="143" y="343"/>
                    <a:pt x="144" y="343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14" y="58"/>
                    <a:pt x="10" y="27"/>
                    <a:pt x="20" y="0"/>
                  </a:cubicBezTo>
                  <a:cubicBezTo>
                    <a:pt x="0" y="30"/>
                    <a:pt x="0" y="71"/>
                    <a:pt x="23" y="101"/>
                  </a:cubicBezTo>
                  <a:cubicBezTo>
                    <a:pt x="153" y="236"/>
                    <a:pt x="153" y="236"/>
                    <a:pt x="153" y="236"/>
                  </a:cubicBezTo>
                  <a:lnTo>
                    <a:pt x="121" y="285"/>
                  </a:lnTo>
                  <a:close/>
                </a:path>
              </a:pathLst>
            </a:custGeom>
            <a:solidFill>
              <a:srgbClr val="DB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5" name="Freeform 609"/>
            <p:cNvSpPr/>
            <p:nvPr/>
          </p:nvSpPr>
          <p:spPr bwMode="auto">
            <a:xfrm>
              <a:off x="4006004" y="4736689"/>
              <a:ext cx="823617" cy="624121"/>
            </a:xfrm>
            <a:custGeom>
              <a:avLst/>
              <a:gdLst>
                <a:gd name="T0" fmla="*/ 381 w 381"/>
                <a:gd name="T1" fmla="*/ 112 h 286"/>
                <a:gd name="T2" fmla="*/ 336 w 381"/>
                <a:gd name="T3" fmla="*/ 9 h 286"/>
                <a:gd name="T4" fmla="*/ 0 w 381"/>
                <a:gd name="T5" fmla="*/ 160 h 286"/>
                <a:gd name="T6" fmla="*/ 67 w 381"/>
                <a:gd name="T7" fmla="*/ 286 h 286"/>
                <a:gd name="T8" fmla="*/ 381 w 381"/>
                <a:gd name="T9" fmla="*/ 11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86">
                  <a:moveTo>
                    <a:pt x="381" y="112"/>
                  </a:moveTo>
                  <a:cubicBezTo>
                    <a:pt x="336" y="9"/>
                    <a:pt x="336" y="9"/>
                    <a:pt x="336" y="9"/>
                  </a:cubicBezTo>
                  <a:cubicBezTo>
                    <a:pt x="332" y="0"/>
                    <a:pt x="0" y="160"/>
                    <a:pt x="0" y="160"/>
                  </a:cubicBezTo>
                  <a:cubicBezTo>
                    <a:pt x="67" y="286"/>
                    <a:pt x="67" y="286"/>
                    <a:pt x="67" y="286"/>
                  </a:cubicBezTo>
                  <a:lnTo>
                    <a:pt x="381" y="112"/>
                  </a:lnTo>
                  <a:close/>
                </a:path>
              </a:pathLst>
            </a:custGeom>
            <a:solidFill>
              <a:srgbClr val="EC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6" name="Freeform 610"/>
            <p:cNvSpPr/>
            <p:nvPr/>
          </p:nvSpPr>
          <p:spPr bwMode="auto">
            <a:xfrm>
              <a:off x="3906365" y="4730227"/>
              <a:ext cx="1374827" cy="1484595"/>
            </a:xfrm>
            <a:custGeom>
              <a:avLst/>
              <a:gdLst>
                <a:gd name="T0" fmla="*/ 0 w 1504"/>
                <a:gd name="T1" fmla="*/ 508 h 1608"/>
                <a:gd name="T2" fmla="*/ 929 w 1504"/>
                <a:gd name="T3" fmla="*/ 0 h 1608"/>
                <a:gd name="T4" fmla="*/ 1504 w 1504"/>
                <a:gd name="T5" fmla="*/ 1121 h 1608"/>
                <a:gd name="T6" fmla="*/ 575 w 1504"/>
                <a:gd name="T7" fmla="*/ 1608 h 1608"/>
                <a:gd name="T8" fmla="*/ 0 w 1504"/>
                <a:gd name="T9" fmla="*/ 508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4" h="1608">
                  <a:moveTo>
                    <a:pt x="0" y="508"/>
                  </a:moveTo>
                  <a:lnTo>
                    <a:pt x="929" y="0"/>
                  </a:lnTo>
                  <a:lnTo>
                    <a:pt x="1504" y="1121"/>
                  </a:lnTo>
                  <a:lnTo>
                    <a:pt x="575" y="160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7" name="Freeform 612"/>
            <p:cNvSpPr/>
            <p:nvPr/>
          </p:nvSpPr>
          <p:spPr bwMode="auto">
            <a:xfrm>
              <a:off x="3995034" y="5037671"/>
              <a:ext cx="825446" cy="625044"/>
            </a:xfrm>
            <a:custGeom>
              <a:avLst/>
              <a:gdLst>
                <a:gd name="T0" fmla="*/ 382 w 382"/>
                <a:gd name="T1" fmla="*/ 112 h 286"/>
                <a:gd name="T2" fmla="*/ 337 w 382"/>
                <a:gd name="T3" fmla="*/ 9 h 286"/>
                <a:gd name="T4" fmla="*/ 0 w 382"/>
                <a:gd name="T5" fmla="*/ 159 h 286"/>
                <a:gd name="T6" fmla="*/ 68 w 382"/>
                <a:gd name="T7" fmla="*/ 286 h 286"/>
                <a:gd name="T8" fmla="*/ 382 w 382"/>
                <a:gd name="T9" fmla="*/ 11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86">
                  <a:moveTo>
                    <a:pt x="382" y="112"/>
                  </a:moveTo>
                  <a:cubicBezTo>
                    <a:pt x="337" y="9"/>
                    <a:pt x="337" y="9"/>
                    <a:pt x="337" y="9"/>
                  </a:cubicBezTo>
                  <a:cubicBezTo>
                    <a:pt x="333" y="0"/>
                    <a:pt x="0" y="159"/>
                    <a:pt x="0" y="159"/>
                  </a:cubicBezTo>
                  <a:cubicBezTo>
                    <a:pt x="68" y="286"/>
                    <a:pt x="68" y="286"/>
                    <a:pt x="68" y="286"/>
                  </a:cubicBezTo>
                  <a:lnTo>
                    <a:pt x="382" y="1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8" name="Freeform 613"/>
            <p:cNvSpPr/>
            <p:nvPr/>
          </p:nvSpPr>
          <p:spPr bwMode="auto">
            <a:xfrm>
              <a:off x="3953900" y="4941652"/>
              <a:ext cx="1508288" cy="1633239"/>
            </a:xfrm>
            <a:custGeom>
              <a:avLst/>
              <a:gdLst>
                <a:gd name="T0" fmla="*/ 0 w 1650"/>
                <a:gd name="T1" fmla="*/ 558 h 1769"/>
                <a:gd name="T2" fmla="*/ 1019 w 1650"/>
                <a:gd name="T3" fmla="*/ 0 h 1769"/>
                <a:gd name="T4" fmla="*/ 1650 w 1650"/>
                <a:gd name="T5" fmla="*/ 1232 h 1769"/>
                <a:gd name="T6" fmla="*/ 631 w 1650"/>
                <a:gd name="T7" fmla="*/ 1769 h 1769"/>
                <a:gd name="T8" fmla="*/ 0 w 1650"/>
                <a:gd name="T9" fmla="*/ 558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0" h="1769">
                  <a:moveTo>
                    <a:pt x="0" y="558"/>
                  </a:moveTo>
                  <a:lnTo>
                    <a:pt x="1019" y="0"/>
                  </a:lnTo>
                  <a:lnTo>
                    <a:pt x="1650" y="1232"/>
                  </a:lnTo>
                  <a:lnTo>
                    <a:pt x="631" y="1769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9" name="Freeform 614"/>
            <p:cNvSpPr>
              <a:spLocks noEditPoints="1"/>
            </p:cNvSpPr>
            <p:nvPr/>
          </p:nvSpPr>
          <p:spPr bwMode="auto">
            <a:xfrm>
              <a:off x="4085532" y="5469754"/>
              <a:ext cx="107865" cy="109868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36 w 50"/>
                <a:gd name="T11" fmla="*/ 37 h 50"/>
                <a:gd name="T12" fmla="*/ 25 w 50"/>
                <a:gd name="T13" fmla="*/ 41 h 50"/>
                <a:gd name="T14" fmla="*/ 14 w 50"/>
                <a:gd name="T15" fmla="*/ 37 h 50"/>
                <a:gd name="T16" fmla="*/ 9 w 50"/>
                <a:gd name="T17" fmla="*/ 25 h 50"/>
                <a:gd name="T18" fmla="*/ 14 w 50"/>
                <a:gd name="T19" fmla="*/ 14 h 50"/>
                <a:gd name="T20" fmla="*/ 25 w 50"/>
                <a:gd name="T21" fmla="*/ 9 h 50"/>
                <a:gd name="T22" fmla="*/ 36 w 50"/>
                <a:gd name="T23" fmla="*/ 14 h 50"/>
                <a:gd name="T24" fmla="*/ 41 w 50"/>
                <a:gd name="T25" fmla="*/ 25 h 50"/>
                <a:gd name="T26" fmla="*/ 36 w 50"/>
                <a:gd name="T2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36" y="37"/>
                  </a:moveTo>
                  <a:cubicBezTo>
                    <a:pt x="33" y="40"/>
                    <a:pt x="29" y="41"/>
                    <a:pt x="25" y="41"/>
                  </a:cubicBezTo>
                  <a:cubicBezTo>
                    <a:pt x="20" y="41"/>
                    <a:pt x="16" y="40"/>
                    <a:pt x="14" y="37"/>
                  </a:cubicBezTo>
                  <a:cubicBezTo>
                    <a:pt x="11" y="34"/>
                    <a:pt x="9" y="30"/>
                    <a:pt x="9" y="25"/>
                  </a:cubicBezTo>
                  <a:cubicBezTo>
                    <a:pt x="9" y="21"/>
                    <a:pt x="11" y="17"/>
                    <a:pt x="14" y="14"/>
                  </a:cubicBezTo>
                  <a:cubicBezTo>
                    <a:pt x="16" y="11"/>
                    <a:pt x="20" y="9"/>
                    <a:pt x="25" y="9"/>
                  </a:cubicBezTo>
                  <a:cubicBezTo>
                    <a:pt x="29" y="9"/>
                    <a:pt x="33" y="11"/>
                    <a:pt x="36" y="14"/>
                  </a:cubicBezTo>
                  <a:cubicBezTo>
                    <a:pt x="39" y="17"/>
                    <a:pt x="41" y="21"/>
                    <a:pt x="41" y="25"/>
                  </a:cubicBezTo>
                  <a:cubicBezTo>
                    <a:pt x="41" y="30"/>
                    <a:pt x="39" y="34"/>
                    <a:pt x="3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00" name="矩形 1683"/>
            <p:cNvSpPr/>
            <p:nvPr/>
          </p:nvSpPr>
          <p:spPr>
            <a:xfrm rot="19988958">
              <a:off x="3433811" y="3592213"/>
              <a:ext cx="291776" cy="72101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101873 w 661515"/>
                <a:gd name="connsiteY0-42" fmla="*/ 4487 h 128302"/>
                <a:gd name="connsiteX1-43" fmla="*/ 661515 w 661515"/>
                <a:gd name="connsiteY1-44" fmla="*/ 0 h 128302"/>
                <a:gd name="connsiteX2-45" fmla="*/ 619681 w 661515"/>
                <a:gd name="connsiteY2-46" fmla="*/ 101361 h 128302"/>
                <a:gd name="connsiteX3-47" fmla="*/ 0 w 661515"/>
                <a:gd name="connsiteY3-48" fmla="*/ 128302 h 128302"/>
                <a:gd name="connsiteX4-49" fmla="*/ 101873 w 661515"/>
                <a:gd name="connsiteY4-50" fmla="*/ 4487 h 128302"/>
                <a:gd name="connsiteX0-51" fmla="*/ 120424 w 680066"/>
                <a:gd name="connsiteY0-52" fmla="*/ 4487 h 123974"/>
                <a:gd name="connsiteX1-53" fmla="*/ 680066 w 680066"/>
                <a:gd name="connsiteY1-54" fmla="*/ 0 h 123974"/>
                <a:gd name="connsiteX2-55" fmla="*/ 638232 w 680066"/>
                <a:gd name="connsiteY2-56" fmla="*/ 101361 h 123974"/>
                <a:gd name="connsiteX3-57" fmla="*/ 0 w 680066"/>
                <a:gd name="connsiteY3-58" fmla="*/ 123974 h 123974"/>
                <a:gd name="connsiteX4-59" fmla="*/ 120424 w 680066"/>
                <a:gd name="connsiteY4-60" fmla="*/ 4487 h 123974"/>
                <a:gd name="connsiteX0-61" fmla="*/ 120424 w 680066"/>
                <a:gd name="connsiteY0-62" fmla="*/ 4487 h 123974"/>
                <a:gd name="connsiteX1-63" fmla="*/ 680066 w 680066"/>
                <a:gd name="connsiteY1-64" fmla="*/ 0 h 123974"/>
                <a:gd name="connsiteX2-65" fmla="*/ 638232 w 680066"/>
                <a:gd name="connsiteY2-66" fmla="*/ 101361 h 123974"/>
                <a:gd name="connsiteX3-67" fmla="*/ 0 w 680066"/>
                <a:gd name="connsiteY3-68" fmla="*/ 123974 h 123974"/>
                <a:gd name="connsiteX4-69" fmla="*/ 120424 w 680066"/>
                <a:gd name="connsiteY4-70" fmla="*/ 4487 h 123974"/>
                <a:gd name="connsiteX0-71" fmla="*/ 153269 w 680066"/>
                <a:gd name="connsiteY0-72" fmla="*/ 8868 h 123974"/>
                <a:gd name="connsiteX1-73" fmla="*/ 680066 w 680066"/>
                <a:gd name="connsiteY1-74" fmla="*/ 0 h 123974"/>
                <a:gd name="connsiteX2-75" fmla="*/ 638232 w 680066"/>
                <a:gd name="connsiteY2-76" fmla="*/ 101361 h 123974"/>
                <a:gd name="connsiteX3-77" fmla="*/ 0 w 680066"/>
                <a:gd name="connsiteY3-78" fmla="*/ 123974 h 123974"/>
                <a:gd name="connsiteX4-79" fmla="*/ 153269 w 680066"/>
                <a:gd name="connsiteY4-80" fmla="*/ 8868 h 123974"/>
                <a:gd name="connsiteX0-81" fmla="*/ 153269 w 680066"/>
                <a:gd name="connsiteY0-82" fmla="*/ 8868 h 123974"/>
                <a:gd name="connsiteX1-83" fmla="*/ 680066 w 680066"/>
                <a:gd name="connsiteY1-84" fmla="*/ 0 h 123974"/>
                <a:gd name="connsiteX2-85" fmla="*/ 638232 w 680066"/>
                <a:gd name="connsiteY2-86" fmla="*/ 101361 h 123974"/>
                <a:gd name="connsiteX3-87" fmla="*/ 0 w 680066"/>
                <a:gd name="connsiteY3-88" fmla="*/ 123974 h 123974"/>
                <a:gd name="connsiteX4-89" fmla="*/ 153269 w 680066"/>
                <a:gd name="connsiteY4-90" fmla="*/ 8868 h 123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066" h="123974">
                  <a:moveTo>
                    <a:pt x="153269" y="8868"/>
                  </a:moveTo>
                  <a:lnTo>
                    <a:pt x="680066" y="0"/>
                  </a:lnTo>
                  <a:cubicBezTo>
                    <a:pt x="680083" y="31576"/>
                    <a:pt x="659168" y="63101"/>
                    <a:pt x="638232" y="101361"/>
                  </a:cubicBezTo>
                  <a:lnTo>
                    <a:pt x="0" y="123974"/>
                  </a:lnTo>
                  <a:cubicBezTo>
                    <a:pt x="10042" y="96813"/>
                    <a:pt x="75955" y="50688"/>
                    <a:pt x="153269" y="8868"/>
                  </a:cubicBez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pic>
          <p:nvPicPr>
            <p:cNvPr id="201" name="图片 20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7676540" y="2115768"/>
              <a:ext cx="688210" cy="119039"/>
            </a:xfrm>
            <a:prstGeom prst="rect">
              <a:avLst/>
            </a:prstGeom>
          </p:spPr>
        </p:pic>
        <p:pic>
          <p:nvPicPr>
            <p:cNvPr id="202" name="图片 201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5400000">
              <a:off x="6126252" y="3058132"/>
              <a:ext cx="4209032" cy="281736"/>
            </a:xfrm>
            <a:prstGeom prst="rect">
              <a:avLst/>
            </a:prstGeom>
          </p:spPr>
        </p:pic>
      </p:grpSp>
      <p:grpSp>
        <p:nvGrpSpPr>
          <p:cNvPr id="250" name="Group 887"/>
          <p:cNvGrpSpPr>
            <a:grpSpLocks noChangeAspect="1"/>
          </p:cNvGrpSpPr>
          <p:nvPr/>
        </p:nvGrpSpPr>
        <p:grpSpPr bwMode="auto">
          <a:xfrm>
            <a:off x="5638769" y="3385542"/>
            <a:ext cx="200050" cy="248843"/>
            <a:chOff x="5971" y="2553"/>
            <a:chExt cx="246" cy="30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251" name="Freeform 889"/>
            <p:cNvSpPr/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52" name="Freeform 890"/>
            <p:cNvSpPr/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</p:grpSp>
      <p:grpSp>
        <p:nvGrpSpPr>
          <p:cNvPr id="253" name="Group 893"/>
          <p:cNvGrpSpPr>
            <a:grpSpLocks noChangeAspect="1"/>
          </p:cNvGrpSpPr>
          <p:nvPr/>
        </p:nvGrpSpPr>
        <p:grpSpPr bwMode="auto">
          <a:xfrm>
            <a:off x="5630302" y="2706493"/>
            <a:ext cx="217131" cy="216317"/>
            <a:chOff x="6356" y="2576"/>
            <a:chExt cx="267" cy="26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254" name="Freeform 896"/>
            <p:cNvSpPr>
              <a:spLocks noEditPoints="1"/>
            </p:cNvSpPr>
            <p:nvPr/>
          </p:nvSpPr>
          <p:spPr bwMode="auto">
            <a:xfrm>
              <a:off x="6356" y="2576"/>
              <a:ext cx="267" cy="266"/>
            </a:xfrm>
            <a:custGeom>
              <a:avLst/>
              <a:gdLst>
                <a:gd name="T0" fmla="*/ 55 w 110"/>
                <a:gd name="T1" fmla="*/ 0 h 111"/>
                <a:gd name="T2" fmla="*/ 0 w 110"/>
                <a:gd name="T3" fmla="*/ 56 h 111"/>
                <a:gd name="T4" fmla="*/ 55 w 110"/>
                <a:gd name="T5" fmla="*/ 111 h 111"/>
                <a:gd name="T6" fmla="*/ 110 w 110"/>
                <a:gd name="T7" fmla="*/ 56 h 111"/>
                <a:gd name="T8" fmla="*/ 55 w 110"/>
                <a:gd name="T9" fmla="*/ 0 h 111"/>
                <a:gd name="T10" fmla="*/ 55 w 110"/>
                <a:gd name="T11" fmla="*/ 100 h 111"/>
                <a:gd name="T12" fmla="*/ 10 w 110"/>
                <a:gd name="T13" fmla="*/ 56 h 111"/>
                <a:gd name="T14" fmla="*/ 55 w 110"/>
                <a:gd name="T15" fmla="*/ 11 h 111"/>
                <a:gd name="T16" fmla="*/ 100 w 110"/>
                <a:gd name="T17" fmla="*/ 56 h 111"/>
                <a:gd name="T18" fmla="*/ 55 w 110"/>
                <a:gd name="T1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86" y="111"/>
                    <a:pt x="110" y="86"/>
                    <a:pt x="110" y="56"/>
                  </a:cubicBezTo>
                  <a:cubicBezTo>
                    <a:pt x="110" y="25"/>
                    <a:pt x="86" y="0"/>
                    <a:pt x="55" y="0"/>
                  </a:cubicBezTo>
                  <a:close/>
                  <a:moveTo>
                    <a:pt x="55" y="100"/>
                  </a:moveTo>
                  <a:cubicBezTo>
                    <a:pt x="30" y="100"/>
                    <a:pt x="10" y="80"/>
                    <a:pt x="10" y="56"/>
                  </a:cubicBezTo>
                  <a:cubicBezTo>
                    <a:pt x="10" y="31"/>
                    <a:pt x="30" y="11"/>
                    <a:pt x="55" y="11"/>
                  </a:cubicBezTo>
                  <a:cubicBezTo>
                    <a:pt x="80" y="11"/>
                    <a:pt x="100" y="31"/>
                    <a:pt x="100" y="56"/>
                  </a:cubicBezTo>
                  <a:cubicBezTo>
                    <a:pt x="100" y="80"/>
                    <a:pt x="80" y="100"/>
                    <a:pt x="5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55" name="Freeform 897"/>
            <p:cNvSpPr/>
            <p:nvPr/>
          </p:nvSpPr>
          <p:spPr bwMode="auto">
            <a:xfrm>
              <a:off x="6480" y="2605"/>
              <a:ext cx="19" cy="24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8 w 8"/>
                <a:gd name="T5" fmla="*/ 7 h 10"/>
                <a:gd name="T6" fmla="*/ 8 w 8"/>
                <a:gd name="T7" fmla="*/ 1 h 10"/>
                <a:gd name="T8" fmla="*/ 4 w 8"/>
                <a:gd name="T9" fmla="*/ 0 h 10"/>
                <a:gd name="T10" fmla="*/ 0 w 8"/>
                <a:gd name="T11" fmla="*/ 1 h 10"/>
                <a:gd name="T12" fmla="*/ 0 w 8"/>
                <a:gd name="T13" fmla="*/ 7 h 10"/>
                <a:gd name="T14" fmla="*/ 4 w 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56" name="Freeform 898"/>
            <p:cNvSpPr/>
            <p:nvPr/>
          </p:nvSpPr>
          <p:spPr bwMode="auto">
            <a:xfrm>
              <a:off x="6480" y="2790"/>
              <a:ext cx="19" cy="24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9 h 10"/>
                <a:gd name="T8" fmla="*/ 4 w 8"/>
                <a:gd name="T9" fmla="*/ 10 h 10"/>
                <a:gd name="T10" fmla="*/ 8 w 8"/>
                <a:gd name="T11" fmla="*/ 9 h 10"/>
                <a:gd name="T12" fmla="*/ 8 w 8"/>
                <a:gd name="T13" fmla="*/ 3 h 10"/>
                <a:gd name="T14" fmla="*/ 4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57" name="Freeform 899"/>
            <p:cNvSpPr/>
            <p:nvPr/>
          </p:nvSpPr>
          <p:spPr bwMode="auto">
            <a:xfrm>
              <a:off x="6385" y="2701"/>
              <a:ext cx="24" cy="17"/>
            </a:xfrm>
            <a:custGeom>
              <a:avLst/>
              <a:gdLst>
                <a:gd name="T0" fmla="*/ 6 w 10"/>
                <a:gd name="T1" fmla="*/ 0 h 7"/>
                <a:gd name="T2" fmla="*/ 0 w 10"/>
                <a:gd name="T3" fmla="*/ 0 h 7"/>
                <a:gd name="T4" fmla="*/ 0 w 10"/>
                <a:gd name="T5" fmla="*/ 4 h 7"/>
                <a:gd name="T6" fmla="*/ 0 w 10"/>
                <a:gd name="T7" fmla="*/ 7 h 7"/>
                <a:gd name="T8" fmla="*/ 6 w 10"/>
                <a:gd name="T9" fmla="*/ 7 h 7"/>
                <a:gd name="T10" fmla="*/ 10 w 10"/>
                <a:gd name="T11" fmla="*/ 4 h 7"/>
                <a:gd name="T12" fmla="*/ 10 w 10"/>
                <a:gd name="T13" fmla="*/ 3 h 7"/>
                <a:gd name="T14" fmla="*/ 6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10" y="6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58" name="Freeform 900"/>
            <p:cNvSpPr/>
            <p:nvPr/>
          </p:nvSpPr>
          <p:spPr bwMode="auto">
            <a:xfrm>
              <a:off x="6569" y="2701"/>
              <a:ext cx="24" cy="17"/>
            </a:xfrm>
            <a:custGeom>
              <a:avLst/>
              <a:gdLst>
                <a:gd name="T0" fmla="*/ 10 w 10"/>
                <a:gd name="T1" fmla="*/ 0 h 7"/>
                <a:gd name="T2" fmla="*/ 4 w 10"/>
                <a:gd name="T3" fmla="*/ 0 h 7"/>
                <a:gd name="T4" fmla="*/ 0 w 10"/>
                <a:gd name="T5" fmla="*/ 3 h 7"/>
                <a:gd name="T6" fmla="*/ 0 w 10"/>
                <a:gd name="T7" fmla="*/ 4 h 7"/>
                <a:gd name="T8" fmla="*/ 4 w 10"/>
                <a:gd name="T9" fmla="*/ 7 h 7"/>
                <a:gd name="T10" fmla="*/ 10 w 10"/>
                <a:gd name="T11" fmla="*/ 7 h 7"/>
                <a:gd name="T12" fmla="*/ 10 w 10"/>
                <a:gd name="T13" fmla="*/ 4 h 7"/>
                <a:gd name="T14" fmla="*/ 10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10" y="2"/>
                    <a:pt x="10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59" name="Freeform 901"/>
            <p:cNvSpPr/>
            <p:nvPr/>
          </p:nvSpPr>
          <p:spPr bwMode="auto">
            <a:xfrm>
              <a:off x="6424" y="2636"/>
              <a:ext cx="75" cy="86"/>
            </a:xfrm>
            <a:custGeom>
              <a:avLst/>
              <a:gdLst>
                <a:gd name="T0" fmla="*/ 27 w 31"/>
                <a:gd name="T1" fmla="*/ 0 h 36"/>
                <a:gd name="T2" fmla="*/ 23 w 31"/>
                <a:gd name="T3" fmla="*/ 5 h 36"/>
                <a:gd name="T4" fmla="*/ 23 w 31"/>
                <a:gd name="T5" fmla="*/ 26 h 36"/>
                <a:gd name="T6" fmla="*/ 22 w 31"/>
                <a:gd name="T7" fmla="*/ 28 h 36"/>
                <a:gd name="T8" fmla="*/ 4 w 31"/>
                <a:gd name="T9" fmla="*/ 28 h 36"/>
                <a:gd name="T10" fmla="*/ 0 w 31"/>
                <a:gd name="T11" fmla="*/ 32 h 36"/>
                <a:gd name="T12" fmla="*/ 4 w 31"/>
                <a:gd name="T13" fmla="*/ 36 h 36"/>
                <a:gd name="T14" fmla="*/ 26 w 31"/>
                <a:gd name="T15" fmla="*/ 36 h 36"/>
                <a:gd name="T16" fmla="*/ 29 w 31"/>
                <a:gd name="T17" fmla="*/ 35 h 36"/>
                <a:gd name="T18" fmla="*/ 29 w 31"/>
                <a:gd name="T19" fmla="*/ 35 h 36"/>
                <a:gd name="T20" fmla="*/ 31 w 31"/>
                <a:gd name="T21" fmla="*/ 31 h 36"/>
                <a:gd name="T22" fmla="*/ 31 w 31"/>
                <a:gd name="T23" fmla="*/ 5 h 36"/>
                <a:gd name="T24" fmla="*/ 27 w 31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7" y="0"/>
                  </a:moveTo>
                  <a:cubicBezTo>
                    <a:pt x="25" y="0"/>
                    <a:pt x="23" y="2"/>
                    <a:pt x="23" y="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30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8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1" y="33"/>
                    <a:pt x="31" y="3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</p:grpSp>
      <p:sp>
        <p:nvSpPr>
          <p:cNvPr id="260" name="Freeform 905"/>
          <p:cNvSpPr/>
          <p:nvPr/>
        </p:nvSpPr>
        <p:spPr bwMode="auto">
          <a:xfrm>
            <a:off x="5659647" y="1966155"/>
            <a:ext cx="158333" cy="306315"/>
          </a:xfrm>
          <a:custGeom>
            <a:avLst/>
            <a:gdLst>
              <a:gd name="T0" fmla="*/ 31 w 72"/>
              <a:gd name="T1" fmla="*/ 118 h 118"/>
              <a:gd name="T2" fmla="*/ 39 w 72"/>
              <a:gd name="T3" fmla="*/ 118 h 118"/>
              <a:gd name="T4" fmla="*/ 41 w 72"/>
              <a:gd name="T5" fmla="*/ 115 h 118"/>
              <a:gd name="T6" fmla="*/ 41 w 72"/>
              <a:gd name="T7" fmla="*/ 107 h 118"/>
              <a:gd name="T8" fmla="*/ 62 w 72"/>
              <a:gd name="T9" fmla="*/ 100 h 118"/>
              <a:gd name="T10" fmla="*/ 69 w 72"/>
              <a:gd name="T11" fmla="*/ 73 h 118"/>
              <a:gd name="T12" fmla="*/ 41 w 72"/>
              <a:gd name="T13" fmla="*/ 53 h 118"/>
              <a:gd name="T14" fmla="*/ 40 w 72"/>
              <a:gd name="T15" fmla="*/ 52 h 118"/>
              <a:gd name="T16" fmla="*/ 30 w 72"/>
              <a:gd name="T17" fmla="*/ 48 h 118"/>
              <a:gd name="T18" fmla="*/ 29 w 72"/>
              <a:gd name="T19" fmla="*/ 47 h 118"/>
              <a:gd name="T20" fmla="*/ 22 w 72"/>
              <a:gd name="T21" fmla="*/ 42 h 118"/>
              <a:gd name="T22" fmla="*/ 23 w 72"/>
              <a:gd name="T23" fmla="*/ 31 h 118"/>
              <a:gd name="T24" fmla="*/ 35 w 72"/>
              <a:gd name="T25" fmla="*/ 26 h 118"/>
              <a:gd name="T26" fmla="*/ 43 w 72"/>
              <a:gd name="T27" fmla="*/ 28 h 118"/>
              <a:gd name="T28" fmla="*/ 52 w 72"/>
              <a:gd name="T29" fmla="*/ 33 h 118"/>
              <a:gd name="T30" fmla="*/ 53 w 72"/>
              <a:gd name="T31" fmla="*/ 34 h 118"/>
              <a:gd name="T32" fmla="*/ 53 w 72"/>
              <a:gd name="T33" fmla="*/ 34 h 118"/>
              <a:gd name="T34" fmla="*/ 53 w 72"/>
              <a:gd name="T35" fmla="*/ 35 h 118"/>
              <a:gd name="T36" fmla="*/ 58 w 72"/>
              <a:gd name="T37" fmla="*/ 38 h 118"/>
              <a:gd name="T38" fmla="*/ 67 w 72"/>
              <a:gd name="T39" fmla="*/ 32 h 118"/>
              <a:gd name="T40" fmla="*/ 67 w 72"/>
              <a:gd name="T41" fmla="*/ 25 h 118"/>
              <a:gd name="T42" fmla="*/ 48 w 72"/>
              <a:gd name="T43" fmla="*/ 12 h 118"/>
              <a:gd name="T44" fmla="*/ 41 w 72"/>
              <a:gd name="T45" fmla="*/ 11 h 118"/>
              <a:gd name="T46" fmla="*/ 41 w 72"/>
              <a:gd name="T47" fmla="*/ 2 h 118"/>
              <a:gd name="T48" fmla="*/ 39 w 72"/>
              <a:gd name="T49" fmla="*/ 0 h 118"/>
              <a:gd name="T50" fmla="*/ 31 w 72"/>
              <a:gd name="T51" fmla="*/ 0 h 118"/>
              <a:gd name="T52" fmla="*/ 28 w 72"/>
              <a:gd name="T53" fmla="*/ 2 h 118"/>
              <a:gd name="T54" fmla="*/ 28 w 72"/>
              <a:gd name="T55" fmla="*/ 11 h 118"/>
              <a:gd name="T56" fmla="*/ 10 w 72"/>
              <a:gd name="T57" fmla="*/ 20 h 118"/>
              <a:gd name="T58" fmla="*/ 5 w 72"/>
              <a:gd name="T59" fmla="*/ 48 h 118"/>
              <a:gd name="T60" fmla="*/ 14 w 72"/>
              <a:gd name="T61" fmla="*/ 58 h 118"/>
              <a:gd name="T62" fmla="*/ 40 w 72"/>
              <a:gd name="T63" fmla="*/ 71 h 118"/>
              <a:gd name="T64" fmla="*/ 44 w 72"/>
              <a:gd name="T65" fmla="*/ 72 h 118"/>
              <a:gd name="T66" fmla="*/ 50 w 72"/>
              <a:gd name="T67" fmla="*/ 78 h 118"/>
              <a:gd name="T68" fmla="*/ 48 w 72"/>
              <a:gd name="T69" fmla="*/ 89 h 118"/>
              <a:gd name="T70" fmla="*/ 38 w 72"/>
              <a:gd name="T71" fmla="*/ 92 h 118"/>
              <a:gd name="T72" fmla="*/ 26 w 72"/>
              <a:gd name="T73" fmla="*/ 90 h 118"/>
              <a:gd name="T74" fmla="*/ 17 w 72"/>
              <a:gd name="T75" fmla="*/ 85 h 118"/>
              <a:gd name="T76" fmla="*/ 16 w 72"/>
              <a:gd name="T77" fmla="*/ 84 h 118"/>
              <a:gd name="T78" fmla="*/ 16 w 72"/>
              <a:gd name="T79" fmla="*/ 84 h 118"/>
              <a:gd name="T80" fmla="*/ 16 w 72"/>
              <a:gd name="T81" fmla="*/ 84 h 118"/>
              <a:gd name="T82" fmla="*/ 16 w 72"/>
              <a:gd name="T83" fmla="*/ 83 h 118"/>
              <a:gd name="T84" fmla="*/ 11 w 72"/>
              <a:gd name="T85" fmla="*/ 80 h 118"/>
              <a:gd name="T86" fmla="*/ 2 w 72"/>
              <a:gd name="T87" fmla="*/ 86 h 118"/>
              <a:gd name="T88" fmla="*/ 2 w 72"/>
              <a:gd name="T89" fmla="*/ 93 h 118"/>
              <a:gd name="T90" fmla="*/ 28 w 72"/>
              <a:gd name="T91" fmla="*/ 107 h 118"/>
              <a:gd name="T92" fmla="*/ 28 w 72"/>
              <a:gd name="T93" fmla="*/ 115 h 118"/>
              <a:gd name="T94" fmla="*/ 31 w 72"/>
              <a:gd name="T9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118">
                <a:moveTo>
                  <a:pt x="31" y="118"/>
                </a:move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50" y="107"/>
                  <a:pt x="57" y="104"/>
                  <a:pt x="62" y="100"/>
                </a:cubicBezTo>
                <a:cubicBezTo>
                  <a:pt x="69" y="93"/>
                  <a:pt x="72" y="83"/>
                  <a:pt x="69" y="73"/>
                </a:cubicBezTo>
                <a:cubicBezTo>
                  <a:pt x="66" y="63"/>
                  <a:pt x="52" y="57"/>
                  <a:pt x="41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0"/>
                  <a:pt x="31" y="48"/>
                  <a:pt x="30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6" y="46"/>
                  <a:pt x="23" y="45"/>
                  <a:pt x="22" y="42"/>
                </a:cubicBezTo>
                <a:cubicBezTo>
                  <a:pt x="19" y="38"/>
                  <a:pt x="20" y="33"/>
                  <a:pt x="23" y="31"/>
                </a:cubicBezTo>
                <a:cubicBezTo>
                  <a:pt x="27" y="27"/>
                  <a:pt x="32" y="26"/>
                  <a:pt x="35" y="26"/>
                </a:cubicBezTo>
                <a:cubicBezTo>
                  <a:pt x="38" y="26"/>
                  <a:pt x="41" y="27"/>
                  <a:pt x="43" y="28"/>
                </a:cubicBezTo>
                <a:cubicBezTo>
                  <a:pt x="46" y="28"/>
                  <a:pt x="49" y="31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7"/>
                  <a:pt x="56" y="38"/>
                  <a:pt x="58" y="38"/>
                </a:cubicBezTo>
                <a:cubicBezTo>
                  <a:pt x="62" y="38"/>
                  <a:pt x="65" y="35"/>
                  <a:pt x="67" y="32"/>
                </a:cubicBezTo>
                <a:cubicBezTo>
                  <a:pt x="68" y="30"/>
                  <a:pt x="68" y="27"/>
                  <a:pt x="67" y="25"/>
                </a:cubicBezTo>
                <a:cubicBezTo>
                  <a:pt x="63" y="19"/>
                  <a:pt x="55" y="14"/>
                  <a:pt x="48" y="12"/>
                </a:cubicBezTo>
                <a:cubicBezTo>
                  <a:pt x="46" y="12"/>
                  <a:pt x="44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8" y="1"/>
                  <a:pt x="28" y="2"/>
                </a:cubicBezTo>
                <a:cubicBezTo>
                  <a:pt x="28" y="11"/>
                  <a:pt x="28" y="11"/>
                  <a:pt x="28" y="11"/>
                </a:cubicBezTo>
                <a:cubicBezTo>
                  <a:pt x="21" y="13"/>
                  <a:pt x="15" y="16"/>
                  <a:pt x="10" y="20"/>
                </a:cubicBezTo>
                <a:cubicBezTo>
                  <a:pt x="2" y="28"/>
                  <a:pt x="0" y="39"/>
                  <a:pt x="5" y="48"/>
                </a:cubicBezTo>
                <a:cubicBezTo>
                  <a:pt x="7" y="52"/>
                  <a:pt x="10" y="56"/>
                  <a:pt x="14" y="58"/>
                </a:cubicBezTo>
                <a:cubicBezTo>
                  <a:pt x="17" y="60"/>
                  <a:pt x="33" y="67"/>
                  <a:pt x="40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47" y="74"/>
                  <a:pt x="49" y="76"/>
                  <a:pt x="50" y="78"/>
                </a:cubicBezTo>
                <a:cubicBezTo>
                  <a:pt x="52" y="82"/>
                  <a:pt x="51" y="87"/>
                  <a:pt x="48" y="89"/>
                </a:cubicBezTo>
                <a:cubicBezTo>
                  <a:pt x="46" y="91"/>
                  <a:pt x="43" y="92"/>
                  <a:pt x="38" y="92"/>
                </a:cubicBezTo>
                <a:cubicBezTo>
                  <a:pt x="34" y="92"/>
                  <a:pt x="30" y="91"/>
                  <a:pt x="26" y="90"/>
                </a:cubicBezTo>
                <a:cubicBezTo>
                  <a:pt x="23" y="89"/>
                  <a:pt x="20" y="87"/>
                  <a:pt x="17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3"/>
                  <a:pt x="16" y="83"/>
                  <a:pt x="16" y="83"/>
                </a:cubicBezTo>
                <a:cubicBezTo>
                  <a:pt x="15" y="81"/>
                  <a:pt x="13" y="80"/>
                  <a:pt x="11" y="80"/>
                </a:cubicBezTo>
                <a:cubicBezTo>
                  <a:pt x="7" y="80"/>
                  <a:pt x="4" y="83"/>
                  <a:pt x="2" y="86"/>
                </a:cubicBezTo>
                <a:cubicBezTo>
                  <a:pt x="1" y="88"/>
                  <a:pt x="1" y="91"/>
                  <a:pt x="2" y="93"/>
                </a:cubicBezTo>
                <a:cubicBezTo>
                  <a:pt x="7" y="101"/>
                  <a:pt x="18" y="105"/>
                  <a:pt x="28" y="107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17"/>
                  <a:pt x="30" y="118"/>
                  <a:pt x="3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6350" stA="50000" endA="300" endPos="40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grpSp>
        <p:nvGrpSpPr>
          <p:cNvPr id="261" name="Group 909"/>
          <p:cNvGrpSpPr>
            <a:grpSpLocks noChangeAspect="1"/>
          </p:cNvGrpSpPr>
          <p:nvPr/>
        </p:nvGrpSpPr>
        <p:grpSpPr bwMode="auto">
          <a:xfrm>
            <a:off x="5631063" y="1332095"/>
            <a:ext cx="215501" cy="183786"/>
            <a:chOff x="6090" y="1175"/>
            <a:chExt cx="265" cy="22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262" name="Freeform 910"/>
            <p:cNvSpPr/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63" name="Freeform 911"/>
            <p:cNvSpPr/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64" name="Freeform 912"/>
            <p:cNvSpPr/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65" name="Freeform 913"/>
            <p:cNvSpPr/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6043393" y="1050171"/>
            <a:ext cx="1890936" cy="593950"/>
            <a:chOff x="3724283" y="5209973"/>
            <a:chExt cx="2521247" cy="791932"/>
          </a:xfrm>
        </p:grpSpPr>
        <p:grpSp>
          <p:nvGrpSpPr>
            <p:cNvPr id="267" name="组合 266"/>
            <p:cNvGrpSpPr/>
            <p:nvPr/>
          </p:nvGrpSpPr>
          <p:grpSpPr>
            <a:xfrm>
              <a:off x="3724283" y="5209973"/>
              <a:ext cx="1000117" cy="791932"/>
              <a:chOff x="3629024" y="5343323"/>
              <a:chExt cx="1000117" cy="791932"/>
            </a:xfrm>
          </p:grpSpPr>
          <p:sp>
            <p:nvSpPr>
              <p:cNvPr id="271" name="文本框 270"/>
              <p:cNvSpPr txBox="1"/>
              <p:nvPr/>
            </p:nvSpPr>
            <p:spPr>
              <a:xfrm>
                <a:off x="3629024" y="5343323"/>
                <a:ext cx="1000117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FCB64F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700" dirty="0">
                  <a:solidFill>
                    <a:srgbClr val="FCB64F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72" name="文本框 271"/>
              <p:cNvSpPr txBox="1"/>
              <p:nvPr/>
            </p:nvSpPr>
            <p:spPr>
              <a:xfrm>
                <a:off x="3804440" y="5765923"/>
                <a:ext cx="67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DB85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rgbClr val="FDB85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268" name="组合 267"/>
            <p:cNvGrpSpPr/>
            <p:nvPr/>
          </p:nvGrpSpPr>
          <p:grpSpPr>
            <a:xfrm>
              <a:off x="4425156" y="5230036"/>
              <a:ext cx="1820374" cy="698308"/>
              <a:chOff x="4528221" y="5170149"/>
              <a:chExt cx="1820374" cy="698308"/>
            </a:xfrm>
          </p:grpSpPr>
          <p:sp>
            <p:nvSpPr>
              <p:cNvPr id="269" name="文本框 268"/>
              <p:cNvSpPr txBox="1"/>
              <p:nvPr/>
            </p:nvSpPr>
            <p:spPr>
              <a:xfrm>
                <a:off x="4528221" y="5170149"/>
                <a:ext cx="1519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在此添加标题</a:t>
                </a:r>
              </a:p>
            </p:txBody>
          </p:sp>
          <p:sp>
            <p:nvSpPr>
              <p:cNvPr id="270" name="文本框 269"/>
              <p:cNvSpPr txBox="1"/>
              <p:nvPr/>
            </p:nvSpPr>
            <p:spPr>
              <a:xfrm>
                <a:off x="4532472" y="5385249"/>
                <a:ext cx="1816123" cy="48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点击添加文字说明详情介绍点击添加文字说明详情介绍</a:t>
                </a:r>
              </a:p>
            </p:txBody>
          </p:sp>
        </p:grpSp>
      </p:grpSp>
      <p:grpSp>
        <p:nvGrpSpPr>
          <p:cNvPr id="273" name="组合 272"/>
          <p:cNvGrpSpPr/>
          <p:nvPr/>
        </p:nvGrpSpPr>
        <p:grpSpPr>
          <a:xfrm>
            <a:off x="6043393" y="1829677"/>
            <a:ext cx="1890936" cy="593950"/>
            <a:chOff x="3724283" y="5209973"/>
            <a:chExt cx="2521247" cy="791932"/>
          </a:xfrm>
        </p:grpSpPr>
        <p:grpSp>
          <p:nvGrpSpPr>
            <p:cNvPr id="274" name="组合 273"/>
            <p:cNvGrpSpPr/>
            <p:nvPr/>
          </p:nvGrpSpPr>
          <p:grpSpPr>
            <a:xfrm>
              <a:off x="3724283" y="5209973"/>
              <a:ext cx="1000117" cy="791932"/>
              <a:chOff x="3629024" y="5343323"/>
              <a:chExt cx="1000117" cy="791932"/>
            </a:xfrm>
          </p:grpSpPr>
          <p:sp>
            <p:nvSpPr>
              <p:cNvPr id="278" name="文本框 277"/>
              <p:cNvSpPr txBox="1"/>
              <p:nvPr/>
            </p:nvSpPr>
            <p:spPr>
              <a:xfrm>
                <a:off x="3629024" y="5343323"/>
                <a:ext cx="1000117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700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79" name="文本框 278"/>
              <p:cNvSpPr txBox="1"/>
              <p:nvPr/>
            </p:nvSpPr>
            <p:spPr>
              <a:xfrm>
                <a:off x="3804440" y="5765923"/>
                <a:ext cx="67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01ACBE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rgbClr val="01ACBE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>
              <a:off x="4425156" y="5230036"/>
              <a:ext cx="1820374" cy="698308"/>
              <a:chOff x="4528221" y="5170149"/>
              <a:chExt cx="1820374" cy="698308"/>
            </a:xfrm>
          </p:grpSpPr>
          <p:sp>
            <p:nvSpPr>
              <p:cNvPr id="276" name="文本框 275"/>
              <p:cNvSpPr txBox="1"/>
              <p:nvPr/>
            </p:nvSpPr>
            <p:spPr>
              <a:xfrm>
                <a:off x="4528221" y="5170149"/>
                <a:ext cx="1519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在此添加标题</a:t>
                </a:r>
              </a:p>
            </p:txBody>
          </p:sp>
          <p:sp>
            <p:nvSpPr>
              <p:cNvPr id="277" name="文本框 276"/>
              <p:cNvSpPr txBox="1"/>
              <p:nvPr/>
            </p:nvSpPr>
            <p:spPr>
              <a:xfrm>
                <a:off x="4532472" y="5385249"/>
                <a:ext cx="1816123" cy="48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点击添加文字说明详情介绍点击添加文字说明详情介绍</a:t>
                </a:r>
              </a:p>
            </p:txBody>
          </p:sp>
        </p:grpSp>
      </p:grpSp>
      <p:grpSp>
        <p:nvGrpSpPr>
          <p:cNvPr id="280" name="组合 279"/>
          <p:cNvGrpSpPr/>
          <p:nvPr/>
        </p:nvGrpSpPr>
        <p:grpSpPr>
          <a:xfrm>
            <a:off x="6043393" y="2567058"/>
            <a:ext cx="1890936" cy="593950"/>
            <a:chOff x="3724283" y="5209973"/>
            <a:chExt cx="2521247" cy="791932"/>
          </a:xfrm>
        </p:grpSpPr>
        <p:grpSp>
          <p:nvGrpSpPr>
            <p:cNvPr id="281" name="组合 280"/>
            <p:cNvGrpSpPr/>
            <p:nvPr/>
          </p:nvGrpSpPr>
          <p:grpSpPr>
            <a:xfrm>
              <a:off x="3724283" y="5209973"/>
              <a:ext cx="1000117" cy="791932"/>
              <a:chOff x="3629024" y="5343323"/>
              <a:chExt cx="1000117" cy="791932"/>
            </a:xfrm>
          </p:grpSpPr>
          <p:sp>
            <p:nvSpPr>
              <p:cNvPr id="285" name="文本框 284"/>
              <p:cNvSpPr txBox="1"/>
              <p:nvPr/>
            </p:nvSpPr>
            <p:spPr>
              <a:xfrm>
                <a:off x="3629024" y="5343323"/>
                <a:ext cx="1000117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27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86" name="文本框 285"/>
              <p:cNvSpPr txBox="1"/>
              <p:nvPr/>
            </p:nvSpPr>
            <p:spPr>
              <a:xfrm>
                <a:off x="3804440" y="5765923"/>
                <a:ext cx="67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E8707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rgbClr val="E8707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4425156" y="5230036"/>
              <a:ext cx="1820374" cy="698308"/>
              <a:chOff x="4528221" y="5170149"/>
              <a:chExt cx="1820374" cy="698308"/>
            </a:xfrm>
          </p:grpSpPr>
          <p:sp>
            <p:nvSpPr>
              <p:cNvPr id="283" name="文本框 282"/>
              <p:cNvSpPr txBox="1"/>
              <p:nvPr/>
            </p:nvSpPr>
            <p:spPr>
              <a:xfrm>
                <a:off x="4528221" y="5170149"/>
                <a:ext cx="1519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在此添加标题</a:t>
                </a:r>
              </a:p>
            </p:txBody>
          </p:sp>
          <p:sp>
            <p:nvSpPr>
              <p:cNvPr id="284" name="文本框 283"/>
              <p:cNvSpPr txBox="1"/>
              <p:nvPr/>
            </p:nvSpPr>
            <p:spPr>
              <a:xfrm>
                <a:off x="4532472" y="5385249"/>
                <a:ext cx="1816123" cy="48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点击添加文字说明详情介绍点击添加文字说明详情介绍</a:t>
                </a:r>
              </a:p>
            </p:txBody>
          </p:sp>
        </p:grpSp>
      </p:grpSp>
      <p:grpSp>
        <p:nvGrpSpPr>
          <p:cNvPr id="287" name="组合 286"/>
          <p:cNvGrpSpPr/>
          <p:nvPr/>
        </p:nvGrpSpPr>
        <p:grpSpPr>
          <a:xfrm>
            <a:off x="6043393" y="3316547"/>
            <a:ext cx="1890936" cy="593950"/>
            <a:chOff x="3724283" y="5209973"/>
            <a:chExt cx="2521247" cy="791932"/>
          </a:xfrm>
        </p:grpSpPr>
        <p:grpSp>
          <p:nvGrpSpPr>
            <p:cNvPr id="288" name="组合 287"/>
            <p:cNvGrpSpPr/>
            <p:nvPr/>
          </p:nvGrpSpPr>
          <p:grpSpPr>
            <a:xfrm>
              <a:off x="3724283" y="5209973"/>
              <a:ext cx="1000117" cy="791932"/>
              <a:chOff x="3629024" y="5343323"/>
              <a:chExt cx="1000117" cy="791932"/>
            </a:xfrm>
          </p:grpSpPr>
          <p:sp>
            <p:nvSpPr>
              <p:cNvPr id="292" name="文本框 291"/>
              <p:cNvSpPr txBox="1"/>
              <p:nvPr/>
            </p:nvSpPr>
            <p:spPr>
              <a:xfrm>
                <a:off x="3629024" y="5343323"/>
                <a:ext cx="1000117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9055A8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700" dirty="0">
                  <a:solidFill>
                    <a:srgbClr val="9055A8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93" name="文本框 292"/>
              <p:cNvSpPr txBox="1"/>
              <p:nvPr/>
            </p:nvSpPr>
            <p:spPr>
              <a:xfrm>
                <a:off x="3804440" y="5765923"/>
                <a:ext cx="67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055A8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rgbClr val="9055A8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4425156" y="5230036"/>
              <a:ext cx="1820374" cy="698308"/>
              <a:chOff x="4528221" y="5170149"/>
              <a:chExt cx="1820374" cy="698308"/>
            </a:xfrm>
          </p:grpSpPr>
          <p:sp>
            <p:nvSpPr>
              <p:cNvPr id="290" name="文本框 289"/>
              <p:cNvSpPr txBox="1"/>
              <p:nvPr/>
            </p:nvSpPr>
            <p:spPr>
              <a:xfrm>
                <a:off x="4528221" y="5170149"/>
                <a:ext cx="1519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在此添加标题</a:t>
                </a:r>
              </a:p>
            </p:txBody>
          </p:sp>
          <p:sp>
            <p:nvSpPr>
              <p:cNvPr id="291" name="文本框 290"/>
              <p:cNvSpPr txBox="1"/>
              <p:nvPr/>
            </p:nvSpPr>
            <p:spPr>
              <a:xfrm>
                <a:off x="4532472" y="5385249"/>
                <a:ext cx="1816123" cy="48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点击添加文字说明详情介绍点击添加文字说明详情介绍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2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2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2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2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19872" y="16716"/>
            <a:ext cx="2304256" cy="779313"/>
            <a:chOff x="3419872" y="496293"/>
            <a:chExt cx="2304256" cy="779313"/>
          </a:xfrm>
        </p:grpSpPr>
        <p:sp>
          <p:nvSpPr>
            <p:cNvPr id="5" name="TextBox 19"/>
            <p:cNvSpPr txBox="1"/>
            <p:nvPr/>
          </p:nvSpPr>
          <p:spPr>
            <a:xfrm>
              <a:off x="3923928" y="496293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663A77"/>
                  </a:solidFill>
                </a:rPr>
                <a:t>执行力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Executive 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Power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36013" y="1145279"/>
            <a:ext cx="1996140" cy="1783805"/>
            <a:chOff x="6981351" y="1527039"/>
            <a:chExt cx="2661520" cy="2378406"/>
          </a:xfrm>
        </p:grpSpPr>
        <p:sp>
          <p:nvSpPr>
            <p:cNvPr id="8" name="平行四边形 7"/>
            <p:cNvSpPr/>
            <p:nvPr/>
          </p:nvSpPr>
          <p:spPr>
            <a:xfrm>
              <a:off x="6981351" y="3329860"/>
              <a:ext cx="2327009" cy="567707"/>
            </a:xfrm>
            <a:prstGeom prst="parallelogram">
              <a:avLst>
                <a:gd name="adj" fmla="val 300067"/>
              </a:avLst>
            </a:prstGeom>
            <a:gradFill>
              <a:gsLst>
                <a:gs pos="0">
                  <a:schemeClr val="bg1">
                    <a:lumMod val="85000"/>
                    <a:alpha val="5400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607165">
              <a:off x="8140633" y="1527039"/>
              <a:ext cx="1502238" cy="2378406"/>
            </a:xfrm>
            <a:custGeom>
              <a:avLst/>
              <a:gdLst>
                <a:gd name="connsiteX0" fmla="*/ 1072154 w 1502238"/>
                <a:gd name="connsiteY0" fmla="*/ 0 h 2378406"/>
                <a:gd name="connsiteX1" fmla="*/ 1502238 w 1502238"/>
                <a:gd name="connsiteY1" fmla="*/ 359868 h 2378406"/>
                <a:gd name="connsiteX2" fmla="*/ 1249979 w 1502238"/>
                <a:gd name="connsiteY2" fmla="*/ 358397 h 2378406"/>
                <a:gd name="connsiteX3" fmla="*/ 570687 w 1502238"/>
                <a:gd name="connsiteY3" fmla="*/ 2378406 h 2378406"/>
                <a:gd name="connsiteX4" fmla="*/ 0 w 1502238"/>
                <a:gd name="connsiteY4" fmla="*/ 2378406 h 2378406"/>
                <a:gd name="connsiteX5" fmla="*/ 680409 w 1502238"/>
                <a:gd name="connsiteY5" fmla="*/ 355075 h 2378406"/>
                <a:gd name="connsiteX6" fmla="*/ 413470 w 1502238"/>
                <a:gd name="connsiteY6" fmla="*/ 353518 h 237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2238" h="2378406">
                  <a:moveTo>
                    <a:pt x="1072154" y="0"/>
                  </a:moveTo>
                  <a:lnTo>
                    <a:pt x="1502238" y="359868"/>
                  </a:lnTo>
                  <a:lnTo>
                    <a:pt x="1249979" y="358397"/>
                  </a:lnTo>
                  <a:lnTo>
                    <a:pt x="570687" y="2378406"/>
                  </a:lnTo>
                  <a:lnTo>
                    <a:pt x="0" y="2378406"/>
                  </a:lnTo>
                  <a:lnTo>
                    <a:pt x="680409" y="355075"/>
                  </a:lnTo>
                  <a:lnTo>
                    <a:pt x="413470" y="353518"/>
                  </a:lnTo>
                  <a:close/>
                </a:path>
              </a:pathLst>
            </a:custGeom>
            <a:gradFill>
              <a:gsLst>
                <a:gs pos="0">
                  <a:srgbClr val="ED9393"/>
                </a:gs>
                <a:gs pos="100000">
                  <a:srgbClr val="E34F4F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0" name="平行四边形 9"/>
          <p:cNvSpPr/>
          <p:nvPr/>
        </p:nvSpPr>
        <p:spPr>
          <a:xfrm rot="607165">
            <a:off x="5597648" y="2819288"/>
            <a:ext cx="785566" cy="111727"/>
          </a:xfrm>
          <a:prstGeom prst="parallelogram">
            <a:avLst>
              <a:gd name="adj" fmla="val 291380"/>
            </a:avLst>
          </a:prstGeom>
          <a:gradFill>
            <a:gsLst>
              <a:gs pos="0">
                <a:srgbClr val="ED9393"/>
              </a:gs>
              <a:gs pos="100000">
                <a:srgbClr val="E34F4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1" name="平行四边形 10"/>
          <p:cNvSpPr/>
          <p:nvPr/>
        </p:nvSpPr>
        <p:spPr>
          <a:xfrm rot="607165" flipH="1">
            <a:off x="5489396" y="1840530"/>
            <a:ext cx="646986" cy="1057157"/>
          </a:xfrm>
          <a:prstGeom prst="parallelogram">
            <a:avLst>
              <a:gd name="adj" fmla="val 29638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274917" y="1836168"/>
            <a:ext cx="1745257" cy="1375428"/>
            <a:chOff x="5699889" y="2448224"/>
            <a:chExt cx="2327009" cy="1833904"/>
          </a:xfrm>
        </p:grpSpPr>
        <p:sp>
          <p:nvSpPr>
            <p:cNvPr id="13" name="平行四边形 12"/>
            <p:cNvSpPr/>
            <p:nvPr/>
          </p:nvSpPr>
          <p:spPr>
            <a:xfrm rot="607165">
              <a:off x="5699889" y="3714421"/>
              <a:ext cx="2327009" cy="567707"/>
            </a:xfrm>
            <a:prstGeom prst="parallelogram">
              <a:avLst>
                <a:gd name="adj" fmla="val 300067"/>
              </a:avLst>
            </a:prstGeom>
            <a:gradFill>
              <a:gsLst>
                <a:gs pos="0">
                  <a:schemeClr val="bg1">
                    <a:lumMod val="85000"/>
                    <a:alpha val="5400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rot="607165">
              <a:off x="6305707" y="2448224"/>
              <a:ext cx="1164306" cy="1675442"/>
            </a:xfrm>
            <a:prstGeom prst="parallelogram">
              <a:avLst>
                <a:gd name="adj" fmla="val 48332"/>
              </a:avLst>
            </a:prstGeom>
            <a:gradFill>
              <a:gsLst>
                <a:gs pos="0">
                  <a:srgbClr val="00E2BC"/>
                </a:gs>
                <a:gs pos="100000">
                  <a:srgbClr val="00AF9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5" name="平行四边形 14"/>
          <p:cNvSpPr/>
          <p:nvPr/>
        </p:nvSpPr>
        <p:spPr>
          <a:xfrm rot="607165">
            <a:off x="5262205" y="1801108"/>
            <a:ext cx="777204" cy="111727"/>
          </a:xfrm>
          <a:prstGeom prst="parallelogram">
            <a:avLst>
              <a:gd name="adj" fmla="val 288183"/>
            </a:avLst>
          </a:prstGeom>
          <a:gradFill>
            <a:gsLst>
              <a:gs pos="0">
                <a:srgbClr val="00E2BC"/>
              </a:gs>
              <a:gs pos="100000">
                <a:srgbClr val="00AF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" name="平行四边形 15"/>
          <p:cNvSpPr/>
          <p:nvPr/>
        </p:nvSpPr>
        <p:spPr>
          <a:xfrm rot="607165">
            <a:off x="4282750" y="3015565"/>
            <a:ext cx="785566" cy="111727"/>
          </a:xfrm>
          <a:prstGeom prst="parallelogram">
            <a:avLst>
              <a:gd name="adj" fmla="val 291380"/>
            </a:avLst>
          </a:prstGeom>
          <a:gradFill>
            <a:gsLst>
              <a:gs pos="0">
                <a:srgbClr val="00E2BC"/>
              </a:gs>
              <a:gs pos="100000">
                <a:srgbClr val="00AF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7" name="平行四边形 16"/>
          <p:cNvSpPr/>
          <p:nvPr/>
        </p:nvSpPr>
        <p:spPr>
          <a:xfrm rot="607165" flipH="1">
            <a:off x="4174497" y="2036807"/>
            <a:ext cx="646986" cy="1057157"/>
          </a:xfrm>
          <a:prstGeom prst="parallelogram">
            <a:avLst>
              <a:gd name="adj" fmla="val 29638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946826" y="2032446"/>
            <a:ext cx="1758554" cy="1374260"/>
            <a:chOff x="3929101" y="2709927"/>
            <a:chExt cx="2344738" cy="1832347"/>
          </a:xfrm>
        </p:grpSpPr>
        <p:sp>
          <p:nvSpPr>
            <p:cNvPr id="19" name="平行四边形 18"/>
            <p:cNvSpPr/>
            <p:nvPr/>
          </p:nvSpPr>
          <p:spPr>
            <a:xfrm rot="607165">
              <a:off x="3929101" y="3974567"/>
              <a:ext cx="2344738" cy="567707"/>
            </a:xfrm>
            <a:prstGeom prst="parallelogram">
              <a:avLst>
                <a:gd name="adj" fmla="val 300067"/>
              </a:avLst>
            </a:prstGeom>
            <a:gradFill>
              <a:gsLst>
                <a:gs pos="0">
                  <a:schemeClr val="bg1">
                    <a:lumMod val="85000"/>
                    <a:alpha val="5400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20" name="平行四边形 19"/>
            <p:cNvSpPr/>
            <p:nvPr/>
          </p:nvSpPr>
          <p:spPr>
            <a:xfrm rot="607165">
              <a:off x="4552509" y="2709927"/>
              <a:ext cx="1164306" cy="1675442"/>
            </a:xfrm>
            <a:prstGeom prst="parallelogram">
              <a:avLst>
                <a:gd name="adj" fmla="val 48332"/>
              </a:avLst>
            </a:prstGeom>
            <a:gradFill>
              <a:gsLst>
                <a:gs pos="0">
                  <a:srgbClr val="FFCE85"/>
                </a:gs>
                <a:gs pos="100000">
                  <a:srgbClr val="FFA41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21" name="平行四边形 20"/>
          <p:cNvSpPr/>
          <p:nvPr/>
        </p:nvSpPr>
        <p:spPr>
          <a:xfrm rot="607165">
            <a:off x="3947306" y="1997385"/>
            <a:ext cx="777204" cy="111727"/>
          </a:xfrm>
          <a:prstGeom prst="parallelogram">
            <a:avLst>
              <a:gd name="adj" fmla="val 288183"/>
            </a:avLst>
          </a:prstGeom>
          <a:gradFill>
            <a:gsLst>
              <a:gs pos="0">
                <a:srgbClr val="FFCE85"/>
              </a:gs>
              <a:gs pos="100000">
                <a:srgbClr val="FFA41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2" name="平行四边形 21"/>
          <p:cNvSpPr/>
          <p:nvPr/>
        </p:nvSpPr>
        <p:spPr>
          <a:xfrm rot="607165">
            <a:off x="2963921" y="3211869"/>
            <a:ext cx="785566" cy="111727"/>
          </a:xfrm>
          <a:prstGeom prst="parallelogram">
            <a:avLst>
              <a:gd name="adj" fmla="val 291380"/>
            </a:avLst>
          </a:prstGeom>
          <a:gradFill>
            <a:gsLst>
              <a:gs pos="0">
                <a:srgbClr val="FFCE85"/>
              </a:gs>
              <a:gs pos="100000">
                <a:srgbClr val="FFA41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3" name="平行四边形 22"/>
          <p:cNvSpPr/>
          <p:nvPr/>
        </p:nvSpPr>
        <p:spPr>
          <a:xfrm rot="607165" flipH="1">
            <a:off x="2861194" y="2229259"/>
            <a:ext cx="646986" cy="1057157"/>
          </a:xfrm>
          <a:prstGeom prst="parallelogram">
            <a:avLst>
              <a:gd name="adj" fmla="val 29638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627036" y="2228750"/>
            <a:ext cx="1758554" cy="1385112"/>
            <a:chOff x="2169381" y="2971666"/>
            <a:chExt cx="2344738" cy="1846816"/>
          </a:xfrm>
        </p:grpSpPr>
        <p:sp>
          <p:nvSpPr>
            <p:cNvPr id="25" name="平行四边形 24"/>
            <p:cNvSpPr/>
            <p:nvPr/>
          </p:nvSpPr>
          <p:spPr>
            <a:xfrm rot="607165">
              <a:off x="2169381" y="4236193"/>
              <a:ext cx="2344738" cy="582289"/>
            </a:xfrm>
            <a:prstGeom prst="parallelogram">
              <a:avLst>
                <a:gd name="adj" fmla="val 297550"/>
              </a:avLst>
            </a:prstGeom>
            <a:gradFill>
              <a:gsLst>
                <a:gs pos="0">
                  <a:schemeClr val="bg1">
                    <a:lumMod val="85000"/>
                    <a:alpha val="5400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 rot="607165">
              <a:off x="2794071" y="2971666"/>
              <a:ext cx="1164306" cy="1675442"/>
            </a:xfrm>
            <a:prstGeom prst="parallelogram">
              <a:avLst>
                <a:gd name="adj" fmla="val 48332"/>
              </a:avLst>
            </a:prstGeom>
            <a:gradFill>
              <a:gsLst>
                <a:gs pos="0">
                  <a:srgbClr val="01D3E9"/>
                </a:gs>
                <a:gs pos="100000">
                  <a:srgbClr val="01ACB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27" name="平行四边形 26"/>
          <p:cNvSpPr/>
          <p:nvPr/>
        </p:nvSpPr>
        <p:spPr>
          <a:xfrm rot="607165">
            <a:off x="2628478" y="2193690"/>
            <a:ext cx="777204" cy="111727"/>
          </a:xfrm>
          <a:prstGeom prst="parallelogram">
            <a:avLst>
              <a:gd name="adj" fmla="val 288183"/>
            </a:avLst>
          </a:prstGeom>
          <a:gradFill>
            <a:gsLst>
              <a:gs pos="0">
                <a:srgbClr val="01D3E9"/>
              </a:gs>
              <a:gs pos="100000">
                <a:srgbClr val="01AC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5400000">
            <a:off x="1596694" y="4008928"/>
            <a:ext cx="123662" cy="96914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9" name="文本框 139"/>
          <p:cNvSpPr txBox="1"/>
          <p:nvPr/>
        </p:nvSpPr>
        <p:spPr>
          <a:xfrm>
            <a:off x="2168008" y="3625710"/>
            <a:ext cx="75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01ACBE"/>
                </a:solidFill>
                <a:latin typeface="Impact" panose="020B0806030902050204" pitchFamily="34" charset="0"/>
              </a:rPr>
              <a:t>01</a:t>
            </a:r>
            <a:endParaRPr lang="zh-CN" altLang="en-US" sz="2100" dirty="0">
              <a:solidFill>
                <a:srgbClr val="01ACBE"/>
              </a:solidFill>
              <a:latin typeface="Impact" panose="020B080603090205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5400000">
            <a:off x="3344353" y="3664902"/>
            <a:ext cx="123662" cy="96914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文本框 159"/>
          <p:cNvSpPr txBox="1"/>
          <p:nvPr/>
        </p:nvSpPr>
        <p:spPr>
          <a:xfrm>
            <a:off x="3915668" y="3281683"/>
            <a:ext cx="75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FFB850"/>
                </a:solidFill>
                <a:latin typeface="Impact" panose="020B0806030902050204" pitchFamily="34" charset="0"/>
              </a:rPr>
              <a:t>02</a:t>
            </a:r>
            <a:endParaRPr lang="zh-CN" altLang="en-US" sz="2100" dirty="0">
              <a:solidFill>
                <a:srgbClr val="FFB850"/>
              </a:solidFill>
              <a:latin typeface="Impact" panose="020B080603090205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rot="5400000">
            <a:off x="5102293" y="3299573"/>
            <a:ext cx="123662" cy="96914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3" name="文本框 168"/>
          <p:cNvSpPr txBox="1"/>
          <p:nvPr/>
        </p:nvSpPr>
        <p:spPr>
          <a:xfrm>
            <a:off x="5673608" y="2916355"/>
            <a:ext cx="75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00AF92"/>
                </a:solidFill>
                <a:latin typeface="Impact" panose="020B0806030902050204" pitchFamily="34" charset="0"/>
              </a:rPr>
              <a:t>03</a:t>
            </a:r>
            <a:endParaRPr lang="zh-CN" altLang="en-US" sz="2100" dirty="0">
              <a:solidFill>
                <a:srgbClr val="00AF92"/>
              </a:solidFill>
              <a:latin typeface="Impact" panose="020B080603090205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>
          <a:xfrm rot="5400000">
            <a:off x="6612713" y="2769919"/>
            <a:ext cx="123662" cy="96914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5" name="文本框 137"/>
          <p:cNvSpPr txBox="1"/>
          <p:nvPr/>
        </p:nvSpPr>
        <p:spPr>
          <a:xfrm>
            <a:off x="1794754" y="3909970"/>
            <a:ext cx="85168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5" b="1" dirty="0">
                <a:solidFill>
                  <a:srgbClr val="01ACBE"/>
                </a:solidFill>
                <a:latin typeface="+mn-ea"/>
              </a:rPr>
              <a:t>培训计划</a:t>
            </a:r>
          </a:p>
        </p:txBody>
      </p:sp>
      <p:sp>
        <p:nvSpPr>
          <p:cNvPr id="36" name="文本框 161"/>
          <p:cNvSpPr txBox="1"/>
          <p:nvPr/>
        </p:nvSpPr>
        <p:spPr>
          <a:xfrm>
            <a:off x="3542413" y="3565944"/>
            <a:ext cx="85168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5" b="1" dirty="0">
                <a:solidFill>
                  <a:srgbClr val="EB9624"/>
                </a:solidFill>
                <a:latin typeface="+mn-ea"/>
              </a:rPr>
              <a:t>定期交流</a:t>
            </a:r>
          </a:p>
        </p:txBody>
      </p:sp>
      <p:sp>
        <p:nvSpPr>
          <p:cNvPr id="37" name="文本框 170"/>
          <p:cNvSpPr txBox="1"/>
          <p:nvPr/>
        </p:nvSpPr>
        <p:spPr>
          <a:xfrm>
            <a:off x="5300353" y="3200615"/>
            <a:ext cx="85168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5" b="1" dirty="0">
                <a:solidFill>
                  <a:srgbClr val="00B050"/>
                </a:solidFill>
                <a:latin typeface="+mn-ea"/>
              </a:rPr>
              <a:t>拓展训练</a:t>
            </a:r>
          </a:p>
        </p:txBody>
      </p:sp>
      <p:sp>
        <p:nvSpPr>
          <p:cNvPr id="38" name="文本框 179"/>
          <p:cNvSpPr txBox="1"/>
          <p:nvPr/>
        </p:nvSpPr>
        <p:spPr>
          <a:xfrm>
            <a:off x="6701918" y="2670961"/>
            <a:ext cx="109568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5" b="1" dirty="0">
                <a:solidFill>
                  <a:srgbClr val="FF7171"/>
                </a:solidFill>
                <a:latin typeface="+mn-ea"/>
              </a:rPr>
              <a:t>提高行动力</a:t>
            </a:r>
          </a:p>
        </p:txBody>
      </p:sp>
      <p:sp>
        <p:nvSpPr>
          <p:cNvPr id="39" name="文本框 177"/>
          <p:cNvSpPr txBox="1"/>
          <p:nvPr/>
        </p:nvSpPr>
        <p:spPr>
          <a:xfrm>
            <a:off x="7184028" y="2386701"/>
            <a:ext cx="75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E87071"/>
                </a:solidFill>
                <a:latin typeface="Impact" panose="020B0806030902050204" pitchFamily="34" charset="0"/>
              </a:rPr>
              <a:t>04</a:t>
            </a:r>
            <a:endParaRPr lang="zh-CN" altLang="en-US" sz="2100" dirty="0">
              <a:solidFill>
                <a:srgbClr val="E87071"/>
              </a:solidFill>
              <a:latin typeface="Impact" panose="020B080603090205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654490" y="2449857"/>
            <a:ext cx="532358" cy="828677"/>
            <a:chOff x="10053587" y="3329976"/>
            <a:chExt cx="709810" cy="1104902"/>
          </a:xfrm>
        </p:grpSpPr>
        <p:sp>
          <p:nvSpPr>
            <p:cNvPr id="41" name="直角三角形 69"/>
            <p:cNvSpPr/>
            <p:nvPr/>
          </p:nvSpPr>
          <p:spPr>
            <a:xfrm flipH="1" flipV="1">
              <a:off x="10053587" y="4170838"/>
              <a:ext cx="709810" cy="200544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9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2" name="矩形 41"/>
            <p:cNvSpPr/>
            <p:nvPr/>
          </p:nvSpPr>
          <p:spPr>
            <a:xfrm>
              <a:off x="10145898" y="3722715"/>
              <a:ext cx="483675" cy="462626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9630952" y="3844922"/>
              <a:ext cx="1104902" cy="75010"/>
            </a:xfrm>
            <a:prstGeom prst="rect">
              <a:avLst/>
            </a:prstGeom>
          </p:spPr>
        </p:pic>
        <p:grpSp>
          <p:nvGrpSpPr>
            <p:cNvPr id="44" name="Group 887"/>
            <p:cNvGrpSpPr>
              <a:grpSpLocks noChangeAspect="1"/>
            </p:cNvGrpSpPr>
            <p:nvPr/>
          </p:nvGrpSpPr>
          <p:grpSpPr bwMode="auto">
            <a:xfrm>
              <a:off x="10256303" y="3788132"/>
              <a:ext cx="266734" cy="331791"/>
              <a:chOff x="5971" y="2553"/>
              <a:chExt cx="246" cy="306"/>
            </a:xfrm>
            <a:solidFill>
              <a:schemeClr val="bg1"/>
            </a:solidFill>
            <a:effectLst/>
          </p:grpSpPr>
          <p:sp>
            <p:nvSpPr>
              <p:cNvPr id="45" name="Freeform 889"/>
              <p:cNvSpPr/>
              <p:nvPr/>
            </p:nvSpPr>
            <p:spPr bwMode="auto">
              <a:xfrm>
                <a:off x="5971" y="2715"/>
                <a:ext cx="246" cy="144"/>
              </a:xfrm>
              <a:custGeom>
                <a:avLst/>
                <a:gdLst>
                  <a:gd name="T0" fmla="*/ 66 w 101"/>
                  <a:gd name="T1" fmla="*/ 0 h 60"/>
                  <a:gd name="T2" fmla="*/ 58 w 101"/>
                  <a:gd name="T3" fmla="*/ 38 h 60"/>
                  <a:gd name="T4" fmla="*/ 54 w 101"/>
                  <a:gd name="T5" fmla="*/ 12 h 60"/>
                  <a:gd name="T6" fmla="*/ 56 w 101"/>
                  <a:gd name="T7" fmla="*/ 6 h 60"/>
                  <a:gd name="T8" fmla="*/ 52 w 101"/>
                  <a:gd name="T9" fmla="*/ 2 h 60"/>
                  <a:gd name="T10" fmla="*/ 51 w 101"/>
                  <a:gd name="T11" fmla="*/ 2 h 60"/>
                  <a:gd name="T12" fmla="*/ 50 w 101"/>
                  <a:gd name="T13" fmla="*/ 2 h 60"/>
                  <a:gd name="T14" fmla="*/ 49 w 101"/>
                  <a:gd name="T15" fmla="*/ 2 h 60"/>
                  <a:gd name="T16" fmla="*/ 45 w 101"/>
                  <a:gd name="T17" fmla="*/ 6 h 60"/>
                  <a:gd name="T18" fmla="*/ 47 w 101"/>
                  <a:gd name="T19" fmla="*/ 12 h 60"/>
                  <a:gd name="T20" fmla="*/ 43 w 101"/>
                  <a:gd name="T21" fmla="*/ 38 h 60"/>
                  <a:gd name="T22" fmla="*/ 35 w 101"/>
                  <a:gd name="T23" fmla="*/ 0 h 60"/>
                  <a:gd name="T24" fmla="*/ 35 w 101"/>
                  <a:gd name="T25" fmla="*/ 0 h 60"/>
                  <a:gd name="T26" fmla="*/ 34 w 101"/>
                  <a:gd name="T27" fmla="*/ 0 h 60"/>
                  <a:gd name="T28" fmla="*/ 8 w 101"/>
                  <a:gd name="T29" fmla="*/ 10 h 60"/>
                  <a:gd name="T30" fmla="*/ 0 w 101"/>
                  <a:gd name="T31" fmla="*/ 32 h 60"/>
                  <a:gd name="T32" fmla="*/ 0 w 101"/>
                  <a:gd name="T33" fmla="*/ 56 h 60"/>
                  <a:gd name="T34" fmla="*/ 16 w 101"/>
                  <a:gd name="T35" fmla="*/ 59 h 60"/>
                  <a:gd name="T36" fmla="*/ 16 w 101"/>
                  <a:gd name="T37" fmla="*/ 38 h 60"/>
                  <a:gd name="T38" fmla="*/ 20 w 101"/>
                  <a:gd name="T39" fmla="*/ 30 h 60"/>
                  <a:gd name="T40" fmla="*/ 20 w 101"/>
                  <a:gd name="T41" fmla="*/ 59 h 60"/>
                  <a:gd name="T42" fmla="*/ 51 w 101"/>
                  <a:gd name="T43" fmla="*/ 60 h 60"/>
                  <a:gd name="T44" fmla="*/ 80 w 101"/>
                  <a:gd name="T45" fmla="*/ 59 h 60"/>
                  <a:gd name="T46" fmla="*/ 80 w 101"/>
                  <a:gd name="T47" fmla="*/ 30 h 60"/>
                  <a:gd name="T48" fmla="*/ 85 w 101"/>
                  <a:gd name="T49" fmla="*/ 38 h 60"/>
                  <a:gd name="T50" fmla="*/ 85 w 101"/>
                  <a:gd name="T51" fmla="*/ 58 h 60"/>
                  <a:gd name="T52" fmla="*/ 101 w 101"/>
                  <a:gd name="T53" fmla="*/ 56 h 60"/>
                  <a:gd name="T54" fmla="*/ 101 w 101"/>
                  <a:gd name="T55" fmla="*/ 32 h 60"/>
                  <a:gd name="T56" fmla="*/ 93 w 101"/>
                  <a:gd name="T57" fmla="*/ 10 h 60"/>
                  <a:gd name="T58" fmla="*/ 67 w 101"/>
                  <a:gd name="T59" fmla="*/ 0 h 60"/>
                  <a:gd name="T60" fmla="*/ 66 w 101"/>
                  <a:gd name="T61" fmla="*/ 0 h 60"/>
                  <a:gd name="T62" fmla="*/ 66 w 101"/>
                  <a:gd name="T6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1" h="60">
                    <a:moveTo>
                      <a:pt x="66" y="0"/>
                    </a:moveTo>
                    <a:cubicBezTo>
                      <a:pt x="66" y="5"/>
                      <a:pt x="58" y="38"/>
                      <a:pt x="58" y="38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35" y="5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"/>
                      <a:pt x="15" y="6"/>
                      <a:pt x="8" y="10"/>
                    </a:cubicBezTo>
                    <a:cubicBezTo>
                      <a:pt x="6" y="12"/>
                      <a:pt x="1" y="17"/>
                      <a:pt x="0" y="32"/>
                    </a:cubicBezTo>
                    <a:cubicBezTo>
                      <a:pt x="0" y="34"/>
                      <a:pt x="0" y="47"/>
                      <a:pt x="0" y="56"/>
                    </a:cubicBezTo>
                    <a:cubicBezTo>
                      <a:pt x="6" y="57"/>
                      <a:pt x="9" y="58"/>
                      <a:pt x="16" y="59"/>
                    </a:cubicBezTo>
                    <a:cubicBezTo>
                      <a:pt x="16" y="51"/>
                      <a:pt x="16" y="40"/>
                      <a:pt x="16" y="38"/>
                    </a:cubicBezTo>
                    <a:cubicBezTo>
                      <a:pt x="16" y="35"/>
                      <a:pt x="19" y="32"/>
                      <a:pt x="20" y="30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9" y="59"/>
                      <a:pt x="41" y="60"/>
                      <a:pt x="51" y="60"/>
                    </a:cubicBezTo>
                    <a:cubicBezTo>
                      <a:pt x="60" y="60"/>
                      <a:pt x="71" y="59"/>
                      <a:pt x="80" y="59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2" y="32"/>
                      <a:pt x="85" y="34"/>
                      <a:pt x="85" y="38"/>
                    </a:cubicBezTo>
                    <a:cubicBezTo>
                      <a:pt x="85" y="40"/>
                      <a:pt x="85" y="51"/>
                      <a:pt x="85" y="58"/>
                    </a:cubicBezTo>
                    <a:cubicBezTo>
                      <a:pt x="92" y="58"/>
                      <a:pt x="95" y="57"/>
                      <a:pt x="101" y="56"/>
                    </a:cubicBezTo>
                    <a:cubicBezTo>
                      <a:pt x="101" y="47"/>
                      <a:pt x="101" y="34"/>
                      <a:pt x="101" y="32"/>
                    </a:cubicBezTo>
                    <a:cubicBezTo>
                      <a:pt x="100" y="17"/>
                      <a:pt x="95" y="12"/>
                      <a:pt x="93" y="10"/>
                    </a:cubicBezTo>
                    <a:cubicBezTo>
                      <a:pt x="86" y="6"/>
                      <a:pt x="72" y="1"/>
                      <a:pt x="67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890"/>
              <p:cNvSpPr/>
              <p:nvPr/>
            </p:nvSpPr>
            <p:spPr bwMode="auto">
              <a:xfrm>
                <a:off x="6032" y="2553"/>
                <a:ext cx="124" cy="147"/>
              </a:xfrm>
              <a:custGeom>
                <a:avLst/>
                <a:gdLst>
                  <a:gd name="T0" fmla="*/ 26 w 51"/>
                  <a:gd name="T1" fmla="*/ 0 h 61"/>
                  <a:gd name="T2" fmla="*/ 4 w 51"/>
                  <a:gd name="T3" fmla="*/ 25 h 61"/>
                  <a:gd name="T4" fmla="*/ 0 w 51"/>
                  <a:gd name="T5" fmla="*/ 30 h 61"/>
                  <a:gd name="T6" fmla="*/ 5 w 51"/>
                  <a:gd name="T7" fmla="*/ 40 h 61"/>
                  <a:gd name="T8" fmla="*/ 26 w 51"/>
                  <a:gd name="T9" fmla="*/ 61 h 61"/>
                  <a:gd name="T10" fmla="*/ 46 w 51"/>
                  <a:gd name="T11" fmla="*/ 39 h 61"/>
                  <a:gd name="T12" fmla="*/ 51 w 51"/>
                  <a:gd name="T13" fmla="*/ 30 h 61"/>
                  <a:gd name="T14" fmla="*/ 48 w 51"/>
                  <a:gd name="T15" fmla="*/ 25 h 61"/>
                  <a:gd name="T16" fmla="*/ 26 w 5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1">
                    <a:moveTo>
                      <a:pt x="26" y="0"/>
                    </a:moveTo>
                    <a:cubicBezTo>
                      <a:pt x="13" y="0"/>
                      <a:pt x="4" y="11"/>
                      <a:pt x="4" y="25"/>
                    </a:cubicBezTo>
                    <a:cubicBezTo>
                      <a:pt x="2" y="26"/>
                      <a:pt x="0" y="27"/>
                      <a:pt x="0" y="30"/>
                    </a:cubicBezTo>
                    <a:cubicBezTo>
                      <a:pt x="0" y="33"/>
                      <a:pt x="2" y="39"/>
                      <a:pt x="5" y="40"/>
                    </a:cubicBezTo>
                    <a:cubicBezTo>
                      <a:pt x="8" y="51"/>
                      <a:pt x="15" y="61"/>
                      <a:pt x="26" y="61"/>
                    </a:cubicBezTo>
                    <a:cubicBezTo>
                      <a:pt x="37" y="61"/>
                      <a:pt x="44" y="51"/>
                      <a:pt x="46" y="39"/>
                    </a:cubicBezTo>
                    <a:cubicBezTo>
                      <a:pt x="50" y="38"/>
                      <a:pt x="51" y="33"/>
                      <a:pt x="51" y="30"/>
                    </a:cubicBezTo>
                    <a:cubicBezTo>
                      <a:pt x="51" y="27"/>
                      <a:pt x="50" y="26"/>
                      <a:pt x="48" y="25"/>
                    </a:cubicBezTo>
                    <a:cubicBezTo>
                      <a:pt x="47" y="11"/>
                      <a:pt x="39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144070" y="2979511"/>
            <a:ext cx="532358" cy="828677"/>
            <a:chOff x="8192094" y="3972681"/>
            <a:chExt cx="709810" cy="1104902"/>
          </a:xfrm>
        </p:grpSpPr>
        <p:sp>
          <p:nvSpPr>
            <p:cNvPr id="48" name="直角三角形 69"/>
            <p:cNvSpPr/>
            <p:nvPr/>
          </p:nvSpPr>
          <p:spPr>
            <a:xfrm flipH="1" flipV="1">
              <a:off x="8192094" y="4813543"/>
              <a:ext cx="709810" cy="200544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9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9" name="矩形 48"/>
            <p:cNvSpPr/>
            <p:nvPr/>
          </p:nvSpPr>
          <p:spPr>
            <a:xfrm>
              <a:off x="8284405" y="4365420"/>
              <a:ext cx="483675" cy="462626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7769459" y="4487627"/>
              <a:ext cx="1104902" cy="75010"/>
            </a:xfrm>
            <a:prstGeom prst="rect">
              <a:avLst/>
            </a:prstGeom>
          </p:spPr>
        </p:pic>
        <p:grpSp>
          <p:nvGrpSpPr>
            <p:cNvPr id="51" name="Group 893"/>
            <p:cNvGrpSpPr>
              <a:grpSpLocks noChangeAspect="1"/>
            </p:cNvGrpSpPr>
            <p:nvPr/>
          </p:nvGrpSpPr>
          <p:grpSpPr bwMode="auto">
            <a:xfrm>
              <a:off x="8388035" y="4457326"/>
              <a:ext cx="289505" cy="288420"/>
              <a:chOff x="6356" y="2576"/>
              <a:chExt cx="267" cy="266"/>
            </a:xfrm>
            <a:solidFill>
              <a:schemeClr val="bg1"/>
            </a:solidFill>
            <a:effectLst/>
          </p:grpSpPr>
          <p:sp>
            <p:nvSpPr>
              <p:cNvPr id="52" name="Freeform 896"/>
              <p:cNvSpPr>
                <a:spLocks noEditPoints="1"/>
              </p:cNvSpPr>
              <p:nvPr/>
            </p:nvSpPr>
            <p:spPr bwMode="auto">
              <a:xfrm>
                <a:off x="6356" y="2576"/>
                <a:ext cx="267" cy="266"/>
              </a:xfrm>
              <a:custGeom>
                <a:avLst/>
                <a:gdLst>
                  <a:gd name="T0" fmla="*/ 55 w 110"/>
                  <a:gd name="T1" fmla="*/ 0 h 111"/>
                  <a:gd name="T2" fmla="*/ 0 w 110"/>
                  <a:gd name="T3" fmla="*/ 56 h 111"/>
                  <a:gd name="T4" fmla="*/ 55 w 110"/>
                  <a:gd name="T5" fmla="*/ 111 h 111"/>
                  <a:gd name="T6" fmla="*/ 110 w 110"/>
                  <a:gd name="T7" fmla="*/ 56 h 111"/>
                  <a:gd name="T8" fmla="*/ 55 w 110"/>
                  <a:gd name="T9" fmla="*/ 0 h 111"/>
                  <a:gd name="T10" fmla="*/ 55 w 110"/>
                  <a:gd name="T11" fmla="*/ 100 h 111"/>
                  <a:gd name="T12" fmla="*/ 10 w 110"/>
                  <a:gd name="T13" fmla="*/ 56 h 111"/>
                  <a:gd name="T14" fmla="*/ 55 w 110"/>
                  <a:gd name="T15" fmla="*/ 11 h 111"/>
                  <a:gd name="T16" fmla="*/ 100 w 110"/>
                  <a:gd name="T17" fmla="*/ 56 h 111"/>
                  <a:gd name="T18" fmla="*/ 55 w 110"/>
                  <a:gd name="T19" fmla="*/ 10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111">
                    <a:moveTo>
                      <a:pt x="55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6"/>
                      <a:pt x="25" y="111"/>
                      <a:pt x="55" y="111"/>
                    </a:cubicBezTo>
                    <a:cubicBezTo>
                      <a:pt x="86" y="111"/>
                      <a:pt x="110" y="86"/>
                      <a:pt x="110" y="56"/>
                    </a:cubicBezTo>
                    <a:cubicBezTo>
                      <a:pt x="110" y="25"/>
                      <a:pt x="86" y="0"/>
                      <a:pt x="55" y="0"/>
                    </a:cubicBezTo>
                    <a:close/>
                    <a:moveTo>
                      <a:pt x="55" y="100"/>
                    </a:moveTo>
                    <a:cubicBezTo>
                      <a:pt x="30" y="100"/>
                      <a:pt x="10" y="80"/>
                      <a:pt x="10" y="56"/>
                    </a:cubicBezTo>
                    <a:cubicBezTo>
                      <a:pt x="10" y="31"/>
                      <a:pt x="30" y="11"/>
                      <a:pt x="55" y="11"/>
                    </a:cubicBezTo>
                    <a:cubicBezTo>
                      <a:pt x="80" y="11"/>
                      <a:pt x="100" y="31"/>
                      <a:pt x="100" y="56"/>
                    </a:cubicBezTo>
                    <a:cubicBezTo>
                      <a:pt x="100" y="80"/>
                      <a:pt x="80" y="100"/>
                      <a:pt x="55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897"/>
              <p:cNvSpPr/>
              <p:nvPr/>
            </p:nvSpPr>
            <p:spPr bwMode="auto">
              <a:xfrm>
                <a:off x="6480" y="2605"/>
                <a:ext cx="19" cy="24"/>
              </a:xfrm>
              <a:custGeom>
                <a:avLst/>
                <a:gdLst>
                  <a:gd name="T0" fmla="*/ 4 w 8"/>
                  <a:gd name="T1" fmla="*/ 10 h 10"/>
                  <a:gd name="T2" fmla="*/ 4 w 8"/>
                  <a:gd name="T3" fmla="*/ 10 h 10"/>
                  <a:gd name="T4" fmla="*/ 8 w 8"/>
                  <a:gd name="T5" fmla="*/ 7 h 10"/>
                  <a:gd name="T6" fmla="*/ 8 w 8"/>
                  <a:gd name="T7" fmla="*/ 1 h 10"/>
                  <a:gd name="T8" fmla="*/ 4 w 8"/>
                  <a:gd name="T9" fmla="*/ 0 h 10"/>
                  <a:gd name="T10" fmla="*/ 0 w 8"/>
                  <a:gd name="T11" fmla="*/ 1 h 10"/>
                  <a:gd name="T12" fmla="*/ 0 w 8"/>
                  <a:gd name="T13" fmla="*/ 7 h 10"/>
                  <a:gd name="T14" fmla="*/ 4 w 8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6" y="10"/>
                      <a:pt x="8" y="9"/>
                      <a:pt x="8" y="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2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898"/>
              <p:cNvSpPr/>
              <p:nvPr/>
            </p:nvSpPr>
            <p:spPr bwMode="auto">
              <a:xfrm>
                <a:off x="6480" y="2790"/>
                <a:ext cx="19" cy="24"/>
              </a:xfrm>
              <a:custGeom>
                <a:avLst/>
                <a:gdLst>
                  <a:gd name="T0" fmla="*/ 4 w 8"/>
                  <a:gd name="T1" fmla="*/ 0 h 10"/>
                  <a:gd name="T2" fmla="*/ 4 w 8"/>
                  <a:gd name="T3" fmla="*/ 0 h 10"/>
                  <a:gd name="T4" fmla="*/ 0 w 8"/>
                  <a:gd name="T5" fmla="*/ 3 h 10"/>
                  <a:gd name="T6" fmla="*/ 0 w 8"/>
                  <a:gd name="T7" fmla="*/ 9 h 10"/>
                  <a:gd name="T8" fmla="*/ 4 w 8"/>
                  <a:gd name="T9" fmla="*/ 10 h 10"/>
                  <a:gd name="T10" fmla="*/ 8 w 8"/>
                  <a:gd name="T11" fmla="*/ 9 h 10"/>
                  <a:gd name="T12" fmla="*/ 8 w 8"/>
                  <a:gd name="T13" fmla="*/ 3 h 10"/>
                  <a:gd name="T14" fmla="*/ 4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5" y="10"/>
                      <a:pt x="7" y="10"/>
                      <a:pt x="8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1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899"/>
              <p:cNvSpPr/>
              <p:nvPr/>
            </p:nvSpPr>
            <p:spPr bwMode="auto">
              <a:xfrm>
                <a:off x="6385" y="2701"/>
                <a:ext cx="24" cy="17"/>
              </a:xfrm>
              <a:custGeom>
                <a:avLst/>
                <a:gdLst>
                  <a:gd name="T0" fmla="*/ 6 w 10"/>
                  <a:gd name="T1" fmla="*/ 0 h 7"/>
                  <a:gd name="T2" fmla="*/ 0 w 10"/>
                  <a:gd name="T3" fmla="*/ 0 h 7"/>
                  <a:gd name="T4" fmla="*/ 0 w 10"/>
                  <a:gd name="T5" fmla="*/ 4 h 7"/>
                  <a:gd name="T6" fmla="*/ 0 w 10"/>
                  <a:gd name="T7" fmla="*/ 7 h 7"/>
                  <a:gd name="T8" fmla="*/ 6 w 10"/>
                  <a:gd name="T9" fmla="*/ 7 h 7"/>
                  <a:gd name="T10" fmla="*/ 10 w 10"/>
                  <a:gd name="T11" fmla="*/ 4 h 7"/>
                  <a:gd name="T12" fmla="*/ 10 w 10"/>
                  <a:gd name="T13" fmla="*/ 3 h 7"/>
                  <a:gd name="T14" fmla="*/ 6 w 10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8" y="7"/>
                      <a:pt x="10" y="6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8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900"/>
              <p:cNvSpPr/>
              <p:nvPr/>
            </p:nvSpPr>
            <p:spPr bwMode="auto">
              <a:xfrm>
                <a:off x="6569" y="2701"/>
                <a:ext cx="24" cy="17"/>
              </a:xfrm>
              <a:custGeom>
                <a:avLst/>
                <a:gdLst>
                  <a:gd name="T0" fmla="*/ 10 w 10"/>
                  <a:gd name="T1" fmla="*/ 0 h 7"/>
                  <a:gd name="T2" fmla="*/ 4 w 10"/>
                  <a:gd name="T3" fmla="*/ 0 h 7"/>
                  <a:gd name="T4" fmla="*/ 0 w 10"/>
                  <a:gd name="T5" fmla="*/ 3 h 7"/>
                  <a:gd name="T6" fmla="*/ 0 w 10"/>
                  <a:gd name="T7" fmla="*/ 4 h 7"/>
                  <a:gd name="T8" fmla="*/ 4 w 10"/>
                  <a:gd name="T9" fmla="*/ 7 h 7"/>
                  <a:gd name="T10" fmla="*/ 10 w 10"/>
                  <a:gd name="T11" fmla="*/ 7 h 7"/>
                  <a:gd name="T12" fmla="*/ 10 w 10"/>
                  <a:gd name="T13" fmla="*/ 4 h 7"/>
                  <a:gd name="T14" fmla="*/ 10 w 10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5"/>
                      <a:pt x="10" y="4"/>
                    </a:cubicBezTo>
                    <a:cubicBezTo>
                      <a:pt x="10" y="2"/>
                      <a:pt x="10" y="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901"/>
              <p:cNvSpPr/>
              <p:nvPr/>
            </p:nvSpPr>
            <p:spPr bwMode="auto">
              <a:xfrm>
                <a:off x="6424" y="2636"/>
                <a:ext cx="75" cy="86"/>
              </a:xfrm>
              <a:custGeom>
                <a:avLst/>
                <a:gdLst>
                  <a:gd name="T0" fmla="*/ 27 w 31"/>
                  <a:gd name="T1" fmla="*/ 0 h 36"/>
                  <a:gd name="T2" fmla="*/ 23 w 31"/>
                  <a:gd name="T3" fmla="*/ 5 h 36"/>
                  <a:gd name="T4" fmla="*/ 23 w 31"/>
                  <a:gd name="T5" fmla="*/ 26 h 36"/>
                  <a:gd name="T6" fmla="*/ 22 w 31"/>
                  <a:gd name="T7" fmla="*/ 28 h 36"/>
                  <a:gd name="T8" fmla="*/ 4 w 31"/>
                  <a:gd name="T9" fmla="*/ 28 h 36"/>
                  <a:gd name="T10" fmla="*/ 0 w 31"/>
                  <a:gd name="T11" fmla="*/ 32 h 36"/>
                  <a:gd name="T12" fmla="*/ 4 w 31"/>
                  <a:gd name="T13" fmla="*/ 36 h 36"/>
                  <a:gd name="T14" fmla="*/ 26 w 31"/>
                  <a:gd name="T15" fmla="*/ 36 h 36"/>
                  <a:gd name="T16" fmla="*/ 29 w 31"/>
                  <a:gd name="T17" fmla="*/ 35 h 36"/>
                  <a:gd name="T18" fmla="*/ 29 w 31"/>
                  <a:gd name="T19" fmla="*/ 35 h 36"/>
                  <a:gd name="T20" fmla="*/ 31 w 31"/>
                  <a:gd name="T21" fmla="*/ 31 h 36"/>
                  <a:gd name="T22" fmla="*/ 31 w 31"/>
                  <a:gd name="T23" fmla="*/ 5 h 36"/>
                  <a:gd name="T24" fmla="*/ 27 w 31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6">
                    <a:moveTo>
                      <a:pt x="27" y="0"/>
                    </a:moveTo>
                    <a:cubicBezTo>
                      <a:pt x="25" y="0"/>
                      <a:pt x="23" y="2"/>
                      <a:pt x="23" y="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7"/>
                      <a:pt x="22" y="28"/>
                      <a:pt x="22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2" y="28"/>
                      <a:pt x="0" y="30"/>
                      <a:pt x="0" y="32"/>
                    </a:cubicBezTo>
                    <a:cubicBezTo>
                      <a:pt x="0" y="34"/>
                      <a:pt x="2" y="36"/>
                      <a:pt x="4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7" y="36"/>
                      <a:pt x="28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4"/>
                      <a:pt x="31" y="33"/>
                      <a:pt x="31" y="31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386130" y="3344839"/>
            <a:ext cx="532358" cy="828677"/>
            <a:chOff x="6368874" y="4599486"/>
            <a:chExt cx="709810" cy="1104902"/>
          </a:xfrm>
        </p:grpSpPr>
        <p:sp>
          <p:nvSpPr>
            <p:cNvPr id="59" name="直角三角形 69"/>
            <p:cNvSpPr/>
            <p:nvPr/>
          </p:nvSpPr>
          <p:spPr>
            <a:xfrm flipH="1" flipV="1">
              <a:off x="6368874" y="5440348"/>
              <a:ext cx="709810" cy="200544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9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0" name="矩形 59"/>
            <p:cNvSpPr/>
            <p:nvPr/>
          </p:nvSpPr>
          <p:spPr>
            <a:xfrm>
              <a:off x="6461185" y="4992225"/>
              <a:ext cx="483675" cy="462626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5946239" y="5114432"/>
              <a:ext cx="1104902" cy="75010"/>
            </a:xfrm>
            <a:prstGeom prst="rect">
              <a:avLst/>
            </a:prstGeom>
          </p:spPr>
        </p:pic>
        <p:sp>
          <p:nvSpPr>
            <p:cNvPr id="62" name="Freeform 905"/>
            <p:cNvSpPr/>
            <p:nvPr/>
          </p:nvSpPr>
          <p:spPr bwMode="auto">
            <a:xfrm>
              <a:off x="6608228" y="5051377"/>
              <a:ext cx="174472" cy="337537"/>
            </a:xfrm>
            <a:custGeom>
              <a:avLst/>
              <a:gdLst>
                <a:gd name="T0" fmla="*/ 31 w 72"/>
                <a:gd name="T1" fmla="*/ 118 h 118"/>
                <a:gd name="T2" fmla="*/ 39 w 72"/>
                <a:gd name="T3" fmla="*/ 118 h 118"/>
                <a:gd name="T4" fmla="*/ 41 w 72"/>
                <a:gd name="T5" fmla="*/ 115 h 118"/>
                <a:gd name="T6" fmla="*/ 41 w 72"/>
                <a:gd name="T7" fmla="*/ 107 h 118"/>
                <a:gd name="T8" fmla="*/ 62 w 72"/>
                <a:gd name="T9" fmla="*/ 100 h 118"/>
                <a:gd name="T10" fmla="*/ 69 w 72"/>
                <a:gd name="T11" fmla="*/ 73 h 118"/>
                <a:gd name="T12" fmla="*/ 41 w 72"/>
                <a:gd name="T13" fmla="*/ 53 h 118"/>
                <a:gd name="T14" fmla="*/ 40 w 72"/>
                <a:gd name="T15" fmla="*/ 52 h 118"/>
                <a:gd name="T16" fmla="*/ 30 w 72"/>
                <a:gd name="T17" fmla="*/ 48 h 118"/>
                <a:gd name="T18" fmla="*/ 29 w 72"/>
                <a:gd name="T19" fmla="*/ 47 h 118"/>
                <a:gd name="T20" fmla="*/ 22 w 72"/>
                <a:gd name="T21" fmla="*/ 42 h 118"/>
                <a:gd name="T22" fmla="*/ 23 w 72"/>
                <a:gd name="T23" fmla="*/ 31 h 118"/>
                <a:gd name="T24" fmla="*/ 35 w 72"/>
                <a:gd name="T25" fmla="*/ 26 h 118"/>
                <a:gd name="T26" fmla="*/ 43 w 72"/>
                <a:gd name="T27" fmla="*/ 28 h 118"/>
                <a:gd name="T28" fmla="*/ 52 w 72"/>
                <a:gd name="T29" fmla="*/ 33 h 118"/>
                <a:gd name="T30" fmla="*/ 53 w 72"/>
                <a:gd name="T31" fmla="*/ 34 h 118"/>
                <a:gd name="T32" fmla="*/ 53 w 72"/>
                <a:gd name="T33" fmla="*/ 34 h 118"/>
                <a:gd name="T34" fmla="*/ 53 w 72"/>
                <a:gd name="T35" fmla="*/ 35 h 118"/>
                <a:gd name="T36" fmla="*/ 58 w 72"/>
                <a:gd name="T37" fmla="*/ 38 h 118"/>
                <a:gd name="T38" fmla="*/ 67 w 72"/>
                <a:gd name="T39" fmla="*/ 32 h 118"/>
                <a:gd name="T40" fmla="*/ 67 w 72"/>
                <a:gd name="T41" fmla="*/ 25 h 118"/>
                <a:gd name="T42" fmla="*/ 48 w 72"/>
                <a:gd name="T43" fmla="*/ 12 h 118"/>
                <a:gd name="T44" fmla="*/ 41 w 72"/>
                <a:gd name="T45" fmla="*/ 11 h 118"/>
                <a:gd name="T46" fmla="*/ 41 w 72"/>
                <a:gd name="T47" fmla="*/ 2 h 118"/>
                <a:gd name="T48" fmla="*/ 39 w 72"/>
                <a:gd name="T49" fmla="*/ 0 h 118"/>
                <a:gd name="T50" fmla="*/ 31 w 72"/>
                <a:gd name="T51" fmla="*/ 0 h 118"/>
                <a:gd name="T52" fmla="*/ 28 w 72"/>
                <a:gd name="T53" fmla="*/ 2 h 118"/>
                <a:gd name="T54" fmla="*/ 28 w 72"/>
                <a:gd name="T55" fmla="*/ 11 h 118"/>
                <a:gd name="T56" fmla="*/ 10 w 72"/>
                <a:gd name="T57" fmla="*/ 20 h 118"/>
                <a:gd name="T58" fmla="*/ 5 w 72"/>
                <a:gd name="T59" fmla="*/ 48 h 118"/>
                <a:gd name="T60" fmla="*/ 14 w 72"/>
                <a:gd name="T61" fmla="*/ 58 h 118"/>
                <a:gd name="T62" fmla="*/ 40 w 72"/>
                <a:gd name="T63" fmla="*/ 71 h 118"/>
                <a:gd name="T64" fmla="*/ 44 w 72"/>
                <a:gd name="T65" fmla="*/ 72 h 118"/>
                <a:gd name="T66" fmla="*/ 50 w 72"/>
                <a:gd name="T67" fmla="*/ 78 h 118"/>
                <a:gd name="T68" fmla="*/ 48 w 72"/>
                <a:gd name="T69" fmla="*/ 89 h 118"/>
                <a:gd name="T70" fmla="*/ 38 w 72"/>
                <a:gd name="T71" fmla="*/ 92 h 118"/>
                <a:gd name="T72" fmla="*/ 26 w 72"/>
                <a:gd name="T73" fmla="*/ 90 h 118"/>
                <a:gd name="T74" fmla="*/ 17 w 72"/>
                <a:gd name="T75" fmla="*/ 85 h 118"/>
                <a:gd name="T76" fmla="*/ 16 w 72"/>
                <a:gd name="T77" fmla="*/ 84 h 118"/>
                <a:gd name="T78" fmla="*/ 16 w 72"/>
                <a:gd name="T79" fmla="*/ 84 h 118"/>
                <a:gd name="T80" fmla="*/ 16 w 72"/>
                <a:gd name="T81" fmla="*/ 84 h 118"/>
                <a:gd name="T82" fmla="*/ 16 w 72"/>
                <a:gd name="T83" fmla="*/ 83 h 118"/>
                <a:gd name="T84" fmla="*/ 11 w 72"/>
                <a:gd name="T85" fmla="*/ 80 h 118"/>
                <a:gd name="T86" fmla="*/ 2 w 72"/>
                <a:gd name="T87" fmla="*/ 86 h 118"/>
                <a:gd name="T88" fmla="*/ 2 w 72"/>
                <a:gd name="T89" fmla="*/ 93 h 118"/>
                <a:gd name="T90" fmla="*/ 28 w 72"/>
                <a:gd name="T91" fmla="*/ 107 h 118"/>
                <a:gd name="T92" fmla="*/ 28 w 72"/>
                <a:gd name="T93" fmla="*/ 115 h 118"/>
                <a:gd name="T94" fmla="*/ 31 w 72"/>
                <a:gd name="T9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" h="118">
                  <a:moveTo>
                    <a:pt x="31" y="118"/>
                  </a:move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1" y="117"/>
                    <a:pt x="41" y="115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50" y="107"/>
                    <a:pt x="57" y="104"/>
                    <a:pt x="62" y="100"/>
                  </a:cubicBezTo>
                  <a:cubicBezTo>
                    <a:pt x="69" y="93"/>
                    <a:pt x="72" y="83"/>
                    <a:pt x="69" y="73"/>
                  </a:cubicBezTo>
                  <a:cubicBezTo>
                    <a:pt x="66" y="63"/>
                    <a:pt x="52" y="57"/>
                    <a:pt x="41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6" y="50"/>
                    <a:pt x="31" y="48"/>
                    <a:pt x="30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6" y="46"/>
                    <a:pt x="23" y="45"/>
                    <a:pt x="22" y="42"/>
                  </a:cubicBezTo>
                  <a:cubicBezTo>
                    <a:pt x="19" y="38"/>
                    <a:pt x="20" y="33"/>
                    <a:pt x="23" y="31"/>
                  </a:cubicBezTo>
                  <a:cubicBezTo>
                    <a:pt x="27" y="27"/>
                    <a:pt x="32" y="26"/>
                    <a:pt x="35" y="26"/>
                  </a:cubicBezTo>
                  <a:cubicBezTo>
                    <a:pt x="38" y="26"/>
                    <a:pt x="41" y="27"/>
                    <a:pt x="43" y="28"/>
                  </a:cubicBezTo>
                  <a:cubicBezTo>
                    <a:pt x="46" y="28"/>
                    <a:pt x="49" y="31"/>
                    <a:pt x="52" y="33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4" y="37"/>
                    <a:pt x="56" y="38"/>
                    <a:pt x="58" y="38"/>
                  </a:cubicBezTo>
                  <a:cubicBezTo>
                    <a:pt x="62" y="38"/>
                    <a:pt x="65" y="35"/>
                    <a:pt x="67" y="32"/>
                  </a:cubicBezTo>
                  <a:cubicBezTo>
                    <a:pt x="68" y="30"/>
                    <a:pt x="68" y="27"/>
                    <a:pt x="67" y="25"/>
                  </a:cubicBezTo>
                  <a:cubicBezTo>
                    <a:pt x="63" y="19"/>
                    <a:pt x="55" y="14"/>
                    <a:pt x="48" y="12"/>
                  </a:cubicBezTo>
                  <a:cubicBezTo>
                    <a:pt x="46" y="12"/>
                    <a:pt x="44" y="11"/>
                    <a:pt x="41" y="1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1" y="13"/>
                    <a:pt x="15" y="16"/>
                    <a:pt x="10" y="20"/>
                  </a:cubicBezTo>
                  <a:cubicBezTo>
                    <a:pt x="2" y="28"/>
                    <a:pt x="0" y="39"/>
                    <a:pt x="5" y="48"/>
                  </a:cubicBezTo>
                  <a:cubicBezTo>
                    <a:pt x="7" y="52"/>
                    <a:pt x="10" y="56"/>
                    <a:pt x="14" y="58"/>
                  </a:cubicBezTo>
                  <a:cubicBezTo>
                    <a:pt x="17" y="60"/>
                    <a:pt x="33" y="67"/>
                    <a:pt x="40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7" y="74"/>
                    <a:pt x="49" y="76"/>
                    <a:pt x="50" y="78"/>
                  </a:cubicBezTo>
                  <a:cubicBezTo>
                    <a:pt x="52" y="82"/>
                    <a:pt x="51" y="87"/>
                    <a:pt x="48" y="89"/>
                  </a:cubicBezTo>
                  <a:cubicBezTo>
                    <a:pt x="46" y="91"/>
                    <a:pt x="43" y="92"/>
                    <a:pt x="38" y="92"/>
                  </a:cubicBezTo>
                  <a:cubicBezTo>
                    <a:pt x="34" y="92"/>
                    <a:pt x="30" y="91"/>
                    <a:pt x="26" y="90"/>
                  </a:cubicBezTo>
                  <a:cubicBezTo>
                    <a:pt x="23" y="89"/>
                    <a:pt x="20" y="87"/>
                    <a:pt x="17" y="85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5" y="81"/>
                    <a:pt x="13" y="80"/>
                    <a:pt x="11" y="80"/>
                  </a:cubicBezTo>
                  <a:cubicBezTo>
                    <a:pt x="7" y="80"/>
                    <a:pt x="4" y="83"/>
                    <a:pt x="2" y="86"/>
                  </a:cubicBezTo>
                  <a:cubicBezTo>
                    <a:pt x="1" y="88"/>
                    <a:pt x="1" y="91"/>
                    <a:pt x="2" y="93"/>
                  </a:cubicBezTo>
                  <a:cubicBezTo>
                    <a:pt x="7" y="101"/>
                    <a:pt x="18" y="105"/>
                    <a:pt x="28" y="107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7"/>
                    <a:pt x="30" y="118"/>
                    <a:pt x="31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638471" y="3688866"/>
            <a:ext cx="532358" cy="828677"/>
            <a:chOff x="4533961" y="5235988"/>
            <a:chExt cx="709810" cy="1104902"/>
          </a:xfrm>
        </p:grpSpPr>
        <p:sp>
          <p:nvSpPr>
            <p:cNvPr id="64" name="直角三角形 69"/>
            <p:cNvSpPr/>
            <p:nvPr/>
          </p:nvSpPr>
          <p:spPr>
            <a:xfrm flipH="1" flipV="1">
              <a:off x="4533961" y="6076850"/>
              <a:ext cx="709810" cy="200544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9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5" name="矩形 64"/>
            <p:cNvSpPr/>
            <p:nvPr/>
          </p:nvSpPr>
          <p:spPr>
            <a:xfrm>
              <a:off x="4626272" y="5628727"/>
              <a:ext cx="483675" cy="462626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4111326" y="5750934"/>
              <a:ext cx="1104902" cy="75010"/>
            </a:xfrm>
            <a:prstGeom prst="rect">
              <a:avLst/>
            </a:prstGeom>
          </p:spPr>
        </p:pic>
        <p:grpSp>
          <p:nvGrpSpPr>
            <p:cNvPr id="67" name="Group 909"/>
            <p:cNvGrpSpPr>
              <a:grpSpLocks noChangeAspect="1"/>
            </p:cNvGrpSpPr>
            <p:nvPr/>
          </p:nvGrpSpPr>
          <p:grpSpPr bwMode="auto">
            <a:xfrm>
              <a:off x="4758258" y="5746671"/>
              <a:ext cx="261214" cy="222771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68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2838022" y="1991771"/>
            <a:ext cx="315435" cy="278486"/>
            <a:chOff x="10044251" y="4522834"/>
            <a:chExt cx="745082" cy="657806"/>
          </a:xfr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73" name="Oval 423"/>
            <p:cNvSpPr>
              <a:spLocks noChangeArrowheads="1"/>
            </p:cNvSpPr>
            <p:nvPr/>
          </p:nvSpPr>
          <p:spPr bwMode="auto">
            <a:xfrm>
              <a:off x="10603243" y="4610108"/>
              <a:ext cx="173829" cy="2012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4" name="Freeform 424"/>
            <p:cNvSpPr/>
            <p:nvPr/>
          </p:nvSpPr>
          <p:spPr bwMode="auto">
            <a:xfrm>
              <a:off x="10567179" y="4817837"/>
              <a:ext cx="222154" cy="298610"/>
            </a:xfrm>
            <a:custGeom>
              <a:avLst/>
              <a:gdLst>
                <a:gd name="T0" fmla="*/ 65 w 130"/>
                <a:gd name="T1" fmla="*/ 3 h 175"/>
                <a:gd name="T2" fmla="*/ 52 w 130"/>
                <a:gd name="T3" fmla="*/ 89 h 175"/>
                <a:gd name="T4" fmla="*/ 14 w 130"/>
                <a:gd name="T5" fmla="*/ 112 h 175"/>
                <a:gd name="T6" fmla="*/ 14 w 130"/>
                <a:gd name="T7" fmla="*/ 78 h 175"/>
                <a:gd name="T8" fmla="*/ 65 w 130"/>
                <a:gd name="T9" fmla="*/ 3 h 175"/>
                <a:gd name="T10" fmla="*/ 9 w 130"/>
                <a:gd name="T11" fmla="*/ 58 h 175"/>
                <a:gd name="T12" fmla="*/ 0 w 130"/>
                <a:gd name="T13" fmla="*/ 89 h 175"/>
                <a:gd name="T14" fmla="*/ 0 w 130"/>
                <a:gd name="T15" fmla="*/ 137 h 175"/>
                <a:gd name="T16" fmla="*/ 7 w 130"/>
                <a:gd name="T17" fmla="*/ 160 h 175"/>
                <a:gd name="T18" fmla="*/ 65 w 130"/>
                <a:gd name="T19" fmla="*/ 175 h 175"/>
                <a:gd name="T20" fmla="*/ 130 w 130"/>
                <a:gd name="T21" fmla="*/ 149 h 175"/>
                <a:gd name="T22" fmla="*/ 130 w 130"/>
                <a:gd name="T23" fmla="*/ 45 h 175"/>
                <a:gd name="T24" fmla="*/ 65 w 130"/>
                <a:gd name="T25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75">
                  <a:moveTo>
                    <a:pt x="65" y="3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35" y="3"/>
                    <a:pt x="18" y="33"/>
                    <a:pt x="9" y="58"/>
                  </a:cubicBezTo>
                  <a:cubicBezTo>
                    <a:pt x="3" y="75"/>
                    <a:pt x="0" y="89"/>
                    <a:pt x="0" y="89"/>
                  </a:cubicBezTo>
                  <a:cubicBezTo>
                    <a:pt x="0" y="89"/>
                    <a:pt x="0" y="116"/>
                    <a:pt x="0" y="137"/>
                  </a:cubicBezTo>
                  <a:cubicBezTo>
                    <a:pt x="0" y="146"/>
                    <a:pt x="2" y="153"/>
                    <a:pt x="7" y="160"/>
                  </a:cubicBezTo>
                  <a:cubicBezTo>
                    <a:pt x="14" y="169"/>
                    <a:pt x="31" y="175"/>
                    <a:pt x="65" y="175"/>
                  </a:cubicBezTo>
                  <a:cubicBezTo>
                    <a:pt x="122" y="175"/>
                    <a:pt x="130" y="149"/>
                    <a:pt x="130" y="149"/>
                  </a:cubicBezTo>
                  <a:cubicBezTo>
                    <a:pt x="130" y="149"/>
                    <a:pt x="130" y="89"/>
                    <a:pt x="130" y="45"/>
                  </a:cubicBezTo>
                  <a:cubicBezTo>
                    <a:pt x="130" y="0"/>
                    <a:pt x="65" y="3"/>
                    <a:pt x="6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5" name="Freeform 425"/>
            <p:cNvSpPr/>
            <p:nvPr/>
          </p:nvSpPr>
          <p:spPr bwMode="auto">
            <a:xfrm>
              <a:off x="10229620" y="5001763"/>
              <a:ext cx="362082" cy="178877"/>
            </a:xfrm>
            <a:custGeom>
              <a:avLst/>
              <a:gdLst>
                <a:gd name="T0" fmla="*/ 187 w 212"/>
                <a:gd name="T1" fmla="*/ 55 h 105"/>
                <a:gd name="T2" fmla="*/ 178 w 212"/>
                <a:gd name="T3" fmla="*/ 0 h 105"/>
                <a:gd name="T4" fmla="*/ 110 w 212"/>
                <a:gd name="T5" fmla="*/ 20 h 105"/>
                <a:gd name="T6" fmla="*/ 44 w 212"/>
                <a:gd name="T7" fmla="*/ 0 h 105"/>
                <a:gd name="T8" fmla="*/ 30 w 212"/>
                <a:gd name="T9" fmla="*/ 56 h 105"/>
                <a:gd name="T10" fmla="*/ 0 w 212"/>
                <a:gd name="T11" fmla="*/ 72 h 105"/>
                <a:gd name="T12" fmla="*/ 110 w 212"/>
                <a:gd name="T13" fmla="*/ 105 h 105"/>
                <a:gd name="T14" fmla="*/ 212 w 212"/>
                <a:gd name="T15" fmla="*/ 72 h 105"/>
                <a:gd name="T16" fmla="*/ 187 w 212"/>
                <a:gd name="T17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05">
                  <a:moveTo>
                    <a:pt x="187" y="55"/>
                  </a:moveTo>
                  <a:cubicBezTo>
                    <a:pt x="173" y="33"/>
                    <a:pt x="178" y="0"/>
                    <a:pt x="178" y="0"/>
                  </a:cubicBezTo>
                  <a:cubicBezTo>
                    <a:pt x="178" y="0"/>
                    <a:pt x="156" y="20"/>
                    <a:pt x="110" y="20"/>
                  </a:cubicBezTo>
                  <a:cubicBezTo>
                    <a:pt x="64" y="20"/>
                    <a:pt x="44" y="0"/>
                    <a:pt x="44" y="0"/>
                  </a:cubicBezTo>
                  <a:cubicBezTo>
                    <a:pt x="44" y="0"/>
                    <a:pt x="49" y="34"/>
                    <a:pt x="30" y="56"/>
                  </a:cubicBezTo>
                  <a:cubicBezTo>
                    <a:pt x="23" y="64"/>
                    <a:pt x="14" y="70"/>
                    <a:pt x="0" y="72"/>
                  </a:cubicBezTo>
                  <a:cubicBezTo>
                    <a:pt x="0" y="72"/>
                    <a:pt x="32" y="105"/>
                    <a:pt x="110" y="105"/>
                  </a:cubicBezTo>
                  <a:cubicBezTo>
                    <a:pt x="187" y="105"/>
                    <a:pt x="212" y="72"/>
                    <a:pt x="212" y="72"/>
                  </a:cubicBezTo>
                  <a:cubicBezTo>
                    <a:pt x="200" y="70"/>
                    <a:pt x="193" y="63"/>
                    <a:pt x="18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6" name="Freeform 426"/>
            <p:cNvSpPr/>
            <p:nvPr/>
          </p:nvSpPr>
          <p:spPr bwMode="auto">
            <a:xfrm>
              <a:off x="10275782" y="4701711"/>
              <a:ext cx="283463" cy="256054"/>
            </a:xfrm>
            <a:custGeom>
              <a:avLst/>
              <a:gdLst>
                <a:gd name="T0" fmla="*/ 75 w 166"/>
                <a:gd name="T1" fmla="*/ 150 h 150"/>
                <a:gd name="T2" fmla="*/ 91 w 166"/>
                <a:gd name="T3" fmla="*/ 150 h 150"/>
                <a:gd name="T4" fmla="*/ 166 w 166"/>
                <a:gd name="T5" fmla="*/ 125 h 150"/>
                <a:gd name="T6" fmla="*/ 166 w 166"/>
                <a:gd name="T7" fmla="*/ 122 h 150"/>
                <a:gd name="T8" fmla="*/ 166 w 166"/>
                <a:gd name="T9" fmla="*/ 59 h 150"/>
                <a:gd name="T10" fmla="*/ 108 w 166"/>
                <a:gd name="T11" fmla="*/ 0 h 150"/>
                <a:gd name="T12" fmla="*/ 108 w 166"/>
                <a:gd name="T13" fmla="*/ 0 h 150"/>
                <a:gd name="T14" fmla="*/ 83 w 166"/>
                <a:gd name="T15" fmla="*/ 10 h 150"/>
                <a:gd name="T16" fmla="*/ 102 w 166"/>
                <a:gd name="T17" fmla="*/ 82 h 150"/>
                <a:gd name="T18" fmla="*/ 83 w 166"/>
                <a:gd name="T19" fmla="*/ 111 h 150"/>
                <a:gd name="T20" fmla="*/ 63 w 166"/>
                <a:gd name="T21" fmla="*/ 82 h 150"/>
                <a:gd name="T22" fmla="*/ 83 w 166"/>
                <a:gd name="T23" fmla="*/ 10 h 150"/>
                <a:gd name="T24" fmla="*/ 58 w 166"/>
                <a:gd name="T25" fmla="*/ 0 h 150"/>
                <a:gd name="T26" fmla="*/ 0 w 166"/>
                <a:gd name="T27" fmla="*/ 59 h 150"/>
                <a:gd name="T28" fmla="*/ 0 w 166"/>
                <a:gd name="T29" fmla="*/ 122 h 150"/>
                <a:gd name="T30" fmla="*/ 0 w 166"/>
                <a:gd name="T31" fmla="*/ 123 h 150"/>
                <a:gd name="T32" fmla="*/ 75 w 166"/>
                <a:gd name="T3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50">
                  <a:moveTo>
                    <a:pt x="75" y="150"/>
                  </a:moveTo>
                  <a:cubicBezTo>
                    <a:pt x="91" y="150"/>
                    <a:pt x="91" y="150"/>
                    <a:pt x="91" y="150"/>
                  </a:cubicBezTo>
                  <a:cubicBezTo>
                    <a:pt x="150" y="150"/>
                    <a:pt x="163" y="132"/>
                    <a:pt x="166" y="125"/>
                  </a:cubicBezTo>
                  <a:cubicBezTo>
                    <a:pt x="166" y="123"/>
                    <a:pt x="166" y="122"/>
                    <a:pt x="166" y="122"/>
                  </a:cubicBezTo>
                  <a:cubicBezTo>
                    <a:pt x="166" y="122"/>
                    <a:pt x="166" y="113"/>
                    <a:pt x="166" y="59"/>
                  </a:cubicBezTo>
                  <a:cubicBezTo>
                    <a:pt x="166" y="22"/>
                    <a:pt x="130" y="6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6" y="6"/>
                    <a:pt x="0" y="22"/>
                    <a:pt x="0" y="59"/>
                  </a:cubicBezTo>
                  <a:cubicBezTo>
                    <a:pt x="0" y="113"/>
                    <a:pt x="0" y="122"/>
                    <a:pt x="0" y="122"/>
                  </a:cubicBezTo>
                  <a:cubicBezTo>
                    <a:pt x="0" y="122"/>
                    <a:pt x="0" y="123"/>
                    <a:pt x="0" y="123"/>
                  </a:cubicBezTo>
                  <a:cubicBezTo>
                    <a:pt x="1" y="127"/>
                    <a:pt x="9" y="150"/>
                    <a:pt x="75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7" name="Oval 427"/>
            <p:cNvSpPr>
              <a:spLocks noChangeArrowheads="1"/>
            </p:cNvSpPr>
            <p:nvPr/>
          </p:nvSpPr>
          <p:spPr bwMode="auto">
            <a:xfrm>
              <a:off x="10345746" y="4522834"/>
              <a:ext cx="143535" cy="167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8" name="Freeform 428"/>
            <p:cNvSpPr/>
            <p:nvPr/>
          </p:nvSpPr>
          <p:spPr bwMode="auto">
            <a:xfrm>
              <a:off x="10044251" y="4816394"/>
              <a:ext cx="219990" cy="297889"/>
            </a:xfrm>
            <a:custGeom>
              <a:avLst/>
              <a:gdLst>
                <a:gd name="T0" fmla="*/ 129 w 129"/>
                <a:gd name="T1" fmla="*/ 138 h 175"/>
                <a:gd name="T2" fmla="*/ 129 w 129"/>
                <a:gd name="T3" fmla="*/ 89 h 175"/>
                <a:gd name="T4" fmla="*/ 121 w 129"/>
                <a:gd name="T5" fmla="*/ 58 h 175"/>
                <a:gd name="T6" fmla="*/ 65 w 129"/>
                <a:gd name="T7" fmla="*/ 3 h 175"/>
                <a:gd name="T8" fmla="*/ 116 w 129"/>
                <a:gd name="T9" fmla="*/ 78 h 175"/>
                <a:gd name="T10" fmla="*/ 116 w 129"/>
                <a:gd name="T11" fmla="*/ 113 h 175"/>
                <a:gd name="T12" fmla="*/ 78 w 129"/>
                <a:gd name="T13" fmla="*/ 89 h 175"/>
                <a:gd name="T14" fmla="*/ 65 w 129"/>
                <a:gd name="T15" fmla="*/ 3 h 175"/>
                <a:gd name="T16" fmla="*/ 0 w 129"/>
                <a:gd name="T17" fmla="*/ 45 h 175"/>
                <a:gd name="T18" fmla="*/ 0 w 129"/>
                <a:gd name="T19" fmla="*/ 149 h 175"/>
                <a:gd name="T20" fmla="*/ 65 w 129"/>
                <a:gd name="T21" fmla="*/ 175 h 175"/>
                <a:gd name="T22" fmla="*/ 122 w 129"/>
                <a:gd name="T23" fmla="*/ 161 h 175"/>
                <a:gd name="T24" fmla="*/ 129 w 129"/>
                <a:gd name="T25" fmla="*/ 13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75">
                  <a:moveTo>
                    <a:pt x="129" y="138"/>
                  </a:moveTo>
                  <a:cubicBezTo>
                    <a:pt x="129" y="117"/>
                    <a:pt x="129" y="89"/>
                    <a:pt x="129" y="89"/>
                  </a:cubicBezTo>
                  <a:cubicBezTo>
                    <a:pt x="129" y="89"/>
                    <a:pt x="127" y="75"/>
                    <a:pt x="121" y="58"/>
                  </a:cubicBezTo>
                  <a:cubicBezTo>
                    <a:pt x="112" y="33"/>
                    <a:pt x="95" y="3"/>
                    <a:pt x="65" y="3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0" y="0"/>
                    <a:pt x="0" y="45"/>
                  </a:cubicBezTo>
                  <a:cubicBezTo>
                    <a:pt x="0" y="90"/>
                    <a:pt x="0" y="149"/>
                    <a:pt x="0" y="149"/>
                  </a:cubicBezTo>
                  <a:cubicBezTo>
                    <a:pt x="0" y="149"/>
                    <a:pt x="8" y="175"/>
                    <a:pt x="65" y="175"/>
                  </a:cubicBezTo>
                  <a:cubicBezTo>
                    <a:pt x="97" y="175"/>
                    <a:pt x="114" y="170"/>
                    <a:pt x="122" y="161"/>
                  </a:cubicBezTo>
                  <a:cubicBezTo>
                    <a:pt x="128" y="155"/>
                    <a:pt x="129" y="147"/>
                    <a:pt x="12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9" name="Oval 429"/>
            <p:cNvSpPr>
              <a:spLocks noChangeArrowheads="1"/>
            </p:cNvSpPr>
            <p:nvPr/>
          </p:nvSpPr>
          <p:spPr bwMode="auto">
            <a:xfrm>
              <a:off x="10055791" y="4607944"/>
              <a:ext cx="173829" cy="2034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497059" y="1563707"/>
            <a:ext cx="307496" cy="278792"/>
            <a:chOff x="10054349" y="2685014"/>
            <a:chExt cx="726328" cy="658528"/>
          </a:xfr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81" name="Oval 440"/>
            <p:cNvSpPr>
              <a:spLocks noChangeArrowheads="1"/>
            </p:cNvSpPr>
            <p:nvPr/>
          </p:nvSpPr>
          <p:spPr bwMode="auto">
            <a:xfrm>
              <a:off x="10639307" y="2954772"/>
              <a:ext cx="132715" cy="155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2" name="Freeform 441"/>
            <p:cNvSpPr/>
            <p:nvPr/>
          </p:nvSpPr>
          <p:spPr bwMode="auto">
            <a:xfrm>
              <a:off x="10606849" y="2685014"/>
              <a:ext cx="119011" cy="119732"/>
            </a:xfrm>
            <a:custGeom>
              <a:avLst/>
              <a:gdLst>
                <a:gd name="T0" fmla="*/ 55 w 70"/>
                <a:gd name="T1" fmla="*/ 70 h 70"/>
                <a:gd name="T2" fmla="*/ 70 w 70"/>
                <a:gd name="T3" fmla="*/ 70 h 70"/>
                <a:gd name="T4" fmla="*/ 0 w 70"/>
                <a:gd name="T5" fmla="*/ 0 h 70"/>
                <a:gd name="T6" fmla="*/ 0 w 70"/>
                <a:gd name="T7" fmla="*/ 14 h 70"/>
                <a:gd name="T8" fmla="*/ 5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55" y="70"/>
                  </a:moveTo>
                  <a:cubicBezTo>
                    <a:pt x="70" y="70"/>
                    <a:pt x="70" y="70"/>
                    <a:pt x="70" y="70"/>
                  </a:cubicBezTo>
                  <a:cubicBezTo>
                    <a:pt x="70" y="31"/>
                    <a:pt x="39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1" y="14"/>
                    <a:pt x="55" y="39"/>
                    <a:pt x="5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3" name="Freeform 442"/>
            <p:cNvSpPr/>
            <p:nvPr/>
          </p:nvSpPr>
          <p:spPr bwMode="auto">
            <a:xfrm>
              <a:off x="10606849" y="2727569"/>
              <a:ext cx="76456" cy="77177"/>
            </a:xfrm>
            <a:custGeom>
              <a:avLst/>
              <a:gdLst>
                <a:gd name="T0" fmla="*/ 33 w 45"/>
                <a:gd name="T1" fmla="*/ 45 h 45"/>
                <a:gd name="T2" fmla="*/ 45 w 45"/>
                <a:gd name="T3" fmla="*/ 45 h 45"/>
                <a:gd name="T4" fmla="*/ 0 w 45"/>
                <a:gd name="T5" fmla="*/ 0 h 45"/>
                <a:gd name="T6" fmla="*/ 0 w 45"/>
                <a:gd name="T7" fmla="*/ 12 h 45"/>
                <a:gd name="T8" fmla="*/ 33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3" y="45"/>
                  </a:moveTo>
                  <a:cubicBezTo>
                    <a:pt x="45" y="45"/>
                    <a:pt x="45" y="45"/>
                    <a:pt x="45" y="45"/>
                  </a:cubicBezTo>
                  <a:cubicBezTo>
                    <a:pt x="45" y="20"/>
                    <a:pt x="25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33" y="27"/>
                    <a:pt x="3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4" name="Freeform 443"/>
            <p:cNvSpPr/>
            <p:nvPr/>
          </p:nvSpPr>
          <p:spPr bwMode="auto">
            <a:xfrm>
              <a:off x="10606849" y="2762190"/>
              <a:ext cx="42556" cy="42556"/>
            </a:xfrm>
            <a:custGeom>
              <a:avLst/>
              <a:gdLst>
                <a:gd name="T0" fmla="*/ 13 w 25"/>
                <a:gd name="T1" fmla="*/ 25 h 25"/>
                <a:gd name="T2" fmla="*/ 25 w 25"/>
                <a:gd name="T3" fmla="*/ 25 h 25"/>
                <a:gd name="T4" fmla="*/ 0 w 25"/>
                <a:gd name="T5" fmla="*/ 0 h 25"/>
                <a:gd name="T6" fmla="*/ 0 w 25"/>
                <a:gd name="T7" fmla="*/ 12 h 25"/>
                <a:gd name="T8" fmla="*/ 13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13" y="18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5" name="Freeform 444"/>
            <p:cNvSpPr/>
            <p:nvPr/>
          </p:nvSpPr>
          <p:spPr bwMode="auto">
            <a:xfrm>
              <a:off x="10611898" y="3114896"/>
              <a:ext cx="168779" cy="228646"/>
            </a:xfrm>
            <a:custGeom>
              <a:avLst/>
              <a:gdLst>
                <a:gd name="T0" fmla="*/ 49 w 99"/>
                <a:gd name="T1" fmla="*/ 2 h 134"/>
                <a:gd name="T2" fmla="*/ 40 w 99"/>
                <a:gd name="T3" fmla="*/ 68 h 134"/>
                <a:gd name="T4" fmla="*/ 10 w 99"/>
                <a:gd name="T5" fmla="*/ 87 h 134"/>
                <a:gd name="T6" fmla="*/ 10 w 99"/>
                <a:gd name="T7" fmla="*/ 60 h 134"/>
                <a:gd name="T8" fmla="*/ 49 w 99"/>
                <a:gd name="T9" fmla="*/ 2 h 134"/>
                <a:gd name="T10" fmla="*/ 0 w 99"/>
                <a:gd name="T11" fmla="*/ 68 h 134"/>
                <a:gd name="T12" fmla="*/ 0 w 99"/>
                <a:gd name="T13" fmla="*/ 106 h 134"/>
                <a:gd name="T14" fmla="*/ 49 w 99"/>
                <a:gd name="T15" fmla="*/ 134 h 134"/>
                <a:gd name="T16" fmla="*/ 99 w 99"/>
                <a:gd name="T17" fmla="*/ 115 h 134"/>
                <a:gd name="T18" fmla="*/ 99 w 99"/>
                <a:gd name="T19" fmla="*/ 35 h 134"/>
                <a:gd name="T20" fmla="*/ 49 w 99"/>
                <a:gd name="T21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49" y="2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11" y="2"/>
                    <a:pt x="0" y="68"/>
                    <a:pt x="0" y="68"/>
                  </a:cubicBezTo>
                  <a:cubicBezTo>
                    <a:pt x="0" y="68"/>
                    <a:pt x="0" y="90"/>
                    <a:pt x="0" y="106"/>
                  </a:cubicBezTo>
                  <a:cubicBezTo>
                    <a:pt x="0" y="122"/>
                    <a:pt x="5" y="134"/>
                    <a:pt x="49" y="134"/>
                  </a:cubicBezTo>
                  <a:cubicBezTo>
                    <a:pt x="94" y="134"/>
                    <a:pt x="99" y="115"/>
                    <a:pt x="99" y="115"/>
                  </a:cubicBezTo>
                  <a:cubicBezTo>
                    <a:pt x="99" y="115"/>
                    <a:pt x="99" y="69"/>
                    <a:pt x="99" y="35"/>
                  </a:cubicBezTo>
                  <a:cubicBezTo>
                    <a:pt x="99" y="0"/>
                    <a:pt x="49" y="2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6" name="Freeform 445"/>
            <p:cNvSpPr/>
            <p:nvPr/>
          </p:nvSpPr>
          <p:spPr bwMode="auto">
            <a:xfrm>
              <a:off x="10344303" y="3058636"/>
              <a:ext cx="170222" cy="22360"/>
            </a:xfrm>
            <a:custGeom>
              <a:avLst/>
              <a:gdLst>
                <a:gd name="T0" fmla="*/ 94 w 100"/>
                <a:gd name="T1" fmla="*/ 0 h 13"/>
                <a:gd name="T2" fmla="*/ 7 w 100"/>
                <a:gd name="T3" fmla="*/ 0 h 13"/>
                <a:gd name="T4" fmla="*/ 2 w 100"/>
                <a:gd name="T5" fmla="*/ 2 h 13"/>
                <a:gd name="T6" fmla="*/ 0 w 100"/>
                <a:gd name="T7" fmla="*/ 6 h 13"/>
                <a:gd name="T8" fmla="*/ 7 w 100"/>
                <a:gd name="T9" fmla="*/ 13 h 13"/>
                <a:gd name="T10" fmla="*/ 94 w 100"/>
                <a:gd name="T11" fmla="*/ 13 h 13"/>
                <a:gd name="T12" fmla="*/ 100 w 100"/>
                <a:gd name="T13" fmla="*/ 6 h 13"/>
                <a:gd name="T14" fmla="*/ 94 w 100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">
                  <a:moveTo>
                    <a:pt x="9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7" y="13"/>
                    <a:pt x="100" y="10"/>
                    <a:pt x="100" y="6"/>
                  </a:cubicBezTo>
                  <a:cubicBezTo>
                    <a:pt x="100" y="3"/>
                    <a:pt x="97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7" name="Freeform 446"/>
            <p:cNvSpPr/>
            <p:nvPr/>
          </p:nvSpPr>
          <p:spPr bwMode="auto">
            <a:xfrm>
              <a:off x="10465478" y="2847301"/>
              <a:ext cx="56260" cy="64915"/>
            </a:xfrm>
            <a:custGeom>
              <a:avLst/>
              <a:gdLst>
                <a:gd name="T0" fmla="*/ 17 w 33"/>
                <a:gd name="T1" fmla="*/ 38 h 38"/>
                <a:gd name="T2" fmla="*/ 33 w 33"/>
                <a:gd name="T3" fmla="*/ 24 h 38"/>
                <a:gd name="T4" fmla="*/ 33 w 33"/>
                <a:gd name="T5" fmla="*/ 19 h 38"/>
                <a:gd name="T6" fmla="*/ 18 w 33"/>
                <a:gd name="T7" fmla="*/ 0 h 38"/>
                <a:gd name="T8" fmla="*/ 17 w 33"/>
                <a:gd name="T9" fmla="*/ 0 h 38"/>
                <a:gd name="T10" fmla="*/ 0 w 33"/>
                <a:gd name="T11" fmla="*/ 19 h 38"/>
                <a:gd name="T12" fmla="*/ 17 w 3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8">
                  <a:moveTo>
                    <a:pt x="17" y="38"/>
                  </a:moveTo>
                  <a:cubicBezTo>
                    <a:pt x="24" y="38"/>
                    <a:pt x="31" y="32"/>
                    <a:pt x="33" y="24"/>
                  </a:cubicBezTo>
                  <a:cubicBezTo>
                    <a:pt x="33" y="22"/>
                    <a:pt x="33" y="21"/>
                    <a:pt x="33" y="19"/>
                  </a:cubicBezTo>
                  <a:cubicBezTo>
                    <a:pt x="33" y="9"/>
                    <a:pt x="26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9"/>
                  </a:cubicBezTo>
                  <a:cubicBezTo>
                    <a:pt x="0" y="30"/>
                    <a:pt x="7" y="38"/>
                    <a:pt x="1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8" name="Freeform 447"/>
            <p:cNvSpPr/>
            <p:nvPr/>
          </p:nvSpPr>
          <p:spPr bwMode="auto">
            <a:xfrm>
              <a:off x="10434463" y="2918708"/>
              <a:ext cx="117569" cy="68522"/>
            </a:xfrm>
            <a:custGeom>
              <a:avLst/>
              <a:gdLst>
                <a:gd name="T0" fmla="*/ 50 w 69"/>
                <a:gd name="T1" fmla="*/ 0 h 40"/>
                <a:gd name="T2" fmla="*/ 36 w 69"/>
                <a:gd name="T3" fmla="*/ 5 h 40"/>
                <a:gd name="T4" fmla="*/ 42 w 69"/>
                <a:gd name="T5" fmla="*/ 25 h 40"/>
                <a:gd name="T6" fmla="*/ 36 w 69"/>
                <a:gd name="T7" fmla="*/ 35 h 40"/>
                <a:gd name="T8" fmla="*/ 29 w 69"/>
                <a:gd name="T9" fmla="*/ 25 h 40"/>
                <a:gd name="T10" fmla="*/ 36 w 69"/>
                <a:gd name="T11" fmla="*/ 5 h 40"/>
                <a:gd name="T12" fmla="*/ 19 w 69"/>
                <a:gd name="T13" fmla="*/ 0 h 40"/>
                <a:gd name="T14" fmla="*/ 0 w 69"/>
                <a:gd name="T15" fmla="*/ 20 h 40"/>
                <a:gd name="T16" fmla="*/ 0 w 69"/>
                <a:gd name="T17" fmla="*/ 40 h 40"/>
                <a:gd name="T18" fmla="*/ 32 w 69"/>
                <a:gd name="T19" fmla="*/ 40 h 40"/>
                <a:gd name="T20" fmla="*/ 37 w 69"/>
                <a:gd name="T21" fmla="*/ 40 h 40"/>
                <a:gd name="T22" fmla="*/ 69 w 69"/>
                <a:gd name="T23" fmla="*/ 40 h 40"/>
                <a:gd name="T24" fmla="*/ 69 w 69"/>
                <a:gd name="T25" fmla="*/ 20 h 40"/>
                <a:gd name="T26" fmla="*/ 50 w 69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40">
                  <a:moveTo>
                    <a:pt x="50" y="0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0" y="3"/>
                    <a:pt x="0" y="8"/>
                    <a:pt x="0" y="2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40"/>
                    <a:pt x="69" y="20"/>
                  </a:cubicBezTo>
                  <a:cubicBezTo>
                    <a:pt x="69" y="8"/>
                    <a:pt x="59" y="3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9" name="Freeform 448"/>
            <p:cNvSpPr/>
            <p:nvPr/>
          </p:nvSpPr>
          <p:spPr bwMode="auto">
            <a:xfrm>
              <a:off x="10280831" y="2814844"/>
              <a:ext cx="119732" cy="196188"/>
            </a:xfrm>
            <a:custGeom>
              <a:avLst/>
              <a:gdLst>
                <a:gd name="T0" fmla="*/ 66 w 70"/>
                <a:gd name="T1" fmla="*/ 0 h 115"/>
                <a:gd name="T2" fmla="*/ 61 w 70"/>
                <a:gd name="T3" fmla="*/ 4 h 115"/>
                <a:gd name="T4" fmla="*/ 61 w 70"/>
                <a:gd name="T5" fmla="*/ 56 h 115"/>
                <a:gd name="T6" fmla="*/ 3 w 70"/>
                <a:gd name="T7" fmla="*/ 56 h 115"/>
                <a:gd name="T8" fmla="*/ 1 w 70"/>
                <a:gd name="T9" fmla="*/ 57 h 115"/>
                <a:gd name="T10" fmla="*/ 0 w 70"/>
                <a:gd name="T11" fmla="*/ 61 h 115"/>
                <a:gd name="T12" fmla="*/ 3 w 70"/>
                <a:gd name="T13" fmla="*/ 65 h 115"/>
                <a:gd name="T14" fmla="*/ 29 w 70"/>
                <a:gd name="T15" fmla="*/ 65 h 115"/>
                <a:gd name="T16" fmla="*/ 61 w 70"/>
                <a:gd name="T17" fmla="*/ 65 h 115"/>
                <a:gd name="T18" fmla="*/ 61 w 70"/>
                <a:gd name="T19" fmla="*/ 111 h 115"/>
                <a:gd name="T20" fmla="*/ 63 w 70"/>
                <a:gd name="T21" fmla="*/ 114 h 115"/>
                <a:gd name="T22" fmla="*/ 66 w 70"/>
                <a:gd name="T23" fmla="*/ 115 h 115"/>
                <a:gd name="T24" fmla="*/ 70 w 70"/>
                <a:gd name="T25" fmla="*/ 111 h 115"/>
                <a:gd name="T26" fmla="*/ 70 w 70"/>
                <a:gd name="T27" fmla="*/ 61 h 115"/>
                <a:gd name="T28" fmla="*/ 70 w 70"/>
                <a:gd name="T29" fmla="*/ 4 h 115"/>
                <a:gd name="T30" fmla="*/ 69 w 70"/>
                <a:gd name="T31" fmla="*/ 1 h 115"/>
                <a:gd name="T32" fmla="*/ 66 w 70"/>
                <a:gd name="T3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15">
                  <a:moveTo>
                    <a:pt x="66" y="0"/>
                  </a:moveTo>
                  <a:cubicBezTo>
                    <a:pt x="63" y="0"/>
                    <a:pt x="61" y="2"/>
                    <a:pt x="61" y="4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" y="56"/>
                    <a:pt x="1" y="57"/>
                    <a:pt x="1" y="57"/>
                  </a:cubicBezTo>
                  <a:cubicBezTo>
                    <a:pt x="0" y="58"/>
                    <a:pt x="0" y="59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1" y="112"/>
                    <a:pt x="62" y="113"/>
                    <a:pt x="63" y="114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8" y="115"/>
                    <a:pt x="70" y="113"/>
                    <a:pt x="70" y="11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2"/>
                    <a:pt x="69" y="1"/>
                  </a:cubicBezTo>
                  <a:cubicBezTo>
                    <a:pt x="68" y="0"/>
                    <a:pt x="67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0" name="Freeform 449"/>
            <p:cNvSpPr/>
            <p:nvPr/>
          </p:nvSpPr>
          <p:spPr bwMode="auto">
            <a:xfrm>
              <a:off x="10298141" y="2974968"/>
              <a:ext cx="62752" cy="37507"/>
            </a:xfrm>
            <a:custGeom>
              <a:avLst/>
              <a:gdLst>
                <a:gd name="T0" fmla="*/ 27 w 37"/>
                <a:gd name="T1" fmla="*/ 0 h 22"/>
                <a:gd name="T2" fmla="*/ 19 w 37"/>
                <a:gd name="T3" fmla="*/ 3 h 22"/>
                <a:gd name="T4" fmla="*/ 23 w 37"/>
                <a:gd name="T5" fmla="*/ 14 h 22"/>
                <a:gd name="T6" fmla="*/ 19 w 37"/>
                <a:gd name="T7" fmla="*/ 19 h 22"/>
                <a:gd name="T8" fmla="*/ 15 w 37"/>
                <a:gd name="T9" fmla="*/ 14 h 22"/>
                <a:gd name="T10" fmla="*/ 19 w 37"/>
                <a:gd name="T11" fmla="*/ 3 h 22"/>
                <a:gd name="T12" fmla="*/ 15 w 37"/>
                <a:gd name="T13" fmla="*/ 2 h 22"/>
                <a:gd name="T14" fmla="*/ 10 w 37"/>
                <a:gd name="T15" fmla="*/ 0 h 22"/>
                <a:gd name="T16" fmla="*/ 0 w 37"/>
                <a:gd name="T17" fmla="*/ 11 h 22"/>
                <a:gd name="T18" fmla="*/ 0 w 37"/>
                <a:gd name="T19" fmla="*/ 22 h 22"/>
                <a:gd name="T20" fmla="*/ 17 w 37"/>
                <a:gd name="T21" fmla="*/ 22 h 22"/>
                <a:gd name="T22" fmla="*/ 19 w 37"/>
                <a:gd name="T23" fmla="*/ 22 h 22"/>
                <a:gd name="T24" fmla="*/ 20 w 37"/>
                <a:gd name="T25" fmla="*/ 22 h 22"/>
                <a:gd name="T26" fmla="*/ 37 w 37"/>
                <a:gd name="T27" fmla="*/ 22 h 22"/>
                <a:gd name="T28" fmla="*/ 37 w 37"/>
                <a:gd name="T29" fmla="*/ 11 h 22"/>
                <a:gd name="T30" fmla="*/ 27 w 37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22">
                  <a:moveTo>
                    <a:pt x="27" y="0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2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11"/>
                  </a:cubicBezTo>
                  <a:cubicBezTo>
                    <a:pt x="37" y="5"/>
                    <a:pt x="32" y="2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1" name="Freeform 450"/>
            <p:cNvSpPr/>
            <p:nvPr/>
          </p:nvSpPr>
          <p:spPr bwMode="auto">
            <a:xfrm>
              <a:off x="10313288" y="2936019"/>
              <a:ext cx="32458" cy="35343"/>
            </a:xfrm>
            <a:custGeom>
              <a:avLst/>
              <a:gdLst>
                <a:gd name="T0" fmla="*/ 8 w 19"/>
                <a:gd name="T1" fmla="*/ 21 h 21"/>
                <a:gd name="T2" fmla="*/ 10 w 19"/>
                <a:gd name="T3" fmla="*/ 21 h 21"/>
                <a:gd name="T4" fmla="*/ 19 w 19"/>
                <a:gd name="T5" fmla="*/ 10 h 21"/>
                <a:gd name="T6" fmla="*/ 10 w 19"/>
                <a:gd name="T7" fmla="*/ 0 h 21"/>
                <a:gd name="T8" fmla="*/ 0 w 19"/>
                <a:gd name="T9" fmla="*/ 10 h 21"/>
                <a:gd name="T10" fmla="*/ 8 w 1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8" y="21"/>
                  </a:moveTo>
                  <a:cubicBezTo>
                    <a:pt x="8" y="21"/>
                    <a:pt x="9" y="21"/>
                    <a:pt x="10" y="21"/>
                  </a:cubicBezTo>
                  <a:cubicBezTo>
                    <a:pt x="15" y="21"/>
                    <a:pt x="19" y="16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3" y="20"/>
                    <a:pt x="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2" name="Oval 451"/>
            <p:cNvSpPr>
              <a:spLocks noChangeArrowheads="1"/>
            </p:cNvSpPr>
            <p:nvPr/>
          </p:nvSpPr>
          <p:spPr bwMode="auto">
            <a:xfrm>
              <a:off x="10313288" y="2816286"/>
              <a:ext cx="31015" cy="375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3" name="Freeform 452"/>
            <p:cNvSpPr/>
            <p:nvPr/>
          </p:nvSpPr>
          <p:spPr bwMode="auto">
            <a:xfrm>
              <a:off x="10296699" y="2857399"/>
              <a:ext cx="64194" cy="36064"/>
            </a:xfrm>
            <a:custGeom>
              <a:avLst/>
              <a:gdLst>
                <a:gd name="T0" fmla="*/ 20 w 38"/>
                <a:gd name="T1" fmla="*/ 21 h 21"/>
                <a:gd name="T2" fmla="*/ 20 w 38"/>
                <a:gd name="T3" fmla="*/ 21 h 21"/>
                <a:gd name="T4" fmla="*/ 38 w 38"/>
                <a:gd name="T5" fmla="*/ 21 h 21"/>
                <a:gd name="T6" fmla="*/ 38 w 38"/>
                <a:gd name="T7" fmla="*/ 10 h 21"/>
                <a:gd name="T8" fmla="*/ 28 w 38"/>
                <a:gd name="T9" fmla="*/ 0 h 21"/>
                <a:gd name="T10" fmla="*/ 20 w 38"/>
                <a:gd name="T11" fmla="*/ 3 h 21"/>
                <a:gd name="T12" fmla="*/ 23 w 38"/>
                <a:gd name="T13" fmla="*/ 13 h 21"/>
                <a:gd name="T14" fmla="*/ 20 w 38"/>
                <a:gd name="T15" fmla="*/ 19 h 21"/>
                <a:gd name="T16" fmla="*/ 16 w 38"/>
                <a:gd name="T17" fmla="*/ 13 h 21"/>
                <a:gd name="T18" fmla="*/ 20 w 38"/>
                <a:gd name="T19" fmla="*/ 3 h 21"/>
                <a:gd name="T20" fmla="*/ 10 w 38"/>
                <a:gd name="T21" fmla="*/ 0 h 21"/>
                <a:gd name="T22" fmla="*/ 0 w 38"/>
                <a:gd name="T23" fmla="*/ 10 h 21"/>
                <a:gd name="T24" fmla="*/ 0 w 38"/>
                <a:gd name="T25" fmla="*/ 21 h 21"/>
                <a:gd name="T26" fmla="*/ 18 w 38"/>
                <a:gd name="T27" fmla="*/ 21 h 21"/>
                <a:gd name="T28" fmla="*/ 20 w 38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1"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10"/>
                  </a:cubicBezTo>
                  <a:cubicBezTo>
                    <a:pt x="38" y="4"/>
                    <a:pt x="32" y="1"/>
                    <a:pt x="28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1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4" name="Freeform 453"/>
            <p:cNvSpPr>
              <a:spLocks noEditPoints="1"/>
            </p:cNvSpPr>
            <p:nvPr/>
          </p:nvSpPr>
          <p:spPr bwMode="auto">
            <a:xfrm>
              <a:off x="10238275" y="2785993"/>
              <a:ext cx="383721" cy="262546"/>
            </a:xfrm>
            <a:custGeom>
              <a:avLst/>
              <a:gdLst>
                <a:gd name="T0" fmla="*/ 225 w 225"/>
                <a:gd name="T1" fmla="*/ 137 h 154"/>
                <a:gd name="T2" fmla="*/ 225 w 225"/>
                <a:gd name="T3" fmla="*/ 80 h 154"/>
                <a:gd name="T4" fmla="*/ 225 w 225"/>
                <a:gd name="T5" fmla="*/ 66 h 154"/>
                <a:gd name="T6" fmla="*/ 225 w 225"/>
                <a:gd name="T7" fmla="*/ 56 h 154"/>
                <a:gd name="T8" fmla="*/ 225 w 225"/>
                <a:gd name="T9" fmla="*/ 42 h 154"/>
                <a:gd name="T10" fmla="*/ 225 w 225"/>
                <a:gd name="T11" fmla="*/ 35 h 154"/>
                <a:gd name="T12" fmla="*/ 225 w 225"/>
                <a:gd name="T13" fmla="*/ 21 h 154"/>
                <a:gd name="T14" fmla="*/ 225 w 225"/>
                <a:gd name="T15" fmla="*/ 18 h 154"/>
                <a:gd name="T16" fmla="*/ 223 w 225"/>
                <a:gd name="T17" fmla="*/ 11 h 154"/>
                <a:gd name="T18" fmla="*/ 216 w 225"/>
                <a:gd name="T19" fmla="*/ 3 h 154"/>
                <a:gd name="T20" fmla="*/ 209 w 225"/>
                <a:gd name="T21" fmla="*/ 0 h 154"/>
                <a:gd name="T22" fmla="*/ 207 w 225"/>
                <a:gd name="T23" fmla="*/ 0 h 154"/>
                <a:gd name="T24" fmla="*/ 193 w 225"/>
                <a:gd name="T25" fmla="*/ 0 h 154"/>
                <a:gd name="T26" fmla="*/ 185 w 225"/>
                <a:gd name="T27" fmla="*/ 0 h 154"/>
                <a:gd name="T28" fmla="*/ 172 w 225"/>
                <a:gd name="T29" fmla="*/ 0 h 154"/>
                <a:gd name="T30" fmla="*/ 161 w 225"/>
                <a:gd name="T31" fmla="*/ 0 h 154"/>
                <a:gd name="T32" fmla="*/ 147 w 225"/>
                <a:gd name="T33" fmla="*/ 0 h 154"/>
                <a:gd name="T34" fmla="*/ 18 w 225"/>
                <a:gd name="T35" fmla="*/ 0 h 154"/>
                <a:gd name="T36" fmla="*/ 0 w 225"/>
                <a:gd name="T37" fmla="*/ 18 h 154"/>
                <a:gd name="T38" fmla="*/ 0 w 225"/>
                <a:gd name="T39" fmla="*/ 137 h 154"/>
                <a:gd name="T40" fmla="*/ 18 w 225"/>
                <a:gd name="T41" fmla="*/ 154 h 154"/>
                <a:gd name="T42" fmla="*/ 207 w 225"/>
                <a:gd name="T43" fmla="*/ 154 h 154"/>
                <a:gd name="T44" fmla="*/ 225 w 225"/>
                <a:gd name="T45" fmla="*/ 137 h 154"/>
                <a:gd name="T46" fmla="*/ 211 w 225"/>
                <a:gd name="T47" fmla="*/ 126 h 154"/>
                <a:gd name="T48" fmla="*/ 196 w 225"/>
                <a:gd name="T49" fmla="*/ 141 h 154"/>
                <a:gd name="T50" fmla="*/ 55 w 225"/>
                <a:gd name="T51" fmla="*/ 141 h 154"/>
                <a:gd name="T52" fmla="*/ 29 w 225"/>
                <a:gd name="T53" fmla="*/ 141 h 154"/>
                <a:gd name="T54" fmla="*/ 13 w 225"/>
                <a:gd name="T55" fmla="*/ 126 h 154"/>
                <a:gd name="T56" fmla="*/ 13 w 225"/>
                <a:gd name="T57" fmla="*/ 26 h 154"/>
                <a:gd name="T58" fmla="*/ 29 w 225"/>
                <a:gd name="T59" fmla="*/ 11 h 154"/>
                <a:gd name="T60" fmla="*/ 91 w 225"/>
                <a:gd name="T61" fmla="*/ 11 h 154"/>
                <a:gd name="T62" fmla="*/ 146 w 225"/>
                <a:gd name="T63" fmla="*/ 11 h 154"/>
                <a:gd name="T64" fmla="*/ 160 w 225"/>
                <a:gd name="T65" fmla="*/ 11 h 154"/>
                <a:gd name="T66" fmla="*/ 170 w 225"/>
                <a:gd name="T67" fmla="*/ 11 h 154"/>
                <a:gd name="T68" fmla="*/ 183 w 225"/>
                <a:gd name="T69" fmla="*/ 11 h 154"/>
                <a:gd name="T70" fmla="*/ 191 w 225"/>
                <a:gd name="T71" fmla="*/ 11 h 154"/>
                <a:gd name="T72" fmla="*/ 196 w 225"/>
                <a:gd name="T73" fmla="*/ 11 h 154"/>
                <a:gd name="T74" fmla="*/ 203 w 225"/>
                <a:gd name="T75" fmla="*/ 13 h 154"/>
                <a:gd name="T76" fmla="*/ 211 w 225"/>
                <a:gd name="T77" fmla="*/ 23 h 154"/>
                <a:gd name="T78" fmla="*/ 211 w 225"/>
                <a:gd name="T79" fmla="*/ 26 h 154"/>
                <a:gd name="T80" fmla="*/ 211 w 225"/>
                <a:gd name="T81" fmla="*/ 36 h 154"/>
                <a:gd name="T82" fmla="*/ 211 w 225"/>
                <a:gd name="T83" fmla="*/ 43 h 154"/>
                <a:gd name="T84" fmla="*/ 211 w 225"/>
                <a:gd name="T85" fmla="*/ 57 h 154"/>
                <a:gd name="T86" fmla="*/ 211 w 225"/>
                <a:gd name="T87" fmla="*/ 66 h 154"/>
                <a:gd name="T88" fmla="*/ 211 w 225"/>
                <a:gd name="T89" fmla="*/ 81 h 154"/>
                <a:gd name="T90" fmla="*/ 211 w 225"/>
                <a:gd name="T91" fmla="*/ 12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54">
                  <a:moveTo>
                    <a:pt x="225" y="137"/>
                  </a:moveTo>
                  <a:cubicBezTo>
                    <a:pt x="225" y="80"/>
                    <a:pt x="225" y="80"/>
                    <a:pt x="225" y="80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5" y="15"/>
                    <a:pt x="224" y="13"/>
                    <a:pt x="223" y="11"/>
                  </a:cubicBezTo>
                  <a:cubicBezTo>
                    <a:pt x="222" y="7"/>
                    <a:pt x="219" y="5"/>
                    <a:pt x="216" y="3"/>
                  </a:cubicBezTo>
                  <a:cubicBezTo>
                    <a:pt x="214" y="1"/>
                    <a:pt x="212" y="1"/>
                    <a:pt x="209" y="0"/>
                  </a:cubicBezTo>
                  <a:cubicBezTo>
                    <a:pt x="208" y="0"/>
                    <a:pt x="208" y="0"/>
                    <a:pt x="20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6"/>
                    <a:pt x="8" y="154"/>
                    <a:pt x="18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17" y="154"/>
                    <a:pt x="225" y="146"/>
                    <a:pt x="225" y="137"/>
                  </a:cubicBezTo>
                  <a:close/>
                  <a:moveTo>
                    <a:pt x="211" y="126"/>
                  </a:moveTo>
                  <a:cubicBezTo>
                    <a:pt x="211" y="135"/>
                    <a:pt x="204" y="141"/>
                    <a:pt x="19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0" y="141"/>
                    <a:pt x="13" y="135"/>
                    <a:pt x="13" y="1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8"/>
                    <a:pt x="20" y="11"/>
                    <a:pt x="29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8" y="11"/>
                    <a:pt x="201" y="12"/>
                    <a:pt x="203" y="13"/>
                  </a:cubicBezTo>
                  <a:cubicBezTo>
                    <a:pt x="207" y="15"/>
                    <a:pt x="210" y="19"/>
                    <a:pt x="211" y="23"/>
                  </a:cubicBezTo>
                  <a:cubicBezTo>
                    <a:pt x="211" y="24"/>
                    <a:pt x="211" y="25"/>
                    <a:pt x="211" y="2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81"/>
                    <a:pt x="211" y="81"/>
                    <a:pt x="211" y="81"/>
                  </a:cubicBezTo>
                  <a:lnTo>
                    <a:pt x="211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5" name="Freeform 454"/>
            <p:cNvSpPr/>
            <p:nvPr/>
          </p:nvSpPr>
          <p:spPr bwMode="auto">
            <a:xfrm>
              <a:off x="10054349" y="3114896"/>
              <a:ext cx="168779" cy="228646"/>
            </a:xfrm>
            <a:custGeom>
              <a:avLst/>
              <a:gdLst>
                <a:gd name="T0" fmla="*/ 50 w 99"/>
                <a:gd name="T1" fmla="*/ 2 h 134"/>
                <a:gd name="T2" fmla="*/ 89 w 99"/>
                <a:gd name="T3" fmla="*/ 59 h 134"/>
                <a:gd name="T4" fmla="*/ 89 w 99"/>
                <a:gd name="T5" fmla="*/ 86 h 134"/>
                <a:gd name="T6" fmla="*/ 59 w 99"/>
                <a:gd name="T7" fmla="*/ 68 h 134"/>
                <a:gd name="T8" fmla="*/ 50 w 99"/>
                <a:gd name="T9" fmla="*/ 2 h 134"/>
                <a:gd name="T10" fmla="*/ 0 w 99"/>
                <a:gd name="T11" fmla="*/ 34 h 134"/>
                <a:gd name="T12" fmla="*/ 0 w 99"/>
                <a:gd name="T13" fmla="*/ 114 h 134"/>
                <a:gd name="T14" fmla="*/ 50 w 99"/>
                <a:gd name="T15" fmla="*/ 134 h 134"/>
                <a:gd name="T16" fmla="*/ 99 w 99"/>
                <a:gd name="T17" fmla="*/ 105 h 134"/>
                <a:gd name="T18" fmla="*/ 99 w 99"/>
                <a:gd name="T19" fmla="*/ 68 h 134"/>
                <a:gd name="T20" fmla="*/ 50 w 99"/>
                <a:gd name="T21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50" y="2"/>
                  </a:moveTo>
                  <a:cubicBezTo>
                    <a:pt x="89" y="59"/>
                    <a:pt x="89" y="59"/>
                    <a:pt x="89" y="59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0" y="0"/>
                    <a:pt x="0" y="34"/>
                  </a:cubicBezTo>
                  <a:cubicBezTo>
                    <a:pt x="0" y="68"/>
                    <a:pt x="0" y="114"/>
                    <a:pt x="0" y="114"/>
                  </a:cubicBezTo>
                  <a:cubicBezTo>
                    <a:pt x="0" y="114"/>
                    <a:pt x="5" y="134"/>
                    <a:pt x="50" y="134"/>
                  </a:cubicBezTo>
                  <a:cubicBezTo>
                    <a:pt x="94" y="134"/>
                    <a:pt x="99" y="121"/>
                    <a:pt x="99" y="105"/>
                  </a:cubicBezTo>
                  <a:cubicBezTo>
                    <a:pt x="99" y="89"/>
                    <a:pt x="99" y="68"/>
                    <a:pt x="99" y="68"/>
                  </a:cubicBezTo>
                  <a:cubicBezTo>
                    <a:pt x="99" y="68"/>
                    <a:pt x="88" y="2"/>
                    <a:pt x="5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6" name="Oval 455"/>
            <p:cNvSpPr>
              <a:spLocks noChangeArrowheads="1"/>
            </p:cNvSpPr>
            <p:nvPr/>
          </p:nvSpPr>
          <p:spPr bwMode="auto">
            <a:xfrm>
              <a:off x="10063004" y="2954772"/>
              <a:ext cx="132715" cy="155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150170" y="1757155"/>
            <a:ext cx="312045" cy="352352"/>
            <a:chOff x="1027865" y="1177546"/>
            <a:chExt cx="670069" cy="756622"/>
          </a:xfrm>
          <a:solidFill>
            <a:schemeClr val="bg1">
              <a:lumMod val="50000"/>
            </a:schemeClr>
          </a:solidFill>
          <a:effectLst>
            <a:reflection blurRad="6350" stA="52000" endA="300" endPos="27000" dir="5400000" sy="-100000" algn="bl" rotWithShape="0"/>
          </a:effectLst>
        </p:grpSpPr>
        <p:sp>
          <p:nvSpPr>
            <p:cNvPr id="98" name="Oval 648"/>
            <p:cNvSpPr>
              <a:spLocks noChangeArrowheads="1"/>
            </p:cNvSpPr>
            <p:nvPr/>
          </p:nvSpPr>
          <p:spPr bwMode="auto">
            <a:xfrm>
              <a:off x="1494533" y="1264821"/>
              <a:ext cx="189697" cy="2192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9" name="Freeform 649"/>
            <p:cNvSpPr>
              <a:spLocks noEditPoints="1"/>
            </p:cNvSpPr>
            <p:nvPr/>
          </p:nvSpPr>
          <p:spPr bwMode="auto">
            <a:xfrm>
              <a:off x="1301951" y="1177546"/>
              <a:ext cx="199795" cy="173829"/>
            </a:xfrm>
            <a:custGeom>
              <a:avLst/>
              <a:gdLst>
                <a:gd name="T0" fmla="*/ 106 w 117"/>
                <a:gd name="T1" fmla="*/ 67 h 102"/>
                <a:gd name="T2" fmla="*/ 117 w 117"/>
                <a:gd name="T3" fmla="*/ 45 h 102"/>
                <a:gd name="T4" fmla="*/ 117 w 117"/>
                <a:gd name="T5" fmla="*/ 24 h 102"/>
                <a:gd name="T6" fmla="*/ 94 w 117"/>
                <a:gd name="T7" fmla="*/ 0 h 102"/>
                <a:gd name="T8" fmla="*/ 23 w 117"/>
                <a:gd name="T9" fmla="*/ 0 h 102"/>
                <a:gd name="T10" fmla="*/ 0 w 117"/>
                <a:gd name="T11" fmla="*/ 24 h 102"/>
                <a:gd name="T12" fmla="*/ 0 w 117"/>
                <a:gd name="T13" fmla="*/ 45 h 102"/>
                <a:gd name="T14" fmla="*/ 23 w 117"/>
                <a:gd name="T15" fmla="*/ 70 h 102"/>
                <a:gd name="T16" fmla="*/ 73 w 117"/>
                <a:gd name="T17" fmla="*/ 70 h 102"/>
                <a:gd name="T18" fmla="*/ 110 w 117"/>
                <a:gd name="T19" fmla="*/ 102 h 102"/>
                <a:gd name="T20" fmla="*/ 106 w 117"/>
                <a:gd name="T21" fmla="*/ 67 h 102"/>
                <a:gd name="T22" fmla="*/ 88 w 117"/>
                <a:gd name="T23" fmla="*/ 60 h 102"/>
                <a:gd name="T24" fmla="*/ 31 w 117"/>
                <a:gd name="T25" fmla="*/ 60 h 102"/>
                <a:gd name="T26" fmla="*/ 13 w 117"/>
                <a:gd name="T27" fmla="*/ 43 h 102"/>
                <a:gd name="T28" fmla="*/ 13 w 117"/>
                <a:gd name="T29" fmla="*/ 27 h 102"/>
                <a:gd name="T30" fmla="*/ 31 w 117"/>
                <a:gd name="T31" fmla="*/ 9 h 102"/>
                <a:gd name="T32" fmla="*/ 88 w 117"/>
                <a:gd name="T33" fmla="*/ 9 h 102"/>
                <a:gd name="T34" fmla="*/ 106 w 117"/>
                <a:gd name="T35" fmla="*/ 27 h 102"/>
                <a:gd name="T36" fmla="*/ 106 w 117"/>
                <a:gd name="T37" fmla="*/ 43 h 102"/>
                <a:gd name="T38" fmla="*/ 88 w 117"/>
                <a:gd name="T3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02">
                  <a:moveTo>
                    <a:pt x="106" y="67"/>
                  </a:moveTo>
                  <a:cubicBezTo>
                    <a:pt x="112" y="62"/>
                    <a:pt x="117" y="55"/>
                    <a:pt x="117" y="4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1"/>
                    <a:pt x="107" y="0"/>
                    <a:pt x="9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10" y="70"/>
                    <a:pt x="2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110" y="102"/>
                    <a:pt x="110" y="102"/>
                    <a:pt x="110" y="102"/>
                  </a:cubicBezTo>
                  <a:lnTo>
                    <a:pt x="106" y="67"/>
                  </a:lnTo>
                  <a:close/>
                  <a:moveTo>
                    <a:pt x="88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21" y="60"/>
                    <a:pt x="13" y="52"/>
                    <a:pt x="13" y="4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17"/>
                    <a:pt x="21" y="9"/>
                    <a:pt x="31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8" y="9"/>
                    <a:pt x="106" y="17"/>
                    <a:pt x="106" y="2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52"/>
                    <a:pt x="98" y="60"/>
                    <a:pt x="8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0" name="Freeform 650"/>
            <p:cNvSpPr/>
            <p:nvPr/>
          </p:nvSpPr>
          <p:spPr bwMode="auto">
            <a:xfrm>
              <a:off x="1455584" y="1491302"/>
              <a:ext cx="242350" cy="325297"/>
            </a:xfrm>
            <a:custGeom>
              <a:avLst/>
              <a:gdLst>
                <a:gd name="T0" fmla="*/ 71 w 142"/>
                <a:gd name="T1" fmla="*/ 3 h 191"/>
                <a:gd name="T2" fmla="*/ 57 w 142"/>
                <a:gd name="T3" fmla="*/ 97 h 191"/>
                <a:gd name="T4" fmla="*/ 15 w 142"/>
                <a:gd name="T5" fmla="*/ 123 h 191"/>
                <a:gd name="T6" fmla="*/ 15 w 142"/>
                <a:gd name="T7" fmla="*/ 85 h 191"/>
                <a:gd name="T8" fmla="*/ 71 w 142"/>
                <a:gd name="T9" fmla="*/ 3 h 191"/>
                <a:gd name="T10" fmla="*/ 0 w 142"/>
                <a:gd name="T11" fmla="*/ 97 h 191"/>
                <a:gd name="T12" fmla="*/ 0 w 142"/>
                <a:gd name="T13" fmla="*/ 150 h 191"/>
                <a:gd name="T14" fmla="*/ 71 w 142"/>
                <a:gd name="T15" fmla="*/ 191 h 191"/>
                <a:gd name="T16" fmla="*/ 142 w 142"/>
                <a:gd name="T17" fmla="*/ 163 h 191"/>
                <a:gd name="T18" fmla="*/ 142 w 142"/>
                <a:gd name="T19" fmla="*/ 49 h 191"/>
                <a:gd name="T20" fmla="*/ 71 w 142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1">
                  <a:moveTo>
                    <a:pt x="71" y="3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16" y="3"/>
                    <a:pt x="0" y="97"/>
                    <a:pt x="0" y="97"/>
                  </a:cubicBezTo>
                  <a:cubicBezTo>
                    <a:pt x="0" y="97"/>
                    <a:pt x="0" y="128"/>
                    <a:pt x="0" y="150"/>
                  </a:cubicBezTo>
                  <a:cubicBezTo>
                    <a:pt x="0" y="173"/>
                    <a:pt x="8" y="191"/>
                    <a:pt x="71" y="191"/>
                  </a:cubicBezTo>
                  <a:cubicBezTo>
                    <a:pt x="134" y="191"/>
                    <a:pt x="142" y="163"/>
                    <a:pt x="142" y="163"/>
                  </a:cubicBezTo>
                  <a:cubicBezTo>
                    <a:pt x="142" y="163"/>
                    <a:pt x="142" y="98"/>
                    <a:pt x="142" y="49"/>
                  </a:cubicBezTo>
                  <a:cubicBezTo>
                    <a:pt x="142" y="0"/>
                    <a:pt x="71" y="3"/>
                    <a:pt x="7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1" name="Oval 651"/>
            <p:cNvSpPr>
              <a:spLocks noChangeArrowheads="1"/>
            </p:cNvSpPr>
            <p:nvPr/>
          </p:nvSpPr>
          <p:spPr bwMode="auto">
            <a:xfrm>
              <a:off x="1421683" y="1225150"/>
              <a:ext cx="21638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2" name="Oval 652"/>
            <p:cNvSpPr>
              <a:spLocks noChangeArrowheads="1"/>
            </p:cNvSpPr>
            <p:nvPr/>
          </p:nvSpPr>
          <p:spPr bwMode="auto">
            <a:xfrm>
              <a:off x="1387062" y="1225150"/>
              <a:ext cx="23802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3" name="Oval 653"/>
            <p:cNvSpPr>
              <a:spLocks noChangeArrowheads="1"/>
            </p:cNvSpPr>
            <p:nvPr/>
          </p:nvSpPr>
          <p:spPr bwMode="auto">
            <a:xfrm>
              <a:off x="1351719" y="1223708"/>
              <a:ext cx="23802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4" name="Oval 654"/>
            <p:cNvSpPr>
              <a:spLocks noChangeArrowheads="1"/>
            </p:cNvSpPr>
            <p:nvPr/>
          </p:nvSpPr>
          <p:spPr bwMode="auto">
            <a:xfrm>
              <a:off x="1353162" y="1396094"/>
              <a:ext cx="22360" cy="21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5" name="Oval 655"/>
            <p:cNvSpPr>
              <a:spLocks noChangeArrowheads="1"/>
            </p:cNvSpPr>
            <p:nvPr/>
          </p:nvSpPr>
          <p:spPr bwMode="auto">
            <a:xfrm>
              <a:off x="1317098" y="1397536"/>
              <a:ext cx="22360" cy="223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6" name="Oval 656"/>
            <p:cNvSpPr>
              <a:spLocks noChangeArrowheads="1"/>
            </p:cNvSpPr>
            <p:nvPr/>
          </p:nvSpPr>
          <p:spPr bwMode="auto">
            <a:xfrm>
              <a:off x="1283198" y="1397536"/>
              <a:ext cx="23802" cy="223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7" name="Freeform 657"/>
            <p:cNvSpPr/>
            <p:nvPr/>
          </p:nvSpPr>
          <p:spPr bwMode="auto">
            <a:xfrm>
              <a:off x="1027865" y="1608871"/>
              <a:ext cx="240186" cy="325297"/>
            </a:xfrm>
            <a:custGeom>
              <a:avLst/>
              <a:gdLst>
                <a:gd name="T0" fmla="*/ 71 w 141"/>
                <a:gd name="T1" fmla="*/ 3 h 191"/>
                <a:gd name="T2" fmla="*/ 127 w 141"/>
                <a:gd name="T3" fmla="*/ 84 h 191"/>
                <a:gd name="T4" fmla="*/ 127 w 141"/>
                <a:gd name="T5" fmla="*/ 122 h 191"/>
                <a:gd name="T6" fmla="*/ 85 w 141"/>
                <a:gd name="T7" fmla="*/ 97 h 191"/>
                <a:gd name="T8" fmla="*/ 71 w 141"/>
                <a:gd name="T9" fmla="*/ 3 h 191"/>
                <a:gd name="T10" fmla="*/ 0 w 141"/>
                <a:gd name="T11" fmla="*/ 48 h 191"/>
                <a:gd name="T12" fmla="*/ 0 w 141"/>
                <a:gd name="T13" fmla="*/ 163 h 191"/>
                <a:gd name="T14" fmla="*/ 71 w 141"/>
                <a:gd name="T15" fmla="*/ 191 h 191"/>
                <a:gd name="T16" fmla="*/ 141 w 141"/>
                <a:gd name="T17" fmla="*/ 150 h 191"/>
                <a:gd name="T18" fmla="*/ 141 w 141"/>
                <a:gd name="T19" fmla="*/ 97 h 191"/>
                <a:gd name="T20" fmla="*/ 71 w 141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91">
                  <a:moveTo>
                    <a:pt x="71" y="3"/>
                  </a:moveTo>
                  <a:cubicBezTo>
                    <a:pt x="127" y="84"/>
                    <a:pt x="127" y="84"/>
                    <a:pt x="127" y="84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0" y="0"/>
                    <a:pt x="0" y="48"/>
                  </a:cubicBezTo>
                  <a:cubicBezTo>
                    <a:pt x="0" y="98"/>
                    <a:pt x="0" y="163"/>
                    <a:pt x="0" y="163"/>
                  </a:cubicBezTo>
                  <a:cubicBezTo>
                    <a:pt x="0" y="163"/>
                    <a:pt x="8" y="191"/>
                    <a:pt x="71" y="191"/>
                  </a:cubicBezTo>
                  <a:cubicBezTo>
                    <a:pt x="134" y="191"/>
                    <a:pt x="141" y="173"/>
                    <a:pt x="141" y="150"/>
                  </a:cubicBezTo>
                  <a:cubicBezTo>
                    <a:pt x="141" y="127"/>
                    <a:pt x="141" y="97"/>
                    <a:pt x="141" y="97"/>
                  </a:cubicBezTo>
                  <a:cubicBezTo>
                    <a:pt x="141" y="97"/>
                    <a:pt x="126" y="3"/>
                    <a:pt x="7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8" name="Freeform 658"/>
            <p:cNvSpPr>
              <a:spLocks noEditPoints="1"/>
            </p:cNvSpPr>
            <p:nvPr/>
          </p:nvSpPr>
          <p:spPr bwMode="auto">
            <a:xfrm>
              <a:off x="1226938" y="1347768"/>
              <a:ext cx="197631" cy="175992"/>
            </a:xfrm>
            <a:custGeom>
              <a:avLst/>
              <a:gdLst>
                <a:gd name="T0" fmla="*/ 94 w 116"/>
                <a:gd name="T1" fmla="*/ 0 h 103"/>
                <a:gd name="T2" fmla="*/ 22 w 116"/>
                <a:gd name="T3" fmla="*/ 0 h 103"/>
                <a:gd name="T4" fmla="*/ 0 w 116"/>
                <a:gd name="T5" fmla="*/ 25 h 103"/>
                <a:gd name="T6" fmla="*/ 0 w 116"/>
                <a:gd name="T7" fmla="*/ 46 h 103"/>
                <a:gd name="T8" fmla="*/ 11 w 116"/>
                <a:gd name="T9" fmla="*/ 67 h 103"/>
                <a:gd name="T10" fmla="*/ 6 w 116"/>
                <a:gd name="T11" fmla="*/ 103 h 103"/>
                <a:gd name="T12" fmla="*/ 43 w 116"/>
                <a:gd name="T13" fmla="*/ 71 h 103"/>
                <a:gd name="T14" fmla="*/ 94 w 116"/>
                <a:gd name="T15" fmla="*/ 71 h 103"/>
                <a:gd name="T16" fmla="*/ 116 w 116"/>
                <a:gd name="T17" fmla="*/ 46 h 103"/>
                <a:gd name="T18" fmla="*/ 116 w 116"/>
                <a:gd name="T19" fmla="*/ 25 h 103"/>
                <a:gd name="T20" fmla="*/ 94 w 116"/>
                <a:gd name="T21" fmla="*/ 0 h 103"/>
                <a:gd name="T22" fmla="*/ 104 w 116"/>
                <a:gd name="T23" fmla="*/ 43 h 103"/>
                <a:gd name="T24" fmla="*/ 86 w 116"/>
                <a:gd name="T25" fmla="*/ 61 h 103"/>
                <a:gd name="T26" fmla="*/ 29 w 116"/>
                <a:gd name="T27" fmla="*/ 61 h 103"/>
                <a:gd name="T28" fmla="*/ 11 w 116"/>
                <a:gd name="T29" fmla="*/ 43 h 103"/>
                <a:gd name="T30" fmla="*/ 11 w 116"/>
                <a:gd name="T31" fmla="*/ 28 h 103"/>
                <a:gd name="T32" fmla="*/ 29 w 116"/>
                <a:gd name="T33" fmla="*/ 10 h 103"/>
                <a:gd name="T34" fmla="*/ 86 w 116"/>
                <a:gd name="T35" fmla="*/ 10 h 103"/>
                <a:gd name="T36" fmla="*/ 104 w 116"/>
                <a:gd name="T37" fmla="*/ 28 h 103"/>
                <a:gd name="T38" fmla="*/ 104 w 116"/>
                <a:gd name="T39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03">
                  <a:moveTo>
                    <a:pt x="9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4" y="63"/>
                    <a:pt x="11" y="67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6" y="71"/>
                    <a:pt x="116" y="60"/>
                    <a:pt x="116" y="4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11"/>
                    <a:pt x="106" y="0"/>
                    <a:pt x="94" y="0"/>
                  </a:cubicBezTo>
                  <a:close/>
                  <a:moveTo>
                    <a:pt x="104" y="43"/>
                  </a:moveTo>
                  <a:cubicBezTo>
                    <a:pt x="104" y="53"/>
                    <a:pt x="96" y="61"/>
                    <a:pt x="86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19" y="61"/>
                    <a:pt x="11" y="53"/>
                    <a:pt x="11" y="4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18"/>
                    <a:pt x="19" y="10"/>
                    <a:pt x="29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6" y="10"/>
                    <a:pt x="104" y="18"/>
                    <a:pt x="104" y="28"/>
                  </a:cubicBezTo>
                  <a:lnTo>
                    <a:pt x="10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9" name="Oval 659"/>
            <p:cNvSpPr>
              <a:spLocks noChangeArrowheads="1"/>
            </p:cNvSpPr>
            <p:nvPr/>
          </p:nvSpPr>
          <p:spPr bwMode="auto">
            <a:xfrm>
              <a:off x="1041569" y="1380225"/>
              <a:ext cx="188975" cy="2221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110" name="TextBox 338"/>
          <p:cNvSpPr txBox="1"/>
          <p:nvPr/>
        </p:nvSpPr>
        <p:spPr>
          <a:xfrm>
            <a:off x="1679221" y="4107567"/>
            <a:ext cx="945487" cy="66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点击此处添加段落文本点击此处添加段落文本</a:t>
            </a:r>
            <a:endParaRPr lang="en-US" altLang="zh-CN" sz="825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1" name="TextBox 339"/>
          <p:cNvSpPr txBox="1"/>
          <p:nvPr/>
        </p:nvSpPr>
        <p:spPr>
          <a:xfrm>
            <a:off x="3432474" y="3774499"/>
            <a:ext cx="945487" cy="66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点击此处添加段落文本点击此处添加段落文本</a:t>
            </a:r>
            <a:endParaRPr lang="en-US" altLang="zh-CN" sz="825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" name="TextBox 340"/>
          <p:cNvSpPr txBox="1"/>
          <p:nvPr/>
        </p:nvSpPr>
        <p:spPr>
          <a:xfrm>
            <a:off x="5184945" y="3431521"/>
            <a:ext cx="945487" cy="66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点击此处添加段落文本点击此处添加段落文本</a:t>
            </a:r>
            <a:endParaRPr lang="en-US" altLang="zh-CN" sz="825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3" name="TextBox 341"/>
          <p:cNvSpPr txBox="1"/>
          <p:nvPr/>
        </p:nvSpPr>
        <p:spPr>
          <a:xfrm>
            <a:off x="6719865" y="2887622"/>
            <a:ext cx="945487" cy="66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点击此处添加段落文本点击此处添加段落文本</a:t>
            </a:r>
            <a:endParaRPr lang="en-US" altLang="zh-CN" sz="825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4" name="TextBox 342"/>
          <p:cNvSpPr txBox="1"/>
          <p:nvPr/>
        </p:nvSpPr>
        <p:spPr>
          <a:xfrm>
            <a:off x="591328" y="1123436"/>
            <a:ext cx="1880980" cy="52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7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能力的提高</a:t>
            </a:r>
            <a:endParaRPr lang="en-US" altLang="zh-CN" sz="1875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110" grpId="0"/>
      <p:bldP spid="111" grpId="0"/>
      <p:bldP spid="112" grpId="0"/>
      <p:bldP spid="113" grpId="0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19872" y="-2469"/>
            <a:ext cx="2304256" cy="779313"/>
            <a:chOff x="3419872" y="496293"/>
            <a:chExt cx="2304256" cy="779313"/>
          </a:xfrm>
        </p:grpSpPr>
        <p:sp>
          <p:nvSpPr>
            <p:cNvPr id="5" name="TextBox 59"/>
            <p:cNvSpPr txBox="1"/>
            <p:nvPr/>
          </p:nvSpPr>
          <p:spPr>
            <a:xfrm>
              <a:off x="3744392" y="4962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663A77"/>
                  </a:solidFill>
                </a:rPr>
                <a:t>团队合作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Teamwork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5738964" y="1682217"/>
            <a:ext cx="1090267" cy="784178"/>
          </a:xfrm>
          <a:prstGeom prst="roundRect">
            <a:avLst>
              <a:gd name="adj" fmla="val 11292"/>
            </a:avLst>
          </a:prstGeom>
          <a:solidFill>
            <a:srgbClr val="01ACBE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圆角矩形 7"/>
          <p:cNvSpPr/>
          <p:nvPr/>
        </p:nvSpPr>
        <p:spPr>
          <a:xfrm>
            <a:off x="4450957" y="1576719"/>
            <a:ext cx="1383623" cy="995174"/>
          </a:xfrm>
          <a:prstGeom prst="roundRect">
            <a:avLst>
              <a:gd name="adj" fmla="val 11292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圆角矩形 8"/>
          <p:cNvSpPr/>
          <p:nvPr/>
        </p:nvSpPr>
        <p:spPr>
          <a:xfrm>
            <a:off x="3526719" y="1682217"/>
            <a:ext cx="1090267" cy="784178"/>
          </a:xfrm>
          <a:prstGeom prst="roundRect">
            <a:avLst>
              <a:gd name="adj" fmla="val 11292"/>
            </a:avLst>
          </a:prstGeom>
          <a:solidFill>
            <a:srgbClr val="01ACBE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0" name="椭圆 9"/>
          <p:cNvSpPr/>
          <p:nvPr/>
        </p:nvSpPr>
        <p:spPr>
          <a:xfrm>
            <a:off x="1162051" y="1217957"/>
            <a:ext cx="1706235" cy="170623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圆角矩形 10"/>
          <p:cNvSpPr/>
          <p:nvPr/>
        </p:nvSpPr>
        <p:spPr>
          <a:xfrm>
            <a:off x="2334130" y="1576719"/>
            <a:ext cx="1383623" cy="995174"/>
          </a:xfrm>
          <a:prstGeom prst="roundRect">
            <a:avLst>
              <a:gd name="adj" fmla="val 11292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2" name="椭圆 11"/>
          <p:cNvSpPr/>
          <p:nvPr/>
        </p:nvSpPr>
        <p:spPr>
          <a:xfrm>
            <a:off x="1366555" y="1422461"/>
            <a:ext cx="1297227" cy="1297227"/>
          </a:xfrm>
          <a:prstGeom prst="ellipse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3" name="椭圆 12"/>
          <p:cNvSpPr/>
          <p:nvPr/>
        </p:nvSpPr>
        <p:spPr>
          <a:xfrm>
            <a:off x="1432289" y="1488196"/>
            <a:ext cx="1165760" cy="11657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5D5D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" name="椭圆 13"/>
          <p:cNvSpPr/>
          <p:nvPr/>
        </p:nvSpPr>
        <p:spPr>
          <a:xfrm>
            <a:off x="1524155" y="1580061"/>
            <a:ext cx="982027" cy="982027"/>
          </a:xfrm>
          <a:prstGeom prst="ellipse">
            <a:avLst/>
          </a:prstGeom>
          <a:solidFill>
            <a:srgbClr val="01ACBE"/>
          </a:solid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778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5" name="文本框 14"/>
          <p:cNvSpPr txBox="1"/>
          <p:nvPr/>
        </p:nvSpPr>
        <p:spPr>
          <a:xfrm>
            <a:off x="1559472" y="1730619"/>
            <a:ext cx="895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75083" y="2153084"/>
            <a:ext cx="895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rPr>
              <a:t>OPTION</a:t>
            </a:r>
            <a:endParaRPr lang="zh-CN" altLang="en-US" sz="1050" dirty="0">
              <a:solidFill>
                <a:schemeClr val="bg1"/>
              </a:solidFill>
              <a:latin typeface="LiHei Pro" panose="020B0500000000000000" pitchFamily="34" charset="-122"/>
              <a:ea typeface="LiHei Pro" panose="020B05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674761" y="1696843"/>
            <a:ext cx="1004893" cy="681321"/>
            <a:chOff x="3464748" y="2262458"/>
            <a:chExt cx="1339857" cy="908428"/>
          </a:xfrm>
        </p:grpSpPr>
        <p:sp>
          <p:nvSpPr>
            <p:cNvPr id="18" name="文本框 17"/>
            <p:cNvSpPr txBox="1"/>
            <p:nvPr/>
          </p:nvSpPr>
          <p:spPr>
            <a:xfrm>
              <a:off x="3464748" y="2586110"/>
              <a:ext cx="13398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07976" y="2262458"/>
              <a:ext cx="98022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01.1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75626" y="1696843"/>
            <a:ext cx="1004893" cy="681321"/>
            <a:chOff x="5815067" y="2262458"/>
            <a:chExt cx="1339857" cy="908428"/>
          </a:xfrm>
        </p:grpSpPr>
        <p:sp>
          <p:nvSpPr>
            <p:cNvPr id="21" name="文本框 20"/>
            <p:cNvSpPr txBox="1"/>
            <p:nvPr/>
          </p:nvSpPr>
          <p:spPr>
            <a:xfrm>
              <a:off x="5815067" y="2586110"/>
              <a:ext cx="13398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55726" y="2262458"/>
              <a:ext cx="98022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01.2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13059" y="1831051"/>
            <a:ext cx="875116" cy="533165"/>
            <a:chOff x="4684045" y="2441400"/>
            <a:chExt cx="1166821" cy="710886"/>
          </a:xfrm>
        </p:grpSpPr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5116464" y="2441400"/>
              <a:ext cx="286537" cy="335790"/>
              <a:chOff x="1776" y="1776"/>
              <a:chExt cx="64" cy="75"/>
            </a:xfrm>
            <a:solidFill>
              <a:schemeClr val="bg1"/>
            </a:solidFill>
            <a:effectLst/>
          </p:grpSpPr>
          <p:sp>
            <p:nvSpPr>
              <p:cNvPr id="26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4684045" y="2782954"/>
              <a:ext cx="1166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87635" y="1840286"/>
            <a:ext cx="875116" cy="523930"/>
            <a:chOff x="7037380" y="2453713"/>
            <a:chExt cx="1166821" cy="698573"/>
          </a:xfrm>
        </p:grpSpPr>
        <p:grpSp>
          <p:nvGrpSpPr>
            <p:cNvPr id="31" name="Group 18"/>
            <p:cNvGrpSpPr>
              <a:grpSpLocks noChangeAspect="1"/>
            </p:cNvGrpSpPr>
            <p:nvPr/>
          </p:nvGrpSpPr>
          <p:grpSpPr bwMode="auto">
            <a:xfrm>
              <a:off x="7472608" y="2453713"/>
              <a:ext cx="320102" cy="298277"/>
              <a:chOff x="3802" y="2858"/>
              <a:chExt cx="616" cy="574"/>
            </a:xfrm>
            <a:solidFill>
              <a:schemeClr val="bg1"/>
            </a:solidFill>
            <a:effectLst/>
          </p:grpSpPr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7037380" y="2782954"/>
              <a:ext cx="1166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添加标题</a:t>
              </a: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2257621" y="3368005"/>
            <a:ext cx="1090267" cy="784178"/>
          </a:xfrm>
          <a:prstGeom prst="roundRect">
            <a:avLst>
              <a:gd name="adj" fmla="val 11292"/>
            </a:avLst>
          </a:prstGeom>
          <a:solidFill>
            <a:srgbClr val="E87071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9" name="圆角矩形 38"/>
          <p:cNvSpPr/>
          <p:nvPr/>
        </p:nvSpPr>
        <p:spPr>
          <a:xfrm>
            <a:off x="3176072" y="3262507"/>
            <a:ext cx="1383623" cy="995174"/>
          </a:xfrm>
          <a:prstGeom prst="roundRect">
            <a:avLst>
              <a:gd name="adj" fmla="val 11292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0" name="圆角矩形 39"/>
          <p:cNvSpPr/>
          <p:nvPr/>
        </p:nvSpPr>
        <p:spPr>
          <a:xfrm>
            <a:off x="4174591" y="3368005"/>
            <a:ext cx="1090267" cy="784178"/>
          </a:xfrm>
          <a:prstGeom prst="roundRect">
            <a:avLst>
              <a:gd name="adj" fmla="val 11292"/>
            </a:avLst>
          </a:prstGeom>
          <a:solidFill>
            <a:srgbClr val="E87071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1" name="椭圆 40"/>
          <p:cNvSpPr/>
          <p:nvPr/>
        </p:nvSpPr>
        <p:spPr>
          <a:xfrm>
            <a:off x="5999491" y="2903746"/>
            <a:ext cx="1706235" cy="170623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2" name="圆角矩形 41"/>
          <p:cNvSpPr/>
          <p:nvPr/>
        </p:nvSpPr>
        <p:spPr>
          <a:xfrm>
            <a:off x="5111923" y="3262507"/>
            <a:ext cx="1383623" cy="995174"/>
          </a:xfrm>
          <a:prstGeom prst="roundRect">
            <a:avLst>
              <a:gd name="adj" fmla="val 11292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3" name="椭圆 42"/>
          <p:cNvSpPr/>
          <p:nvPr/>
        </p:nvSpPr>
        <p:spPr>
          <a:xfrm>
            <a:off x="6203994" y="3108250"/>
            <a:ext cx="1297227" cy="1297227"/>
          </a:xfrm>
          <a:prstGeom prst="ellipse">
            <a:avLst/>
          </a:pr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4" name="椭圆 43"/>
          <p:cNvSpPr/>
          <p:nvPr/>
        </p:nvSpPr>
        <p:spPr>
          <a:xfrm>
            <a:off x="6269728" y="3173983"/>
            <a:ext cx="1165760" cy="11657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5D5D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5" name="椭圆 44"/>
          <p:cNvSpPr/>
          <p:nvPr/>
        </p:nvSpPr>
        <p:spPr>
          <a:xfrm>
            <a:off x="6361595" y="3265850"/>
            <a:ext cx="982027" cy="982026"/>
          </a:xfrm>
          <a:prstGeom prst="ellipse">
            <a:avLst/>
          </a:prstGeom>
          <a:solidFill>
            <a:srgbClr val="E87071"/>
          </a:solid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778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6" name="文本框 45"/>
          <p:cNvSpPr txBox="1"/>
          <p:nvPr/>
        </p:nvSpPr>
        <p:spPr>
          <a:xfrm>
            <a:off x="6396912" y="3416407"/>
            <a:ext cx="895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412523" y="3838872"/>
            <a:ext cx="895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rPr>
              <a:t>OPTION</a:t>
            </a:r>
            <a:endParaRPr lang="zh-CN" altLang="en-US" sz="1050" dirty="0">
              <a:solidFill>
                <a:schemeClr val="bg1"/>
              </a:solidFill>
              <a:latin typeface="LiHei Pro" panose="020B0500000000000000" pitchFamily="34" charset="-122"/>
              <a:ea typeface="LiHei Pro" panose="020B0500000000000000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151282" y="3382630"/>
            <a:ext cx="1004893" cy="681321"/>
            <a:chOff x="6957276" y="4510176"/>
            <a:chExt cx="1339857" cy="908428"/>
          </a:xfrm>
        </p:grpSpPr>
        <p:sp>
          <p:nvSpPr>
            <p:cNvPr id="49" name="文本框 48"/>
            <p:cNvSpPr txBox="1"/>
            <p:nvPr/>
          </p:nvSpPr>
          <p:spPr>
            <a:xfrm>
              <a:off x="6957276" y="4833828"/>
              <a:ext cx="13398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09284" y="4510176"/>
              <a:ext cx="98022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02.1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77735" y="3382630"/>
            <a:ext cx="1004893" cy="681321"/>
            <a:chOff x="4668779" y="4510176"/>
            <a:chExt cx="1339857" cy="908428"/>
          </a:xfrm>
        </p:grpSpPr>
        <p:sp>
          <p:nvSpPr>
            <p:cNvPr id="52" name="文本框 51"/>
            <p:cNvSpPr txBox="1"/>
            <p:nvPr/>
          </p:nvSpPr>
          <p:spPr>
            <a:xfrm>
              <a:off x="4668779" y="4833828"/>
              <a:ext cx="13398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023356" y="4510176"/>
              <a:ext cx="98022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02.2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286001" y="3497243"/>
            <a:ext cx="875116" cy="552764"/>
            <a:chOff x="2971801" y="4662987"/>
            <a:chExt cx="1166821" cy="737018"/>
          </a:xfrm>
        </p:grpSpPr>
        <p:grpSp>
          <p:nvGrpSpPr>
            <p:cNvPr id="55" name="组合 54"/>
            <p:cNvGrpSpPr/>
            <p:nvPr/>
          </p:nvGrpSpPr>
          <p:grpSpPr>
            <a:xfrm>
              <a:off x="2971801" y="4677129"/>
              <a:ext cx="1166821" cy="722876"/>
              <a:chOff x="3619501" y="4677129"/>
              <a:chExt cx="1166821" cy="722876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3619501" y="5030673"/>
                <a:ext cx="11668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添加标题</a:t>
                </a:r>
              </a:p>
            </p:txBody>
          </p:sp>
          <p:sp>
            <p:nvSpPr>
              <p:cNvPr id="58" name="Freeform 14"/>
              <p:cNvSpPr/>
              <p:nvPr/>
            </p:nvSpPr>
            <p:spPr bwMode="auto">
              <a:xfrm>
                <a:off x="4014374" y="4677129"/>
                <a:ext cx="339996" cy="339408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Freeform 15"/>
            <p:cNvSpPr>
              <a:spLocks noEditPoints="1"/>
            </p:cNvSpPr>
            <p:nvPr/>
          </p:nvSpPr>
          <p:spPr bwMode="auto">
            <a:xfrm>
              <a:off x="3357245" y="4662987"/>
              <a:ext cx="162044" cy="160865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203402" y="3523881"/>
            <a:ext cx="875116" cy="526125"/>
            <a:chOff x="5972836" y="4698504"/>
            <a:chExt cx="1166821" cy="701500"/>
          </a:xfrm>
        </p:grpSpPr>
        <p:sp>
          <p:nvSpPr>
            <p:cNvPr id="60" name="文本框 59"/>
            <p:cNvSpPr txBox="1"/>
            <p:nvPr/>
          </p:nvSpPr>
          <p:spPr>
            <a:xfrm>
              <a:off x="5972836" y="5030672"/>
              <a:ext cx="1166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添加标题</a:t>
              </a:r>
            </a:p>
          </p:txBody>
        </p:sp>
        <p:sp>
          <p:nvSpPr>
            <p:cNvPr id="61" name="Freeform 502"/>
            <p:cNvSpPr/>
            <p:nvPr/>
          </p:nvSpPr>
          <p:spPr bwMode="auto">
            <a:xfrm>
              <a:off x="6417981" y="4862290"/>
              <a:ext cx="114010" cy="133277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2" name="Freeform 503"/>
            <p:cNvSpPr/>
            <p:nvPr/>
          </p:nvSpPr>
          <p:spPr bwMode="auto">
            <a:xfrm>
              <a:off x="6429226" y="4706534"/>
              <a:ext cx="41750" cy="147729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3" name="Freeform 504"/>
            <p:cNvSpPr/>
            <p:nvPr/>
          </p:nvSpPr>
          <p:spPr bwMode="auto">
            <a:xfrm>
              <a:off x="6485431" y="4698504"/>
              <a:ext cx="179845" cy="297062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4" name="Freeform 505"/>
            <p:cNvSpPr/>
            <p:nvPr/>
          </p:nvSpPr>
          <p:spPr bwMode="auto">
            <a:xfrm>
              <a:off x="6593015" y="4828570"/>
              <a:ext cx="97951" cy="114008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1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5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38" grpId="0" animBg="1"/>
      <p:bldP spid="39" grpId="0" animBg="1"/>
      <p:bldP spid="40" grpId="0" animBg="1"/>
      <p:bldP spid="41" grpId="0" animBg="1"/>
      <p:bldP spid="41" grpId="1" animBg="1"/>
      <p:bldP spid="41" grpId="2" animBg="1"/>
      <p:bldP spid="41" grpId="3" animBg="1"/>
      <p:bldP spid="41" grpId="4" animBg="1"/>
      <p:bldP spid="42" grpId="0" animBg="1"/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19872" y="-2469"/>
            <a:ext cx="2304256" cy="779313"/>
            <a:chOff x="3419872" y="496293"/>
            <a:chExt cx="2304256" cy="779313"/>
          </a:xfrm>
        </p:grpSpPr>
        <p:sp>
          <p:nvSpPr>
            <p:cNvPr id="5" name="TextBox 19"/>
            <p:cNvSpPr txBox="1"/>
            <p:nvPr/>
          </p:nvSpPr>
          <p:spPr>
            <a:xfrm>
              <a:off x="3744391" y="496293"/>
              <a:ext cx="1620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663A77"/>
                  </a:solidFill>
                </a:rPr>
                <a:t>专业技能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Professional Skills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74" name="任意多边形 73"/>
          <p:cNvSpPr/>
          <p:nvPr/>
        </p:nvSpPr>
        <p:spPr bwMode="auto">
          <a:xfrm rot="18000000" flipH="1">
            <a:off x="499016" y="2289571"/>
            <a:ext cx="4230057" cy="1249406"/>
          </a:xfrm>
          <a:custGeom>
            <a:avLst/>
            <a:gdLst>
              <a:gd name="connsiteX0" fmla="*/ 549867 w 5640076"/>
              <a:gd name="connsiteY0" fmla="*/ 0 h 1665874"/>
              <a:gd name="connsiteX1" fmla="*/ 660256 w 5640076"/>
              <a:gd name="connsiteY1" fmla="*/ 0 h 1665874"/>
              <a:gd name="connsiteX2" fmla="*/ 802545 w 5640076"/>
              <a:gd name="connsiteY2" fmla="*/ 0 h 1665874"/>
              <a:gd name="connsiteX3" fmla="*/ 1315377 w 5640076"/>
              <a:gd name="connsiteY3" fmla="*/ 0 h 1665874"/>
              <a:gd name="connsiteX4" fmla="*/ 2429468 w 5640076"/>
              <a:gd name="connsiteY4" fmla="*/ 0 h 1665874"/>
              <a:gd name="connsiteX5" fmla="*/ 3194978 w 5640076"/>
              <a:gd name="connsiteY5" fmla="*/ 0 h 1665874"/>
              <a:gd name="connsiteX6" fmla="*/ 4323673 w 5640076"/>
              <a:gd name="connsiteY6" fmla="*/ 0 h 1665874"/>
              <a:gd name="connsiteX7" fmla="*/ 4576351 w 5640076"/>
              <a:gd name="connsiteY7" fmla="*/ 0 h 1665874"/>
              <a:gd name="connsiteX8" fmla="*/ 4766233 w 5640076"/>
              <a:gd name="connsiteY8" fmla="*/ 0 h 1665874"/>
              <a:gd name="connsiteX9" fmla="*/ 4902290 w 5640076"/>
              <a:gd name="connsiteY9" fmla="*/ 0 h 1665874"/>
              <a:gd name="connsiteX10" fmla="*/ 4965556 w 5640076"/>
              <a:gd name="connsiteY10" fmla="*/ 0 h 1665874"/>
              <a:gd name="connsiteX11" fmla="*/ 4993493 w 5640076"/>
              <a:gd name="connsiteY11" fmla="*/ 0 h 1665874"/>
              <a:gd name="connsiteX12" fmla="*/ 5089182 w 5640076"/>
              <a:gd name="connsiteY12" fmla="*/ 0 h 1665874"/>
              <a:gd name="connsiteX13" fmla="*/ 5236816 w 5640076"/>
              <a:gd name="connsiteY13" fmla="*/ 84798 h 1665874"/>
              <a:gd name="connsiteX14" fmla="*/ 5619571 w 5640076"/>
              <a:gd name="connsiteY14" fmla="*/ 748139 h 1665874"/>
              <a:gd name="connsiteX15" fmla="*/ 5619571 w 5640076"/>
              <a:gd name="connsiteY15" fmla="*/ 917735 h 1665874"/>
              <a:gd name="connsiteX16" fmla="*/ 5236816 w 5640076"/>
              <a:gd name="connsiteY16" fmla="*/ 1581076 h 1665874"/>
              <a:gd name="connsiteX17" fmla="*/ 5089182 w 5640076"/>
              <a:gd name="connsiteY17" fmla="*/ 1665874 h 1665874"/>
              <a:gd name="connsiteX18" fmla="*/ 4965556 w 5640076"/>
              <a:gd name="connsiteY18" fmla="*/ 1665874 h 1665874"/>
              <a:gd name="connsiteX19" fmla="*/ 4323673 w 5640076"/>
              <a:gd name="connsiteY19" fmla="*/ 1665874 h 1665874"/>
              <a:gd name="connsiteX20" fmla="*/ 3194978 w 5640076"/>
              <a:gd name="connsiteY20" fmla="*/ 1665874 h 1665874"/>
              <a:gd name="connsiteX21" fmla="*/ 2429468 w 5640076"/>
              <a:gd name="connsiteY21" fmla="*/ 1665874 h 1665874"/>
              <a:gd name="connsiteX22" fmla="*/ 1315377 w 5640076"/>
              <a:gd name="connsiteY22" fmla="*/ 1665874 h 1665874"/>
              <a:gd name="connsiteX23" fmla="*/ 660256 w 5640076"/>
              <a:gd name="connsiteY23" fmla="*/ 1665874 h 1665874"/>
              <a:gd name="connsiteX24" fmla="*/ 549867 w 5640076"/>
              <a:gd name="connsiteY24" fmla="*/ 1665874 h 1665874"/>
              <a:gd name="connsiteX25" fmla="*/ 402233 w 5640076"/>
              <a:gd name="connsiteY25" fmla="*/ 1581076 h 1665874"/>
              <a:gd name="connsiteX26" fmla="*/ 19479 w 5640076"/>
              <a:gd name="connsiteY26" fmla="*/ 917735 h 1665874"/>
              <a:gd name="connsiteX27" fmla="*/ 19479 w 5640076"/>
              <a:gd name="connsiteY27" fmla="*/ 748139 h 1665874"/>
              <a:gd name="connsiteX28" fmla="*/ 402233 w 5640076"/>
              <a:gd name="connsiteY28" fmla="*/ 84798 h 1665874"/>
              <a:gd name="connsiteX29" fmla="*/ 549867 w 5640076"/>
              <a:gd name="connsiteY29" fmla="*/ 0 h 166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40076" h="1665874">
                <a:moveTo>
                  <a:pt x="549867" y="0"/>
                </a:moveTo>
                <a:lnTo>
                  <a:pt x="660256" y="0"/>
                </a:lnTo>
                <a:lnTo>
                  <a:pt x="802545" y="0"/>
                </a:lnTo>
                <a:cubicBezTo>
                  <a:pt x="1315377" y="0"/>
                  <a:pt x="1315377" y="0"/>
                  <a:pt x="1315377" y="0"/>
                </a:cubicBezTo>
                <a:lnTo>
                  <a:pt x="2429468" y="0"/>
                </a:lnTo>
                <a:cubicBezTo>
                  <a:pt x="3194978" y="0"/>
                  <a:pt x="3194978" y="0"/>
                  <a:pt x="3194978" y="0"/>
                </a:cubicBezTo>
                <a:lnTo>
                  <a:pt x="4323673" y="0"/>
                </a:lnTo>
                <a:lnTo>
                  <a:pt x="4576351" y="0"/>
                </a:lnTo>
                <a:lnTo>
                  <a:pt x="4766233" y="0"/>
                </a:lnTo>
                <a:lnTo>
                  <a:pt x="4902290" y="0"/>
                </a:lnTo>
                <a:lnTo>
                  <a:pt x="4965556" y="0"/>
                </a:lnTo>
                <a:lnTo>
                  <a:pt x="4993493" y="0"/>
                </a:lnTo>
                <a:cubicBezTo>
                  <a:pt x="5089182" y="0"/>
                  <a:pt x="5089182" y="0"/>
                  <a:pt x="5089182" y="0"/>
                </a:cubicBezTo>
                <a:cubicBezTo>
                  <a:pt x="5143862" y="0"/>
                  <a:pt x="5209477" y="38296"/>
                  <a:pt x="5236816" y="84798"/>
                </a:cubicBezTo>
                <a:cubicBezTo>
                  <a:pt x="5619571" y="748139"/>
                  <a:pt x="5619571" y="748139"/>
                  <a:pt x="5619571" y="748139"/>
                </a:cubicBezTo>
                <a:cubicBezTo>
                  <a:pt x="5646911" y="794641"/>
                  <a:pt x="5646911" y="871233"/>
                  <a:pt x="5619571" y="917735"/>
                </a:cubicBezTo>
                <a:cubicBezTo>
                  <a:pt x="5236816" y="1581076"/>
                  <a:pt x="5236816" y="1581076"/>
                  <a:pt x="5236816" y="1581076"/>
                </a:cubicBezTo>
                <a:cubicBezTo>
                  <a:pt x="5209477" y="1627578"/>
                  <a:pt x="5143862" y="1665874"/>
                  <a:pt x="5089182" y="1665874"/>
                </a:cubicBezTo>
                <a:lnTo>
                  <a:pt x="4965556" y="1665874"/>
                </a:lnTo>
                <a:lnTo>
                  <a:pt x="4323673" y="1665874"/>
                </a:lnTo>
                <a:lnTo>
                  <a:pt x="3194978" y="1665874"/>
                </a:lnTo>
                <a:lnTo>
                  <a:pt x="2429468" y="1665874"/>
                </a:lnTo>
                <a:lnTo>
                  <a:pt x="1315377" y="1665874"/>
                </a:lnTo>
                <a:lnTo>
                  <a:pt x="660256" y="1665874"/>
                </a:lnTo>
                <a:lnTo>
                  <a:pt x="549867" y="1665874"/>
                </a:lnTo>
                <a:cubicBezTo>
                  <a:pt x="496555" y="1665874"/>
                  <a:pt x="429573" y="1627578"/>
                  <a:pt x="402233" y="1581076"/>
                </a:cubicBezTo>
                <a:cubicBezTo>
                  <a:pt x="19479" y="917735"/>
                  <a:pt x="19479" y="917735"/>
                  <a:pt x="19479" y="917735"/>
                </a:cubicBezTo>
                <a:cubicBezTo>
                  <a:pt x="-6494" y="871233"/>
                  <a:pt x="-6494" y="794641"/>
                  <a:pt x="19479" y="748139"/>
                </a:cubicBezTo>
                <a:cubicBezTo>
                  <a:pt x="402233" y="84798"/>
                  <a:pt x="402233" y="84798"/>
                  <a:pt x="402233" y="84798"/>
                </a:cubicBezTo>
                <a:cubicBezTo>
                  <a:pt x="429573" y="38296"/>
                  <a:pt x="496555" y="0"/>
                  <a:pt x="549867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94000">
                <a:srgbClr val="ECECEC"/>
              </a:gs>
            </a:gsLst>
            <a:lin ang="7800000" scaled="0"/>
          </a:gradFill>
          <a:ln w="19050">
            <a:gradFill>
              <a:gsLst>
                <a:gs pos="100000">
                  <a:schemeClr val="bg1"/>
                </a:gs>
                <a:gs pos="0">
                  <a:srgbClr val="ECECEC"/>
                </a:gs>
              </a:gsLst>
              <a:lin ang="7800000" scaled="0"/>
            </a:gradFill>
          </a:ln>
          <a:effectLst>
            <a:outerShdw blurRad="114300" dist="63500" dir="8100000" algn="tr" rotWithShape="0">
              <a:prstClr val="black">
                <a:alpha val="1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01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任意多边形 74"/>
          <p:cNvSpPr/>
          <p:nvPr/>
        </p:nvSpPr>
        <p:spPr bwMode="auto">
          <a:xfrm>
            <a:off x="1208912" y="3512640"/>
            <a:ext cx="4230057" cy="1249406"/>
          </a:xfrm>
          <a:custGeom>
            <a:avLst/>
            <a:gdLst>
              <a:gd name="connsiteX0" fmla="*/ 549867 w 5640076"/>
              <a:gd name="connsiteY0" fmla="*/ 0 h 1665874"/>
              <a:gd name="connsiteX1" fmla="*/ 660256 w 5640076"/>
              <a:gd name="connsiteY1" fmla="*/ 0 h 1665874"/>
              <a:gd name="connsiteX2" fmla="*/ 802545 w 5640076"/>
              <a:gd name="connsiteY2" fmla="*/ 0 h 1665874"/>
              <a:gd name="connsiteX3" fmla="*/ 1315377 w 5640076"/>
              <a:gd name="connsiteY3" fmla="*/ 0 h 1665874"/>
              <a:gd name="connsiteX4" fmla="*/ 2429468 w 5640076"/>
              <a:gd name="connsiteY4" fmla="*/ 0 h 1665874"/>
              <a:gd name="connsiteX5" fmla="*/ 3194978 w 5640076"/>
              <a:gd name="connsiteY5" fmla="*/ 0 h 1665874"/>
              <a:gd name="connsiteX6" fmla="*/ 4323673 w 5640076"/>
              <a:gd name="connsiteY6" fmla="*/ 0 h 1665874"/>
              <a:gd name="connsiteX7" fmla="*/ 4576351 w 5640076"/>
              <a:gd name="connsiteY7" fmla="*/ 0 h 1665874"/>
              <a:gd name="connsiteX8" fmla="*/ 4766233 w 5640076"/>
              <a:gd name="connsiteY8" fmla="*/ 0 h 1665874"/>
              <a:gd name="connsiteX9" fmla="*/ 4902290 w 5640076"/>
              <a:gd name="connsiteY9" fmla="*/ 0 h 1665874"/>
              <a:gd name="connsiteX10" fmla="*/ 4965556 w 5640076"/>
              <a:gd name="connsiteY10" fmla="*/ 0 h 1665874"/>
              <a:gd name="connsiteX11" fmla="*/ 4993493 w 5640076"/>
              <a:gd name="connsiteY11" fmla="*/ 0 h 1665874"/>
              <a:gd name="connsiteX12" fmla="*/ 5089182 w 5640076"/>
              <a:gd name="connsiteY12" fmla="*/ 0 h 1665874"/>
              <a:gd name="connsiteX13" fmla="*/ 5236816 w 5640076"/>
              <a:gd name="connsiteY13" fmla="*/ 84798 h 1665874"/>
              <a:gd name="connsiteX14" fmla="*/ 5619571 w 5640076"/>
              <a:gd name="connsiteY14" fmla="*/ 748139 h 1665874"/>
              <a:gd name="connsiteX15" fmla="*/ 5619571 w 5640076"/>
              <a:gd name="connsiteY15" fmla="*/ 917735 h 1665874"/>
              <a:gd name="connsiteX16" fmla="*/ 5236816 w 5640076"/>
              <a:gd name="connsiteY16" fmla="*/ 1581076 h 1665874"/>
              <a:gd name="connsiteX17" fmla="*/ 5089182 w 5640076"/>
              <a:gd name="connsiteY17" fmla="*/ 1665874 h 1665874"/>
              <a:gd name="connsiteX18" fmla="*/ 4965556 w 5640076"/>
              <a:gd name="connsiteY18" fmla="*/ 1665874 h 1665874"/>
              <a:gd name="connsiteX19" fmla="*/ 4323673 w 5640076"/>
              <a:gd name="connsiteY19" fmla="*/ 1665874 h 1665874"/>
              <a:gd name="connsiteX20" fmla="*/ 3194978 w 5640076"/>
              <a:gd name="connsiteY20" fmla="*/ 1665874 h 1665874"/>
              <a:gd name="connsiteX21" fmla="*/ 2429468 w 5640076"/>
              <a:gd name="connsiteY21" fmla="*/ 1665874 h 1665874"/>
              <a:gd name="connsiteX22" fmla="*/ 1315377 w 5640076"/>
              <a:gd name="connsiteY22" fmla="*/ 1665874 h 1665874"/>
              <a:gd name="connsiteX23" fmla="*/ 660256 w 5640076"/>
              <a:gd name="connsiteY23" fmla="*/ 1665874 h 1665874"/>
              <a:gd name="connsiteX24" fmla="*/ 549867 w 5640076"/>
              <a:gd name="connsiteY24" fmla="*/ 1665874 h 1665874"/>
              <a:gd name="connsiteX25" fmla="*/ 402233 w 5640076"/>
              <a:gd name="connsiteY25" fmla="*/ 1581076 h 1665874"/>
              <a:gd name="connsiteX26" fmla="*/ 19479 w 5640076"/>
              <a:gd name="connsiteY26" fmla="*/ 917735 h 1665874"/>
              <a:gd name="connsiteX27" fmla="*/ 19479 w 5640076"/>
              <a:gd name="connsiteY27" fmla="*/ 748139 h 1665874"/>
              <a:gd name="connsiteX28" fmla="*/ 402233 w 5640076"/>
              <a:gd name="connsiteY28" fmla="*/ 84798 h 1665874"/>
              <a:gd name="connsiteX29" fmla="*/ 549867 w 5640076"/>
              <a:gd name="connsiteY29" fmla="*/ 0 h 166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40076" h="1665874">
                <a:moveTo>
                  <a:pt x="549867" y="0"/>
                </a:moveTo>
                <a:lnTo>
                  <a:pt x="660256" y="0"/>
                </a:lnTo>
                <a:lnTo>
                  <a:pt x="802545" y="0"/>
                </a:lnTo>
                <a:cubicBezTo>
                  <a:pt x="1315377" y="0"/>
                  <a:pt x="1315377" y="0"/>
                  <a:pt x="1315377" y="0"/>
                </a:cubicBezTo>
                <a:lnTo>
                  <a:pt x="2429468" y="0"/>
                </a:lnTo>
                <a:cubicBezTo>
                  <a:pt x="3194978" y="0"/>
                  <a:pt x="3194978" y="0"/>
                  <a:pt x="3194978" y="0"/>
                </a:cubicBezTo>
                <a:lnTo>
                  <a:pt x="4323673" y="0"/>
                </a:lnTo>
                <a:lnTo>
                  <a:pt x="4576351" y="0"/>
                </a:lnTo>
                <a:lnTo>
                  <a:pt x="4766233" y="0"/>
                </a:lnTo>
                <a:lnTo>
                  <a:pt x="4902290" y="0"/>
                </a:lnTo>
                <a:lnTo>
                  <a:pt x="4965556" y="0"/>
                </a:lnTo>
                <a:lnTo>
                  <a:pt x="4993493" y="0"/>
                </a:lnTo>
                <a:cubicBezTo>
                  <a:pt x="5089182" y="0"/>
                  <a:pt x="5089182" y="0"/>
                  <a:pt x="5089182" y="0"/>
                </a:cubicBezTo>
                <a:cubicBezTo>
                  <a:pt x="5143862" y="0"/>
                  <a:pt x="5209477" y="38296"/>
                  <a:pt x="5236816" y="84798"/>
                </a:cubicBezTo>
                <a:cubicBezTo>
                  <a:pt x="5619571" y="748139"/>
                  <a:pt x="5619571" y="748139"/>
                  <a:pt x="5619571" y="748139"/>
                </a:cubicBezTo>
                <a:cubicBezTo>
                  <a:pt x="5646911" y="794641"/>
                  <a:pt x="5646911" y="871233"/>
                  <a:pt x="5619571" y="917735"/>
                </a:cubicBezTo>
                <a:cubicBezTo>
                  <a:pt x="5236816" y="1581076"/>
                  <a:pt x="5236816" y="1581076"/>
                  <a:pt x="5236816" y="1581076"/>
                </a:cubicBezTo>
                <a:cubicBezTo>
                  <a:pt x="5209477" y="1627578"/>
                  <a:pt x="5143862" y="1665874"/>
                  <a:pt x="5089182" y="1665874"/>
                </a:cubicBezTo>
                <a:lnTo>
                  <a:pt x="4965556" y="1665874"/>
                </a:lnTo>
                <a:lnTo>
                  <a:pt x="4323673" y="1665874"/>
                </a:lnTo>
                <a:lnTo>
                  <a:pt x="3194978" y="1665874"/>
                </a:lnTo>
                <a:lnTo>
                  <a:pt x="2429468" y="1665874"/>
                </a:lnTo>
                <a:lnTo>
                  <a:pt x="1315377" y="1665874"/>
                </a:lnTo>
                <a:lnTo>
                  <a:pt x="660256" y="1665874"/>
                </a:lnTo>
                <a:lnTo>
                  <a:pt x="549867" y="1665874"/>
                </a:lnTo>
                <a:cubicBezTo>
                  <a:pt x="496555" y="1665874"/>
                  <a:pt x="429573" y="1627578"/>
                  <a:pt x="402233" y="1581076"/>
                </a:cubicBezTo>
                <a:cubicBezTo>
                  <a:pt x="19479" y="917735"/>
                  <a:pt x="19479" y="917735"/>
                  <a:pt x="19479" y="917735"/>
                </a:cubicBezTo>
                <a:cubicBezTo>
                  <a:pt x="-6494" y="871233"/>
                  <a:pt x="-6494" y="794641"/>
                  <a:pt x="19479" y="748139"/>
                </a:cubicBezTo>
                <a:cubicBezTo>
                  <a:pt x="402233" y="84798"/>
                  <a:pt x="402233" y="84798"/>
                  <a:pt x="402233" y="84798"/>
                </a:cubicBezTo>
                <a:cubicBezTo>
                  <a:pt x="429573" y="38296"/>
                  <a:pt x="496555" y="0"/>
                  <a:pt x="549867" y="0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chemeClr val="bg1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rgbClr val="ECECEC"/>
                </a:gs>
              </a:gsLst>
              <a:lin ang="2700000" scaled="1"/>
              <a:tileRect/>
            </a:gradFill>
          </a:ln>
          <a:effectLst>
            <a:outerShdw blurRad="114300" dist="63500" dir="8100000" algn="tr" rotWithShape="0">
              <a:prstClr val="black">
                <a:alpha val="1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01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任意多边形 75"/>
          <p:cNvSpPr/>
          <p:nvPr/>
        </p:nvSpPr>
        <p:spPr bwMode="auto">
          <a:xfrm rot="3600000">
            <a:off x="1904714" y="2289571"/>
            <a:ext cx="4230057" cy="1249406"/>
          </a:xfrm>
          <a:custGeom>
            <a:avLst/>
            <a:gdLst>
              <a:gd name="connsiteX0" fmla="*/ 549867 w 5640076"/>
              <a:gd name="connsiteY0" fmla="*/ 0 h 1665874"/>
              <a:gd name="connsiteX1" fmla="*/ 660256 w 5640076"/>
              <a:gd name="connsiteY1" fmla="*/ 0 h 1665874"/>
              <a:gd name="connsiteX2" fmla="*/ 802545 w 5640076"/>
              <a:gd name="connsiteY2" fmla="*/ 0 h 1665874"/>
              <a:gd name="connsiteX3" fmla="*/ 1315377 w 5640076"/>
              <a:gd name="connsiteY3" fmla="*/ 0 h 1665874"/>
              <a:gd name="connsiteX4" fmla="*/ 2429468 w 5640076"/>
              <a:gd name="connsiteY4" fmla="*/ 0 h 1665874"/>
              <a:gd name="connsiteX5" fmla="*/ 3194978 w 5640076"/>
              <a:gd name="connsiteY5" fmla="*/ 0 h 1665874"/>
              <a:gd name="connsiteX6" fmla="*/ 4323673 w 5640076"/>
              <a:gd name="connsiteY6" fmla="*/ 0 h 1665874"/>
              <a:gd name="connsiteX7" fmla="*/ 4576351 w 5640076"/>
              <a:gd name="connsiteY7" fmla="*/ 0 h 1665874"/>
              <a:gd name="connsiteX8" fmla="*/ 4766233 w 5640076"/>
              <a:gd name="connsiteY8" fmla="*/ 0 h 1665874"/>
              <a:gd name="connsiteX9" fmla="*/ 4902290 w 5640076"/>
              <a:gd name="connsiteY9" fmla="*/ 0 h 1665874"/>
              <a:gd name="connsiteX10" fmla="*/ 4965556 w 5640076"/>
              <a:gd name="connsiteY10" fmla="*/ 0 h 1665874"/>
              <a:gd name="connsiteX11" fmla="*/ 4993493 w 5640076"/>
              <a:gd name="connsiteY11" fmla="*/ 0 h 1665874"/>
              <a:gd name="connsiteX12" fmla="*/ 5089182 w 5640076"/>
              <a:gd name="connsiteY12" fmla="*/ 0 h 1665874"/>
              <a:gd name="connsiteX13" fmla="*/ 5236816 w 5640076"/>
              <a:gd name="connsiteY13" fmla="*/ 84798 h 1665874"/>
              <a:gd name="connsiteX14" fmla="*/ 5619571 w 5640076"/>
              <a:gd name="connsiteY14" fmla="*/ 748139 h 1665874"/>
              <a:gd name="connsiteX15" fmla="*/ 5619571 w 5640076"/>
              <a:gd name="connsiteY15" fmla="*/ 917735 h 1665874"/>
              <a:gd name="connsiteX16" fmla="*/ 5236816 w 5640076"/>
              <a:gd name="connsiteY16" fmla="*/ 1581076 h 1665874"/>
              <a:gd name="connsiteX17" fmla="*/ 5089182 w 5640076"/>
              <a:gd name="connsiteY17" fmla="*/ 1665874 h 1665874"/>
              <a:gd name="connsiteX18" fmla="*/ 4965556 w 5640076"/>
              <a:gd name="connsiteY18" fmla="*/ 1665874 h 1665874"/>
              <a:gd name="connsiteX19" fmla="*/ 4323673 w 5640076"/>
              <a:gd name="connsiteY19" fmla="*/ 1665874 h 1665874"/>
              <a:gd name="connsiteX20" fmla="*/ 3194978 w 5640076"/>
              <a:gd name="connsiteY20" fmla="*/ 1665874 h 1665874"/>
              <a:gd name="connsiteX21" fmla="*/ 2429468 w 5640076"/>
              <a:gd name="connsiteY21" fmla="*/ 1665874 h 1665874"/>
              <a:gd name="connsiteX22" fmla="*/ 1315377 w 5640076"/>
              <a:gd name="connsiteY22" fmla="*/ 1665874 h 1665874"/>
              <a:gd name="connsiteX23" fmla="*/ 660256 w 5640076"/>
              <a:gd name="connsiteY23" fmla="*/ 1665874 h 1665874"/>
              <a:gd name="connsiteX24" fmla="*/ 549867 w 5640076"/>
              <a:gd name="connsiteY24" fmla="*/ 1665874 h 1665874"/>
              <a:gd name="connsiteX25" fmla="*/ 402233 w 5640076"/>
              <a:gd name="connsiteY25" fmla="*/ 1581076 h 1665874"/>
              <a:gd name="connsiteX26" fmla="*/ 19479 w 5640076"/>
              <a:gd name="connsiteY26" fmla="*/ 917735 h 1665874"/>
              <a:gd name="connsiteX27" fmla="*/ 19479 w 5640076"/>
              <a:gd name="connsiteY27" fmla="*/ 748139 h 1665874"/>
              <a:gd name="connsiteX28" fmla="*/ 402233 w 5640076"/>
              <a:gd name="connsiteY28" fmla="*/ 84798 h 1665874"/>
              <a:gd name="connsiteX29" fmla="*/ 549867 w 5640076"/>
              <a:gd name="connsiteY29" fmla="*/ 0 h 166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40076" h="1665874">
                <a:moveTo>
                  <a:pt x="549867" y="0"/>
                </a:moveTo>
                <a:lnTo>
                  <a:pt x="660256" y="0"/>
                </a:lnTo>
                <a:lnTo>
                  <a:pt x="802545" y="0"/>
                </a:lnTo>
                <a:cubicBezTo>
                  <a:pt x="1315377" y="0"/>
                  <a:pt x="1315377" y="0"/>
                  <a:pt x="1315377" y="0"/>
                </a:cubicBezTo>
                <a:lnTo>
                  <a:pt x="2429468" y="0"/>
                </a:lnTo>
                <a:cubicBezTo>
                  <a:pt x="3194978" y="0"/>
                  <a:pt x="3194978" y="0"/>
                  <a:pt x="3194978" y="0"/>
                </a:cubicBezTo>
                <a:lnTo>
                  <a:pt x="4323673" y="0"/>
                </a:lnTo>
                <a:lnTo>
                  <a:pt x="4576351" y="0"/>
                </a:lnTo>
                <a:lnTo>
                  <a:pt x="4766233" y="0"/>
                </a:lnTo>
                <a:lnTo>
                  <a:pt x="4902290" y="0"/>
                </a:lnTo>
                <a:lnTo>
                  <a:pt x="4965556" y="0"/>
                </a:lnTo>
                <a:lnTo>
                  <a:pt x="4993493" y="0"/>
                </a:lnTo>
                <a:cubicBezTo>
                  <a:pt x="5089182" y="0"/>
                  <a:pt x="5089182" y="0"/>
                  <a:pt x="5089182" y="0"/>
                </a:cubicBezTo>
                <a:cubicBezTo>
                  <a:pt x="5143862" y="0"/>
                  <a:pt x="5209477" y="38296"/>
                  <a:pt x="5236816" y="84798"/>
                </a:cubicBezTo>
                <a:cubicBezTo>
                  <a:pt x="5619571" y="748139"/>
                  <a:pt x="5619571" y="748139"/>
                  <a:pt x="5619571" y="748139"/>
                </a:cubicBezTo>
                <a:cubicBezTo>
                  <a:pt x="5646911" y="794641"/>
                  <a:pt x="5646911" y="871233"/>
                  <a:pt x="5619571" y="917735"/>
                </a:cubicBezTo>
                <a:cubicBezTo>
                  <a:pt x="5236816" y="1581076"/>
                  <a:pt x="5236816" y="1581076"/>
                  <a:pt x="5236816" y="1581076"/>
                </a:cubicBezTo>
                <a:cubicBezTo>
                  <a:pt x="5209477" y="1627578"/>
                  <a:pt x="5143862" y="1665874"/>
                  <a:pt x="5089182" y="1665874"/>
                </a:cubicBezTo>
                <a:lnTo>
                  <a:pt x="4965556" y="1665874"/>
                </a:lnTo>
                <a:lnTo>
                  <a:pt x="4323673" y="1665874"/>
                </a:lnTo>
                <a:lnTo>
                  <a:pt x="3194978" y="1665874"/>
                </a:lnTo>
                <a:lnTo>
                  <a:pt x="2429468" y="1665874"/>
                </a:lnTo>
                <a:lnTo>
                  <a:pt x="1315377" y="1665874"/>
                </a:lnTo>
                <a:lnTo>
                  <a:pt x="660256" y="1665874"/>
                </a:lnTo>
                <a:lnTo>
                  <a:pt x="549867" y="1665874"/>
                </a:lnTo>
                <a:cubicBezTo>
                  <a:pt x="496555" y="1665874"/>
                  <a:pt x="429573" y="1627578"/>
                  <a:pt x="402233" y="1581076"/>
                </a:cubicBezTo>
                <a:cubicBezTo>
                  <a:pt x="19479" y="917735"/>
                  <a:pt x="19479" y="917735"/>
                  <a:pt x="19479" y="917735"/>
                </a:cubicBezTo>
                <a:cubicBezTo>
                  <a:pt x="-6494" y="871233"/>
                  <a:pt x="-6494" y="794641"/>
                  <a:pt x="19479" y="748139"/>
                </a:cubicBezTo>
                <a:cubicBezTo>
                  <a:pt x="402233" y="84798"/>
                  <a:pt x="402233" y="84798"/>
                  <a:pt x="402233" y="84798"/>
                </a:cubicBezTo>
                <a:cubicBezTo>
                  <a:pt x="429573" y="38296"/>
                  <a:pt x="496555" y="0"/>
                  <a:pt x="549867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CECEC"/>
              </a:gs>
            </a:gsLst>
            <a:lin ang="45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4500000" scaled="0"/>
            </a:gradFill>
          </a:ln>
          <a:effectLst>
            <a:outerShdw blurRad="114300" dist="63500" dir="8100000" algn="tr" rotWithShape="0">
              <a:prstClr val="black">
                <a:alpha val="1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01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2603265" y="1064617"/>
            <a:ext cx="1411661" cy="1256924"/>
            <a:chOff x="3471019" y="1000390"/>
            <a:chExt cx="1882215" cy="1675898"/>
          </a:xfrm>
        </p:grpSpPr>
        <p:sp>
          <p:nvSpPr>
            <p:cNvPr id="78" name="Freeform 5"/>
            <p:cNvSpPr/>
            <p:nvPr/>
          </p:nvSpPr>
          <p:spPr bwMode="auto">
            <a:xfrm>
              <a:off x="3473634" y="1000390"/>
              <a:ext cx="1879600" cy="166587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rgbClr val="ECECEC"/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rgbClr val="ECECEC"/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任意多边形 78"/>
            <p:cNvSpPr/>
            <p:nvPr/>
          </p:nvSpPr>
          <p:spPr bwMode="auto">
            <a:xfrm>
              <a:off x="3471019" y="1029240"/>
              <a:ext cx="1394041" cy="1637522"/>
            </a:xfrm>
            <a:custGeom>
              <a:avLst/>
              <a:gdLst>
                <a:gd name="connsiteX0" fmla="*/ 461664 w 1394041"/>
                <a:gd name="connsiteY0" fmla="*/ 0 h 1637522"/>
                <a:gd name="connsiteX1" fmla="*/ 1394041 w 1394041"/>
                <a:gd name="connsiteY1" fmla="*/ 1614924 h 1637522"/>
                <a:gd name="connsiteX2" fmla="*/ 1357670 w 1394041"/>
                <a:gd name="connsiteY2" fmla="*/ 1630812 h 1637522"/>
                <a:gd name="connsiteX3" fmla="*/ 1315379 w 1394041"/>
                <a:gd name="connsiteY3" fmla="*/ 1637522 h 1637522"/>
                <a:gd name="connsiteX4" fmla="*/ 549869 w 1394041"/>
                <a:gd name="connsiteY4" fmla="*/ 1637522 h 1637522"/>
                <a:gd name="connsiteX5" fmla="*/ 402235 w 1394041"/>
                <a:gd name="connsiteY5" fmla="*/ 1552724 h 1637522"/>
                <a:gd name="connsiteX6" fmla="*/ 19480 w 1394041"/>
                <a:gd name="connsiteY6" fmla="*/ 889383 h 1637522"/>
                <a:gd name="connsiteX7" fmla="*/ 19480 w 1394041"/>
                <a:gd name="connsiteY7" fmla="*/ 719787 h 1637522"/>
                <a:gd name="connsiteX8" fmla="*/ 402235 w 1394041"/>
                <a:gd name="connsiteY8" fmla="*/ 56446 h 1637522"/>
                <a:gd name="connsiteX9" fmla="*/ 429339 w 1394041"/>
                <a:gd name="connsiteY9" fmla="*/ 23579 h 163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041" h="1637522">
                  <a:moveTo>
                    <a:pt x="461664" y="0"/>
                  </a:moveTo>
                  <a:lnTo>
                    <a:pt x="1394041" y="1614924"/>
                  </a:lnTo>
                  <a:lnTo>
                    <a:pt x="1357670" y="1630812"/>
                  </a:lnTo>
                  <a:cubicBezTo>
                    <a:pt x="1343402" y="1635129"/>
                    <a:pt x="1329048" y="1637522"/>
                    <a:pt x="1315379" y="1637522"/>
                  </a:cubicBezTo>
                  <a:lnTo>
                    <a:pt x="549869" y="1637522"/>
                  </a:lnTo>
                  <a:cubicBezTo>
                    <a:pt x="496556" y="1637522"/>
                    <a:pt x="429574" y="1599226"/>
                    <a:pt x="402235" y="1552724"/>
                  </a:cubicBezTo>
                  <a:cubicBezTo>
                    <a:pt x="19480" y="889383"/>
                    <a:pt x="19480" y="889383"/>
                    <a:pt x="19480" y="889383"/>
                  </a:cubicBezTo>
                  <a:cubicBezTo>
                    <a:pt x="-6493" y="842881"/>
                    <a:pt x="-6493" y="766289"/>
                    <a:pt x="19480" y="719787"/>
                  </a:cubicBezTo>
                  <a:cubicBezTo>
                    <a:pt x="402235" y="56446"/>
                    <a:pt x="402235" y="56446"/>
                    <a:pt x="402235" y="56446"/>
                  </a:cubicBezTo>
                  <a:cubicBezTo>
                    <a:pt x="409070" y="44821"/>
                    <a:pt x="418382" y="33708"/>
                    <a:pt x="429339" y="23579"/>
                  </a:cubicBezTo>
                  <a:close/>
                </a:path>
              </a:pathLst>
            </a:custGeom>
            <a:solidFill>
              <a:srgbClr val="ECECEC"/>
            </a:solidFill>
            <a:ln w="158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任意多边形 79"/>
            <p:cNvSpPr/>
            <p:nvPr/>
          </p:nvSpPr>
          <p:spPr bwMode="auto">
            <a:xfrm>
              <a:off x="3942902" y="1848943"/>
              <a:ext cx="927834" cy="827345"/>
            </a:xfrm>
            <a:custGeom>
              <a:avLst/>
              <a:gdLst>
                <a:gd name="connsiteX0" fmla="*/ 463213 w 927834"/>
                <a:gd name="connsiteY0" fmla="*/ 0 h 827345"/>
                <a:gd name="connsiteX1" fmla="*/ 927834 w 927834"/>
                <a:gd name="connsiteY1" fmla="*/ 804747 h 827345"/>
                <a:gd name="connsiteX2" fmla="*/ 891463 w 927834"/>
                <a:gd name="connsiteY2" fmla="*/ 820635 h 827345"/>
                <a:gd name="connsiteX3" fmla="*/ 849172 w 927834"/>
                <a:gd name="connsiteY3" fmla="*/ 827345 h 827345"/>
                <a:gd name="connsiteX4" fmla="*/ 83662 w 927834"/>
                <a:gd name="connsiteY4" fmla="*/ 827345 h 827345"/>
                <a:gd name="connsiteX5" fmla="*/ 105 w 927834"/>
                <a:gd name="connsiteY5" fmla="*/ 802384 h 827345"/>
                <a:gd name="connsiteX6" fmla="*/ 0 w 927834"/>
                <a:gd name="connsiteY6" fmla="*/ 802308 h 82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7834" h="827345">
                  <a:moveTo>
                    <a:pt x="463213" y="0"/>
                  </a:moveTo>
                  <a:lnTo>
                    <a:pt x="927834" y="804747"/>
                  </a:lnTo>
                  <a:lnTo>
                    <a:pt x="891463" y="820635"/>
                  </a:lnTo>
                  <a:cubicBezTo>
                    <a:pt x="877195" y="824952"/>
                    <a:pt x="862841" y="827345"/>
                    <a:pt x="849172" y="827345"/>
                  </a:cubicBezTo>
                  <a:lnTo>
                    <a:pt x="83662" y="827345"/>
                  </a:lnTo>
                  <a:cubicBezTo>
                    <a:pt x="57006" y="827345"/>
                    <a:pt x="26932" y="817771"/>
                    <a:pt x="105" y="802384"/>
                  </a:cubicBezTo>
                  <a:lnTo>
                    <a:pt x="0" y="802308"/>
                  </a:lnTo>
                  <a:close/>
                </a:path>
              </a:pathLst>
            </a:custGeom>
            <a:solidFill>
              <a:srgbClr val="E6E6E6"/>
            </a:solidFill>
            <a:ln w="158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4032114" y="1511219"/>
              <a:ext cx="748350" cy="644216"/>
              <a:chOff x="4032114" y="1511219"/>
              <a:chExt cx="748350" cy="644216"/>
            </a:xfrm>
          </p:grpSpPr>
          <p:sp>
            <p:nvSpPr>
              <p:cNvPr id="82" name="等腰三角形 81"/>
              <p:cNvSpPr/>
              <p:nvPr/>
            </p:nvSpPr>
            <p:spPr>
              <a:xfrm>
                <a:off x="4033174" y="1511219"/>
                <a:ext cx="747290" cy="644216"/>
              </a:xfrm>
              <a:prstGeom prst="triangle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83" name="任意多边形 82"/>
              <p:cNvSpPr/>
              <p:nvPr/>
            </p:nvSpPr>
            <p:spPr bwMode="auto">
              <a:xfrm>
                <a:off x="4032114" y="1680455"/>
                <a:ext cx="549718" cy="474980"/>
              </a:xfrm>
              <a:custGeom>
                <a:avLst/>
                <a:gdLst>
                  <a:gd name="connsiteX0" fmla="*/ 275488 w 549718"/>
                  <a:gd name="connsiteY0" fmla="*/ 0 h 474980"/>
                  <a:gd name="connsiteX1" fmla="*/ 549718 w 549718"/>
                  <a:gd name="connsiteY1" fmla="*/ 474980 h 474980"/>
                  <a:gd name="connsiteX2" fmla="*/ 0 w 549718"/>
                  <a:gd name="connsiteY2" fmla="*/ 474980 h 47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9718" h="474980">
                    <a:moveTo>
                      <a:pt x="275488" y="0"/>
                    </a:moveTo>
                    <a:lnTo>
                      <a:pt x="549718" y="474980"/>
                    </a:lnTo>
                    <a:lnTo>
                      <a:pt x="0" y="474980"/>
                    </a:lnTo>
                    <a:close/>
                  </a:path>
                </a:pathLst>
              </a:custGeom>
              <a:solidFill>
                <a:srgbClr val="0194A3"/>
              </a:solidFill>
              <a:ln w="15875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任意多边形 83"/>
              <p:cNvSpPr/>
              <p:nvPr/>
            </p:nvSpPr>
            <p:spPr bwMode="auto">
              <a:xfrm>
                <a:off x="4231718" y="1847496"/>
                <a:ext cx="353907" cy="306492"/>
              </a:xfrm>
              <a:custGeom>
                <a:avLst/>
                <a:gdLst>
                  <a:gd name="connsiteX0" fmla="*/ 176953 w 353907"/>
                  <a:gd name="connsiteY0" fmla="*/ 0 h 306492"/>
                  <a:gd name="connsiteX1" fmla="*/ 353907 w 353907"/>
                  <a:gd name="connsiteY1" fmla="*/ 306492 h 306492"/>
                  <a:gd name="connsiteX2" fmla="*/ 0 w 353907"/>
                  <a:gd name="connsiteY2" fmla="*/ 306492 h 30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907" h="306492">
                    <a:moveTo>
                      <a:pt x="176953" y="0"/>
                    </a:moveTo>
                    <a:lnTo>
                      <a:pt x="353907" y="306492"/>
                    </a:lnTo>
                    <a:lnTo>
                      <a:pt x="0" y="306492"/>
                    </a:lnTo>
                    <a:close/>
                  </a:path>
                </a:pathLst>
              </a:custGeom>
              <a:solidFill>
                <a:srgbClr val="017581"/>
              </a:solidFill>
              <a:ln w="15875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1186421" y="3517528"/>
            <a:ext cx="1416844" cy="1261438"/>
            <a:chOff x="1581894" y="4270937"/>
            <a:chExt cx="1889125" cy="1681917"/>
          </a:xfrm>
        </p:grpSpPr>
        <p:sp>
          <p:nvSpPr>
            <p:cNvPr id="86" name="Freeform 5"/>
            <p:cNvSpPr/>
            <p:nvPr/>
          </p:nvSpPr>
          <p:spPr bwMode="auto">
            <a:xfrm>
              <a:off x="1591419" y="4270937"/>
              <a:ext cx="1879600" cy="166587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CECEC"/>
                </a:gs>
              </a:gsLst>
              <a:lin ang="27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rgbClr val="ECECEC"/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1581894" y="4305806"/>
              <a:ext cx="1399717" cy="1647048"/>
              <a:chOff x="3246680" y="4152423"/>
              <a:chExt cx="1399717" cy="1647048"/>
            </a:xfrm>
          </p:grpSpPr>
          <p:sp>
            <p:nvSpPr>
              <p:cNvPr id="93" name="任意多边形 92"/>
              <p:cNvSpPr/>
              <p:nvPr/>
            </p:nvSpPr>
            <p:spPr bwMode="auto">
              <a:xfrm>
                <a:off x="3246680" y="4152423"/>
                <a:ext cx="1394041" cy="1637522"/>
              </a:xfrm>
              <a:custGeom>
                <a:avLst/>
                <a:gdLst>
                  <a:gd name="connsiteX0" fmla="*/ 461664 w 1394041"/>
                  <a:gd name="connsiteY0" fmla="*/ 0 h 1637522"/>
                  <a:gd name="connsiteX1" fmla="*/ 1394041 w 1394041"/>
                  <a:gd name="connsiteY1" fmla="*/ 1614924 h 1637522"/>
                  <a:gd name="connsiteX2" fmla="*/ 1357670 w 1394041"/>
                  <a:gd name="connsiteY2" fmla="*/ 1630812 h 1637522"/>
                  <a:gd name="connsiteX3" fmla="*/ 1315379 w 1394041"/>
                  <a:gd name="connsiteY3" fmla="*/ 1637522 h 1637522"/>
                  <a:gd name="connsiteX4" fmla="*/ 549869 w 1394041"/>
                  <a:gd name="connsiteY4" fmla="*/ 1637522 h 1637522"/>
                  <a:gd name="connsiteX5" fmla="*/ 402235 w 1394041"/>
                  <a:gd name="connsiteY5" fmla="*/ 1552724 h 1637522"/>
                  <a:gd name="connsiteX6" fmla="*/ 19480 w 1394041"/>
                  <a:gd name="connsiteY6" fmla="*/ 889383 h 1637522"/>
                  <a:gd name="connsiteX7" fmla="*/ 19480 w 1394041"/>
                  <a:gd name="connsiteY7" fmla="*/ 719787 h 1637522"/>
                  <a:gd name="connsiteX8" fmla="*/ 402235 w 1394041"/>
                  <a:gd name="connsiteY8" fmla="*/ 56446 h 1637522"/>
                  <a:gd name="connsiteX9" fmla="*/ 429339 w 1394041"/>
                  <a:gd name="connsiteY9" fmla="*/ 23579 h 163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4041" h="1637522">
                    <a:moveTo>
                      <a:pt x="461664" y="0"/>
                    </a:moveTo>
                    <a:lnTo>
                      <a:pt x="1394041" y="1614924"/>
                    </a:lnTo>
                    <a:lnTo>
                      <a:pt x="1357670" y="1630812"/>
                    </a:lnTo>
                    <a:cubicBezTo>
                      <a:pt x="1343402" y="1635129"/>
                      <a:pt x="1329048" y="1637522"/>
                      <a:pt x="1315379" y="1637522"/>
                    </a:cubicBezTo>
                    <a:lnTo>
                      <a:pt x="549869" y="1637522"/>
                    </a:lnTo>
                    <a:cubicBezTo>
                      <a:pt x="496556" y="1637522"/>
                      <a:pt x="429574" y="1599226"/>
                      <a:pt x="402235" y="1552724"/>
                    </a:cubicBezTo>
                    <a:cubicBezTo>
                      <a:pt x="19480" y="889383"/>
                      <a:pt x="19480" y="889383"/>
                      <a:pt x="19480" y="889383"/>
                    </a:cubicBezTo>
                    <a:cubicBezTo>
                      <a:pt x="-6493" y="842881"/>
                      <a:pt x="-6493" y="766289"/>
                      <a:pt x="19480" y="719787"/>
                    </a:cubicBezTo>
                    <a:cubicBezTo>
                      <a:pt x="402235" y="56446"/>
                      <a:pt x="402235" y="56446"/>
                      <a:pt x="402235" y="56446"/>
                    </a:cubicBezTo>
                    <a:cubicBezTo>
                      <a:pt x="409070" y="44821"/>
                      <a:pt x="418382" y="33708"/>
                      <a:pt x="429339" y="23579"/>
                    </a:cubicBezTo>
                    <a:close/>
                  </a:path>
                </a:pathLst>
              </a:custGeom>
              <a:solidFill>
                <a:srgbClr val="ECECEC"/>
              </a:solidFill>
              <a:ln w="15875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任意多边形 93"/>
              <p:cNvSpPr/>
              <p:nvPr/>
            </p:nvSpPr>
            <p:spPr bwMode="auto">
              <a:xfrm>
                <a:off x="3718563" y="4972126"/>
                <a:ext cx="927834" cy="827345"/>
              </a:xfrm>
              <a:custGeom>
                <a:avLst/>
                <a:gdLst>
                  <a:gd name="connsiteX0" fmla="*/ 463213 w 927834"/>
                  <a:gd name="connsiteY0" fmla="*/ 0 h 827345"/>
                  <a:gd name="connsiteX1" fmla="*/ 927834 w 927834"/>
                  <a:gd name="connsiteY1" fmla="*/ 804747 h 827345"/>
                  <a:gd name="connsiteX2" fmla="*/ 891463 w 927834"/>
                  <a:gd name="connsiteY2" fmla="*/ 820635 h 827345"/>
                  <a:gd name="connsiteX3" fmla="*/ 849172 w 927834"/>
                  <a:gd name="connsiteY3" fmla="*/ 827345 h 827345"/>
                  <a:gd name="connsiteX4" fmla="*/ 83662 w 927834"/>
                  <a:gd name="connsiteY4" fmla="*/ 827345 h 827345"/>
                  <a:gd name="connsiteX5" fmla="*/ 105 w 927834"/>
                  <a:gd name="connsiteY5" fmla="*/ 802384 h 827345"/>
                  <a:gd name="connsiteX6" fmla="*/ 0 w 927834"/>
                  <a:gd name="connsiteY6" fmla="*/ 802308 h 82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834" h="827345">
                    <a:moveTo>
                      <a:pt x="463213" y="0"/>
                    </a:moveTo>
                    <a:lnTo>
                      <a:pt x="927834" y="804747"/>
                    </a:lnTo>
                    <a:lnTo>
                      <a:pt x="891463" y="820635"/>
                    </a:lnTo>
                    <a:cubicBezTo>
                      <a:pt x="877195" y="824952"/>
                      <a:pt x="862841" y="827345"/>
                      <a:pt x="849172" y="827345"/>
                    </a:cubicBezTo>
                    <a:lnTo>
                      <a:pt x="83662" y="827345"/>
                    </a:lnTo>
                    <a:cubicBezTo>
                      <a:pt x="57006" y="827345"/>
                      <a:pt x="26932" y="817771"/>
                      <a:pt x="105" y="802384"/>
                    </a:cubicBezTo>
                    <a:lnTo>
                      <a:pt x="0" y="802308"/>
                    </a:lnTo>
                    <a:close/>
                  </a:path>
                </a:pathLst>
              </a:custGeom>
              <a:solidFill>
                <a:srgbClr val="E6E6E6"/>
              </a:solidFill>
              <a:ln w="15875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2240054" y="4754062"/>
              <a:ext cx="582329" cy="731486"/>
              <a:chOff x="2240054" y="4754062"/>
              <a:chExt cx="582329" cy="731486"/>
            </a:xfrm>
          </p:grpSpPr>
          <p:sp>
            <p:nvSpPr>
              <p:cNvPr id="89" name="任意多边形 88"/>
              <p:cNvSpPr/>
              <p:nvPr/>
            </p:nvSpPr>
            <p:spPr>
              <a:xfrm rot="5400000">
                <a:off x="2166354" y="4827763"/>
                <a:ext cx="729729" cy="582329"/>
              </a:xfrm>
              <a:custGeom>
                <a:avLst/>
                <a:gdLst>
                  <a:gd name="connsiteX0" fmla="*/ 379917 w 729729"/>
                  <a:gd name="connsiteY0" fmla="*/ 582329 h 582329"/>
                  <a:gd name="connsiteX1" fmla="*/ 379917 w 729729"/>
                  <a:gd name="connsiteY1" fmla="*/ 174906 h 582329"/>
                  <a:gd name="connsiteX2" fmla="*/ 554823 w 729729"/>
                  <a:gd name="connsiteY2" fmla="*/ 0 h 582329"/>
                  <a:gd name="connsiteX3" fmla="*/ 729729 w 729729"/>
                  <a:gd name="connsiteY3" fmla="*/ 174906 h 582329"/>
                  <a:gd name="connsiteX4" fmla="*/ 729728 w 729729"/>
                  <a:gd name="connsiteY4" fmla="*/ 582329 h 582329"/>
                  <a:gd name="connsiteX5" fmla="*/ 0 w 729729"/>
                  <a:gd name="connsiteY5" fmla="*/ 582329 h 582329"/>
                  <a:gd name="connsiteX6" fmla="*/ 0 w 729729"/>
                  <a:gd name="connsiteY6" fmla="*/ 174906 h 582329"/>
                  <a:gd name="connsiteX7" fmla="*/ 174906 w 729729"/>
                  <a:gd name="connsiteY7" fmla="*/ 0 h 582329"/>
                  <a:gd name="connsiteX8" fmla="*/ 349812 w 729729"/>
                  <a:gd name="connsiteY8" fmla="*/ 174906 h 582329"/>
                  <a:gd name="connsiteX9" fmla="*/ 349811 w 729729"/>
                  <a:gd name="connsiteY9" fmla="*/ 582329 h 58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9729" h="582329">
                    <a:moveTo>
                      <a:pt x="379917" y="582329"/>
                    </a:moveTo>
                    <a:lnTo>
                      <a:pt x="379917" y="174906"/>
                    </a:lnTo>
                    <a:cubicBezTo>
                      <a:pt x="379917" y="78308"/>
                      <a:pt x="458225" y="0"/>
                      <a:pt x="554823" y="0"/>
                    </a:cubicBezTo>
                    <a:cubicBezTo>
                      <a:pt x="651421" y="0"/>
                      <a:pt x="729729" y="78308"/>
                      <a:pt x="729729" y="174906"/>
                    </a:cubicBezTo>
                    <a:cubicBezTo>
                      <a:pt x="729729" y="310714"/>
                      <a:pt x="729728" y="446521"/>
                      <a:pt x="729728" y="582329"/>
                    </a:cubicBezTo>
                    <a:close/>
                    <a:moveTo>
                      <a:pt x="0" y="582329"/>
                    </a:moveTo>
                    <a:lnTo>
                      <a:pt x="0" y="174906"/>
                    </a:lnTo>
                    <a:cubicBezTo>
                      <a:pt x="0" y="78308"/>
                      <a:pt x="78308" y="0"/>
                      <a:pt x="174906" y="0"/>
                    </a:cubicBezTo>
                    <a:cubicBezTo>
                      <a:pt x="271504" y="0"/>
                      <a:pt x="349812" y="78308"/>
                      <a:pt x="349812" y="174906"/>
                    </a:cubicBezTo>
                    <a:cubicBezTo>
                      <a:pt x="349812" y="310714"/>
                      <a:pt x="349811" y="446521"/>
                      <a:pt x="349811" y="582329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90" name="任意多边形 89"/>
              <p:cNvSpPr/>
              <p:nvPr/>
            </p:nvSpPr>
            <p:spPr>
              <a:xfrm rot="5400000">
                <a:off x="2113004" y="4881606"/>
                <a:ext cx="729729" cy="475630"/>
              </a:xfrm>
              <a:custGeom>
                <a:avLst/>
                <a:gdLst>
                  <a:gd name="connsiteX0" fmla="*/ 379917 w 729729"/>
                  <a:gd name="connsiteY0" fmla="*/ 475630 h 475630"/>
                  <a:gd name="connsiteX1" fmla="*/ 379917 w 729729"/>
                  <a:gd name="connsiteY1" fmla="*/ 193980 h 475630"/>
                  <a:gd name="connsiteX2" fmla="*/ 715900 w 729729"/>
                  <a:gd name="connsiteY2" fmla="*/ 0 h 475630"/>
                  <a:gd name="connsiteX3" fmla="*/ 715984 w 729729"/>
                  <a:gd name="connsiteY3" fmla="*/ 126 h 475630"/>
                  <a:gd name="connsiteX4" fmla="*/ 729729 w 729729"/>
                  <a:gd name="connsiteY4" fmla="*/ 68207 h 475630"/>
                  <a:gd name="connsiteX5" fmla="*/ 729728 w 729729"/>
                  <a:gd name="connsiteY5" fmla="*/ 475630 h 475630"/>
                  <a:gd name="connsiteX6" fmla="*/ 0 w 729729"/>
                  <a:gd name="connsiteY6" fmla="*/ 475630 h 475630"/>
                  <a:gd name="connsiteX7" fmla="*/ 0 w 729729"/>
                  <a:gd name="connsiteY7" fmla="*/ 413325 h 475630"/>
                  <a:gd name="connsiteX8" fmla="*/ 349812 w 729729"/>
                  <a:gd name="connsiteY8" fmla="*/ 211361 h 475630"/>
                  <a:gd name="connsiteX9" fmla="*/ 349811 w 729729"/>
                  <a:gd name="connsiteY9" fmla="*/ 475630 h 47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9729" h="475630">
                    <a:moveTo>
                      <a:pt x="379917" y="475630"/>
                    </a:moveTo>
                    <a:lnTo>
                      <a:pt x="379917" y="193980"/>
                    </a:lnTo>
                    <a:lnTo>
                      <a:pt x="715900" y="0"/>
                    </a:lnTo>
                    <a:lnTo>
                      <a:pt x="715984" y="126"/>
                    </a:lnTo>
                    <a:cubicBezTo>
                      <a:pt x="724835" y="21051"/>
                      <a:pt x="729729" y="44058"/>
                      <a:pt x="729729" y="68207"/>
                    </a:cubicBezTo>
                    <a:cubicBezTo>
                      <a:pt x="729729" y="204015"/>
                      <a:pt x="729728" y="339822"/>
                      <a:pt x="729728" y="475630"/>
                    </a:cubicBezTo>
                    <a:close/>
                    <a:moveTo>
                      <a:pt x="0" y="475630"/>
                    </a:moveTo>
                    <a:lnTo>
                      <a:pt x="0" y="413325"/>
                    </a:lnTo>
                    <a:lnTo>
                      <a:pt x="349812" y="211361"/>
                    </a:lnTo>
                    <a:lnTo>
                      <a:pt x="349811" y="475630"/>
                    </a:lnTo>
                    <a:close/>
                  </a:path>
                </a:pathLst>
              </a:custGeom>
              <a:solidFill>
                <a:srgbClr val="E35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91" name="任意多边形 90"/>
              <p:cNvSpPr/>
              <p:nvPr/>
            </p:nvSpPr>
            <p:spPr>
              <a:xfrm rot="5400000">
                <a:off x="2342778" y="5107725"/>
                <a:ext cx="349812" cy="405833"/>
              </a:xfrm>
              <a:custGeom>
                <a:avLst/>
                <a:gdLst>
                  <a:gd name="connsiteX0" fmla="*/ 0 w 349812"/>
                  <a:gd name="connsiteY0" fmla="*/ 203869 h 405833"/>
                  <a:gd name="connsiteX1" fmla="*/ 0 w 349812"/>
                  <a:gd name="connsiteY1" fmla="*/ 193980 h 405833"/>
                  <a:gd name="connsiteX2" fmla="*/ 335983 w 349812"/>
                  <a:gd name="connsiteY2" fmla="*/ 0 h 405833"/>
                  <a:gd name="connsiteX3" fmla="*/ 336067 w 349812"/>
                  <a:gd name="connsiteY3" fmla="*/ 126 h 405833"/>
                  <a:gd name="connsiteX4" fmla="*/ 349812 w 349812"/>
                  <a:gd name="connsiteY4" fmla="*/ 68207 h 405833"/>
                  <a:gd name="connsiteX5" fmla="*/ 349811 w 349812"/>
                  <a:gd name="connsiteY5" fmla="*/ 405833 h 40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812" h="405833">
                    <a:moveTo>
                      <a:pt x="0" y="203869"/>
                    </a:moveTo>
                    <a:lnTo>
                      <a:pt x="0" y="193980"/>
                    </a:lnTo>
                    <a:lnTo>
                      <a:pt x="335983" y="0"/>
                    </a:lnTo>
                    <a:lnTo>
                      <a:pt x="336067" y="126"/>
                    </a:lnTo>
                    <a:cubicBezTo>
                      <a:pt x="344918" y="21051"/>
                      <a:pt x="349812" y="44058"/>
                      <a:pt x="349812" y="68207"/>
                    </a:cubicBezTo>
                    <a:lnTo>
                      <a:pt x="349811" y="405833"/>
                    </a:lnTo>
                    <a:close/>
                  </a:path>
                </a:pathLst>
              </a:custGeom>
              <a:solidFill>
                <a:srgbClr val="E34F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92" name="等腰三角形 91"/>
              <p:cNvSpPr/>
              <p:nvPr/>
            </p:nvSpPr>
            <p:spPr>
              <a:xfrm rot="5400000">
                <a:off x="1950108" y="5046049"/>
                <a:ext cx="729730" cy="145756"/>
              </a:xfrm>
              <a:prstGeom prst="triangle">
                <a:avLst/>
              </a:prstGeom>
              <a:solidFill>
                <a:srgbClr val="D72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4018581" y="3519784"/>
            <a:ext cx="1413245" cy="1253467"/>
            <a:chOff x="5358108" y="4273945"/>
            <a:chExt cx="1884326" cy="1671289"/>
          </a:xfrm>
        </p:grpSpPr>
        <p:sp>
          <p:nvSpPr>
            <p:cNvPr id="96" name="Freeform 5"/>
            <p:cNvSpPr/>
            <p:nvPr/>
          </p:nvSpPr>
          <p:spPr bwMode="auto">
            <a:xfrm>
              <a:off x="5362834" y="4273945"/>
              <a:ext cx="1879600" cy="166587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CECEC"/>
                </a:gs>
              </a:gsLst>
              <a:lin ang="27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rgbClr val="ECECEC"/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任意多边形 96"/>
            <p:cNvSpPr/>
            <p:nvPr/>
          </p:nvSpPr>
          <p:spPr bwMode="auto">
            <a:xfrm>
              <a:off x="5358108" y="4298186"/>
              <a:ext cx="1394041" cy="1637522"/>
            </a:xfrm>
            <a:custGeom>
              <a:avLst/>
              <a:gdLst>
                <a:gd name="connsiteX0" fmla="*/ 461664 w 1394041"/>
                <a:gd name="connsiteY0" fmla="*/ 0 h 1637522"/>
                <a:gd name="connsiteX1" fmla="*/ 1394041 w 1394041"/>
                <a:gd name="connsiteY1" fmla="*/ 1614924 h 1637522"/>
                <a:gd name="connsiteX2" fmla="*/ 1357670 w 1394041"/>
                <a:gd name="connsiteY2" fmla="*/ 1630812 h 1637522"/>
                <a:gd name="connsiteX3" fmla="*/ 1315379 w 1394041"/>
                <a:gd name="connsiteY3" fmla="*/ 1637522 h 1637522"/>
                <a:gd name="connsiteX4" fmla="*/ 549869 w 1394041"/>
                <a:gd name="connsiteY4" fmla="*/ 1637522 h 1637522"/>
                <a:gd name="connsiteX5" fmla="*/ 402235 w 1394041"/>
                <a:gd name="connsiteY5" fmla="*/ 1552724 h 1637522"/>
                <a:gd name="connsiteX6" fmla="*/ 19480 w 1394041"/>
                <a:gd name="connsiteY6" fmla="*/ 889383 h 1637522"/>
                <a:gd name="connsiteX7" fmla="*/ 19480 w 1394041"/>
                <a:gd name="connsiteY7" fmla="*/ 719787 h 1637522"/>
                <a:gd name="connsiteX8" fmla="*/ 402235 w 1394041"/>
                <a:gd name="connsiteY8" fmla="*/ 56446 h 1637522"/>
                <a:gd name="connsiteX9" fmla="*/ 429339 w 1394041"/>
                <a:gd name="connsiteY9" fmla="*/ 23579 h 163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041" h="1637522">
                  <a:moveTo>
                    <a:pt x="461664" y="0"/>
                  </a:moveTo>
                  <a:lnTo>
                    <a:pt x="1394041" y="1614924"/>
                  </a:lnTo>
                  <a:lnTo>
                    <a:pt x="1357670" y="1630812"/>
                  </a:lnTo>
                  <a:cubicBezTo>
                    <a:pt x="1343402" y="1635129"/>
                    <a:pt x="1329048" y="1637522"/>
                    <a:pt x="1315379" y="1637522"/>
                  </a:cubicBezTo>
                  <a:lnTo>
                    <a:pt x="549869" y="1637522"/>
                  </a:lnTo>
                  <a:cubicBezTo>
                    <a:pt x="496556" y="1637522"/>
                    <a:pt x="429574" y="1599226"/>
                    <a:pt x="402235" y="1552724"/>
                  </a:cubicBezTo>
                  <a:cubicBezTo>
                    <a:pt x="19480" y="889383"/>
                    <a:pt x="19480" y="889383"/>
                    <a:pt x="19480" y="889383"/>
                  </a:cubicBezTo>
                  <a:cubicBezTo>
                    <a:pt x="-6493" y="842881"/>
                    <a:pt x="-6493" y="766289"/>
                    <a:pt x="19480" y="719787"/>
                  </a:cubicBezTo>
                  <a:cubicBezTo>
                    <a:pt x="402235" y="56446"/>
                    <a:pt x="402235" y="56446"/>
                    <a:pt x="402235" y="56446"/>
                  </a:cubicBezTo>
                  <a:cubicBezTo>
                    <a:pt x="409070" y="44821"/>
                    <a:pt x="418382" y="33708"/>
                    <a:pt x="429339" y="23579"/>
                  </a:cubicBezTo>
                  <a:close/>
                </a:path>
              </a:pathLst>
            </a:custGeom>
            <a:solidFill>
              <a:srgbClr val="ECECEC"/>
            </a:solidFill>
            <a:ln w="158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任意多边形 97"/>
            <p:cNvSpPr/>
            <p:nvPr/>
          </p:nvSpPr>
          <p:spPr bwMode="auto">
            <a:xfrm>
              <a:off x="5829991" y="5117889"/>
              <a:ext cx="927834" cy="827345"/>
            </a:xfrm>
            <a:custGeom>
              <a:avLst/>
              <a:gdLst>
                <a:gd name="connsiteX0" fmla="*/ 463213 w 927834"/>
                <a:gd name="connsiteY0" fmla="*/ 0 h 827345"/>
                <a:gd name="connsiteX1" fmla="*/ 927834 w 927834"/>
                <a:gd name="connsiteY1" fmla="*/ 804747 h 827345"/>
                <a:gd name="connsiteX2" fmla="*/ 891463 w 927834"/>
                <a:gd name="connsiteY2" fmla="*/ 820635 h 827345"/>
                <a:gd name="connsiteX3" fmla="*/ 849172 w 927834"/>
                <a:gd name="connsiteY3" fmla="*/ 827345 h 827345"/>
                <a:gd name="connsiteX4" fmla="*/ 83662 w 927834"/>
                <a:gd name="connsiteY4" fmla="*/ 827345 h 827345"/>
                <a:gd name="connsiteX5" fmla="*/ 105 w 927834"/>
                <a:gd name="connsiteY5" fmla="*/ 802384 h 827345"/>
                <a:gd name="connsiteX6" fmla="*/ 0 w 927834"/>
                <a:gd name="connsiteY6" fmla="*/ 802308 h 82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7834" h="827345">
                  <a:moveTo>
                    <a:pt x="463213" y="0"/>
                  </a:moveTo>
                  <a:lnTo>
                    <a:pt x="927834" y="804747"/>
                  </a:lnTo>
                  <a:lnTo>
                    <a:pt x="891463" y="820635"/>
                  </a:lnTo>
                  <a:cubicBezTo>
                    <a:pt x="877195" y="824952"/>
                    <a:pt x="862841" y="827345"/>
                    <a:pt x="849172" y="827345"/>
                  </a:cubicBezTo>
                  <a:lnTo>
                    <a:pt x="83662" y="827345"/>
                  </a:lnTo>
                  <a:cubicBezTo>
                    <a:pt x="57006" y="827345"/>
                    <a:pt x="26932" y="817771"/>
                    <a:pt x="105" y="802384"/>
                  </a:cubicBezTo>
                  <a:lnTo>
                    <a:pt x="0" y="802308"/>
                  </a:lnTo>
                  <a:close/>
                </a:path>
              </a:pathLst>
            </a:custGeom>
            <a:solidFill>
              <a:srgbClr val="E6E6E6"/>
            </a:solidFill>
            <a:ln w="158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5971313" y="4752081"/>
              <a:ext cx="589769" cy="732113"/>
              <a:chOff x="5971313" y="4752081"/>
              <a:chExt cx="589769" cy="732113"/>
            </a:xfrm>
          </p:grpSpPr>
          <p:sp>
            <p:nvSpPr>
              <p:cNvPr id="100" name="任意多边形 99"/>
              <p:cNvSpPr/>
              <p:nvPr/>
            </p:nvSpPr>
            <p:spPr>
              <a:xfrm rot="16200000">
                <a:off x="5902528" y="4824041"/>
                <a:ext cx="729732" cy="585812"/>
              </a:xfrm>
              <a:custGeom>
                <a:avLst/>
                <a:gdLst>
                  <a:gd name="connsiteX0" fmla="*/ 729732 w 729732"/>
                  <a:gd name="connsiteY0" fmla="*/ 364866 h 585812"/>
                  <a:gd name="connsiteX1" fmla="*/ 729732 w 729732"/>
                  <a:gd name="connsiteY1" fmla="*/ 585812 h 585812"/>
                  <a:gd name="connsiteX2" fmla="*/ 723770 w 729732"/>
                  <a:gd name="connsiteY2" fmla="*/ 585812 h 585812"/>
                  <a:gd name="connsiteX3" fmla="*/ 364867 w 729732"/>
                  <a:gd name="connsiteY3" fmla="*/ 442438 h 585812"/>
                  <a:gd name="connsiteX4" fmla="*/ 5964 w 729732"/>
                  <a:gd name="connsiteY4" fmla="*/ 585812 h 585812"/>
                  <a:gd name="connsiteX5" fmla="*/ 0 w 729732"/>
                  <a:gd name="connsiteY5" fmla="*/ 585812 h 585812"/>
                  <a:gd name="connsiteX6" fmla="*/ 0 w 729732"/>
                  <a:gd name="connsiteY6" fmla="*/ 364866 h 585812"/>
                  <a:gd name="connsiteX7" fmla="*/ 364866 w 729732"/>
                  <a:gd name="connsiteY7" fmla="*/ 0 h 585812"/>
                  <a:gd name="connsiteX8" fmla="*/ 729732 w 729732"/>
                  <a:gd name="connsiteY8" fmla="*/ 364866 h 5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9732" h="585812">
                    <a:moveTo>
                      <a:pt x="729732" y="364866"/>
                    </a:moveTo>
                    <a:lnTo>
                      <a:pt x="729732" y="585812"/>
                    </a:lnTo>
                    <a:lnTo>
                      <a:pt x="723770" y="585812"/>
                    </a:lnTo>
                    <a:lnTo>
                      <a:pt x="364867" y="442438"/>
                    </a:lnTo>
                    <a:lnTo>
                      <a:pt x="5964" y="585812"/>
                    </a:lnTo>
                    <a:lnTo>
                      <a:pt x="0" y="585812"/>
                    </a:lnTo>
                    <a:lnTo>
                      <a:pt x="0" y="364866"/>
                    </a:lnTo>
                    <a:cubicBezTo>
                      <a:pt x="0" y="163356"/>
                      <a:pt x="163356" y="0"/>
                      <a:pt x="364866" y="0"/>
                    </a:cubicBezTo>
                    <a:cubicBezTo>
                      <a:pt x="566376" y="0"/>
                      <a:pt x="729732" y="163356"/>
                      <a:pt x="729732" y="364866"/>
                    </a:cubicBezTo>
                    <a:close/>
                  </a:path>
                </a:pathLst>
              </a:custGeom>
              <a:solidFill>
                <a:srgbClr val="FFC9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01" name="任意多边形 100"/>
              <p:cNvSpPr/>
              <p:nvPr/>
            </p:nvSpPr>
            <p:spPr bwMode="auto">
              <a:xfrm>
                <a:off x="5971313" y="4824202"/>
                <a:ext cx="528652" cy="657611"/>
              </a:xfrm>
              <a:custGeom>
                <a:avLst/>
                <a:gdLst>
                  <a:gd name="connsiteX0" fmla="*/ 148979 w 528652"/>
                  <a:gd name="connsiteY0" fmla="*/ 0 h 657611"/>
                  <a:gd name="connsiteX1" fmla="*/ 528652 w 528652"/>
                  <a:gd name="connsiteY1" fmla="*/ 657611 h 657611"/>
                  <a:gd name="connsiteX2" fmla="*/ 364866 w 528652"/>
                  <a:gd name="connsiteY2" fmla="*/ 657611 h 657611"/>
                  <a:gd name="connsiteX3" fmla="*/ 0 w 528652"/>
                  <a:gd name="connsiteY3" fmla="*/ 292745 h 657611"/>
                  <a:gd name="connsiteX4" fmla="*/ 106867 w 528652"/>
                  <a:gd name="connsiteY4" fmla="*/ 34746 h 65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52" h="657611">
                    <a:moveTo>
                      <a:pt x="148979" y="0"/>
                    </a:moveTo>
                    <a:lnTo>
                      <a:pt x="528652" y="657611"/>
                    </a:lnTo>
                    <a:lnTo>
                      <a:pt x="364866" y="657611"/>
                    </a:lnTo>
                    <a:cubicBezTo>
                      <a:pt x="163356" y="657611"/>
                      <a:pt x="0" y="494255"/>
                      <a:pt x="0" y="292745"/>
                    </a:cubicBezTo>
                    <a:cubicBezTo>
                      <a:pt x="0" y="191990"/>
                      <a:pt x="40839" y="100774"/>
                      <a:pt x="106867" y="34746"/>
                    </a:cubicBezTo>
                    <a:close/>
                  </a:path>
                </a:pathLst>
              </a:custGeom>
              <a:solidFill>
                <a:srgbClr val="FFB850"/>
              </a:solidFill>
              <a:ln w="15875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 rot="16200000">
                <a:off x="6056430" y="4979542"/>
                <a:ext cx="727400" cy="281904"/>
              </a:xfrm>
              <a:custGeom>
                <a:avLst/>
                <a:gdLst>
                  <a:gd name="connsiteX0" fmla="*/ 362745 w 727400"/>
                  <a:gd name="connsiteY0" fmla="*/ 139378 h 281904"/>
                  <a:gd name="connsiteX1" fmla="*/ 5964 w 727400"/>
                  <a:gd name="connsiteY1" fmla="*/ 281904 h 281904"/>
                  <a:gd name="connsiteX2" fmla="*/ 0 w 727400"/>
                  <a:gd name="connsiteY2" fmla="*/ 281904 h 281904"/>
                  <a:gd name="connsiteX3" fmla="*/ 0 w 727400"/>
                  <a:gd name="connsiteY3" fmla="*/ 60958 h 281904"/>
                  <a:gd name="connsiteX4" fmla="*/ 6145 w 727400"/>
                  <a:gd name="connsiteY4" fmla="*/ 0 h 281904"/>
                  <a:gd name="connsiteX5" fmla="*/ 727400 w 727400"/>
                  <a:gd name="connsiteY5" fmla="*/ 281904 h 281904"/>
                  <a:gd name="connsiteX6" fmla="*/ 723770 w 727400"/>
                  <a:gd name="connsiteY6" fmla="*/ 281904 h 281904"/>
                  <a:gd name="connsiteX7" fmla="*/ 559330 w 727400"/>
                  <a:gd name="connsiteY7" fmla="*/ 216214 h 28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7400" h="281904">
                    <a:moveTo>
                      <a:pt x="362745" y="139378"/>
                    </a:moveTo>
                    <a:lnTo>
                      <a:pt x="5964" y="281904"/>
                    </a:lnTo>
                    <a:lnTo>
                      <a:pt x="0" y="281904"/>
                    </a:lnTo>
                    <a:lnTo>
                      <a:pt x="0" y="60958"/>
                    </a:lnTo>
                    <a:lnTo>
                      <a:pt x="6145" y="0"/>
                    </a:lnTo>
                    <a:close/>
                    <a:moveTo>
                      <a:pt x="727400" y="281904"/>
                    </a:moveTo>
                    <a:lnTo>
                      <a:pt x="723770" y="281904"/>
                    </a:lnTo>
                    <a:lnTo>
                      <a:pt x="559330" y="216214"/>
                    </a:lnTo>
                    <a:close/>
                  </a:path>
                </a:pathLst>
              </a:custGeom>
              <a:solidFill>
                <a:srgbClr val="FFA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03" name="任意多边形 102"/>
              <p:cNvSpPr/>
              <p:nvPr/>
            </p:nvSpPr>
            <p:spPr bwMode="auto">
              <a:xfrm>
                <a:off x="6278847" y="5247604"/>
                <a:ext cx="225512" cy="235399"/>
              </a:xfrm>
              <a:custGeom>
                <a:avLst/>
                <a:gdLst>
                  <a:gd name="connsiteX0" fmla="*/ 89605 w 225512"/>
                  <a:gd name="connsiteY0" fmla="*/ 0 h 235399"/>
                  <a:gd name="connsiteX1" fmla="*/ 225512 w 225512"/>
                  <a:gd name="connsiteY1" fmla="*/ 235399 h 235399"/>
                  <a:gd name="connsiteX2" fmla="*/ 60958 w 225512"/>
                  <a:gd name="connsiteY2" fmla="*/ 235399 h 235399"/>
                  <a:gd name="connsiteX3" fmla="*/ 0 w 225512"/>
                  <a:gd name="connsiteY3" fmla="*/ 229254 h 23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512" h="235399">
                    <a:moveTo>
                      <a:pt x="89605" y="0"/>
                    </a:moveTo>
                    <a:lnTo>
                      <a:pt x="225512" y="235399"/>
                    </a:lnTo>
                    <a:lnTo>
                      <a:pt x="60958" y="235399"/>
                    </a:lnTo>
                    <a:lnTo>
                      <a:pt x="0" y="229254"/>
                    </a:lnTo>
                    <a:close/>
                  </a:path>
                </a:pathLst>
              </a:custGeom>
              <a:solidFill>
                <a:srgbClr val="F29000"/>
              </a:solidFill>
              <a:ln w="15875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1787888" y="2567899"/>
            <a:ext cx="1442342" cy="708737"/>
            <a:chOff x="2383850" y="3004765"/>
            <a:chExt cx="1923123" cy="944983"/>
          </a:xfrm>
        </p:grpSpPr>
        <p:graphicFrame>
          <p:nvGraphicFramePr>
            <p:cNvPr id="105" name="图表 104"/>
            <p:cNvGraphicFramePr/>
            <p:nvPr/>
          </p:nvGraphicFramePr>
          <p:xfrm>
            <a:off x="2975935" y="3004765"/>
            <a:ext cx="809403" cy="7209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6" name="文本框 105"/>
            <p:cNvSpPr txBox="1"/>
            <p:nvPr/>
          </p:nvSpPr>
          <p:spPr>
            <a:xfrm>
              <a:off x="2383850" y="3618803"/>
              <a:ext cx="1923123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dirty="0">
                  <a:solidFill>
                    <a:srgbClr val="01ACB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441691" y="2694130"/>
            <a:ext cx="1442342" cy="582506"/>
            <a:chOff x="4588921" y="3173073"/>
            <a:chExt cx="1923123" cy="776675"/>
          </a:xfrm>
        </p:grpSpPr>
        <p:grpSp>
          <p:nvGrpSpPr>
            <p:cNvPr id="108" name="组合 107"/>
            <p:cNvGrpSpPr/>
            <p:nvPr/>
          </p:nvGrpSpPr>
          <p:grpSpPr>
            <a:xfrm>
              <a:off x="5315637" y="3173073"/>
              <a:ext cx="469690" cy="430330"/>
              <a:chOff x="6663210" y="3015386"/>
              <a:chExt cx="469690" cy="430330"/>
            </a:xfrm>
          </p:grpSpPr>
          <p:sp>
            <p:nvSpPr>
              <p:cNvPr id="110" name="圆角矩形 109"/>
              <p:cNvSpPr/>
              <p:nvPr/>
            </p:nvSpPr>
            <p:spPr>
              <a:xfrm>
                <a:off x="6667184" y="3015386"/>
                <a:ext cx="90084" cy="345932"/>
              </a:xfrm>
              <a:prstGeom prst="roundRect">
                <a:avLst>
                  <a:gd name="adj" fmla="val 2933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>
                <a:off x="6792688" y="3063874"/>
                <a:ext cx="90084" cy="297443"/>
              </a:xfrm>
              <a:prstGeom prst="roundRect">
                <a:avLst>
                  <a:gd name="adj" fmla="val 2933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>
                <a:off x="6914977" y="3103562"/>
                <a:ext cx="90084" cy="257755"/>
              </a:xfrm>
              <a:prstGeom prst="roundRect">
                <a:avLst>
                  <a:gd name="adj" fmla="val 29338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>
                <a:off x="7039370" y="3140074"/>
                <a:ext cx="90084" cy="221243"/>
              </a:xfrm>
              <a:prstGeom prst="roundRect">
                <a:avLst>
                  <a:gd name="adj" fmla="val 29338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 rot="5400000">
                <a:off x="6863875" y="3176692"/>
                <a:ext cx="68359" cy="469690"/>
              </a:xfrm>
              <a:prstGeom prst="roundRect">
                <a:avLst>
                  <a:gd name="adj" fmla="val 29338"/>
                </a:avLst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109" name="文本框 108"/>
            <p:cNvSpPr txBox="1"/>
            <p:nvPr/>
          </p:nvSpPr>
          <p:spPr>
            <a:xfrm>
              <a:off x="4588921" y="3618803"/>
              <a:ext cx="1923123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dirty="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2594784" y="3842583"/>
            <a:ext cx="1442342" cy="500472"/>
            <a:chOff x="3459711" y="4704344"/>
            <a:chExt cx="1923123" cy="66729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4069754" y="4704344"/>
              <a:ext cx="643978" cy="386984"/>
              <a:chOff x="5516773" y="4614140"/>
              <a:chExt cx="643978" cy="386984"/>
            </a:xfrm>
          </p:grpSpPr>
          <p:sp>
            <p:nvSpPr>
              <p:cNvPr id="118" name="右箭头 117"/>
              <p:cNvSpPr/>
              <p:nvPr/>
            </p:nvSpPr>
            <p:spPr>
              <a:xfrm rot="16200000">
                <a:off x="5511805" y="4619108"/>
                <a:ext cx="329834" cy="319897"/>
              </a:xfrm>
              <a:prstGeom prst="rightArrow">
                <a:avLst>
                  <a:gd name="adj1" fmla="val 52983"/>
                  <a:gd name="adj2" fmla="val 5318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19" name="右箭头 118"/>
              <p:cNvSpPr/>
              <p:nvPr/>
            </p:nvSpPr>
            <p:spPr>
              <a:xfrm rot="5400000" flipV="1">
                <a:off x="5835886" y="4676258"/>
                <a:ext cx="329834" cy="319897"/>
              </a:xfrm>
              <a:prstGeom prst="rightArrow">
                <a:avLst>
                  <a:gd name="adj1" fmla="val 52983"/>
                  <a:gd name="adj2" fmla="val 53182"/>
                </a:avLst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117" name="文本框 116"/>
            <p:cNvSpPr txBox="1"/>
            <p:nvPr/>
          </p:nvSpPr>
          <p:spPr>
            <a:xfrm>
              <a:off x="3459711" y="5040695"/>
              <a:ext cx="1923123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dirty="0">
                  <a:solidFill>
                    <a:srgbClr val="E8707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</p:grpSp>
      <p:sp>
        <p:nvSpPr>
          <p:cNvPr id="120" name="文本框 119"/>
          <p:cNvSpPr txBox="1"/>
          <p:nvPr/>
        </p:nvSpPr>
        <p:spPr>
          <a:xfrm>
            <a:off x="6344467" y="1328679"/>
            <a:ext cx="15967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点击添加文字说明或复制文本黏贴自此内容要言简意赅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6344467" y="2441728"/>
            <a:ext cx="15967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点击添加文字说明或复制文本黏贴自此内容要言简意赅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6344467" y="3548669"/>
            <a:ext cx="15967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点击添加文字说明或复制文本黏贴自此内容要言简意赅</a:t>
            </a:r>
          </a:p>
        </p:txBody>
      </p:sp>
      <p:grpSp>
        <p:nvGrpSpPr>
          <p:cNvPr id="123" name="组合 122"/>
          <p:cNvGrpSpPr/>
          <p:nvPr/>
        </p:nvGrpSpPr>
        <p:grpSpPr>
          <a:xfrm>
            <a:off x="5620003" y="1274426"/>
            <a:ext cx="768749" cy="753225"/>
            <a:chOff x="7493338" y="1851635"/>
            <a:chExt cx="1024998" cy="1004299"/>
          </a:xfrm>
        </p:grpSpPr>
        <p:sp>
          <p:nvSpPr>
            <p:cNvPr id="124" name="文本框 123"/>
            <p:cNvSpPr txBox="1"/>
            <p:nvPr/>
          </p:nvSpPr>
          <p:spPr>
            <a:xfrm>
              <a:off x="7493338" y="2425048"/>
              <a:ext cx="102499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标题</a:t>
              </a: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7633581" y="1851635"/>
              <a:ext cx="748350" cy="644216"/>
              <a:chOff x="4032114" y="1511219"/>
              <a:chExt cx="748350" cy="644216"/>
            </a:xfrm>
          </p:grpSpPr>
          <p:sp>
            <p:nvSpPr>
              <p:cNvPr id="126" name="等腰三角形 125"/>
              <p:cNvSpPr/>
              <p:nvPr/>
            </p:nvSpPr>
            <p:spPr>
              <a:xfrm>
                <a:off x="4033174" y="1511219"/>
                <a:ext cx="747290" cy="644216"/>
              </a:xfrm>
              <a:prstGeom prst="triangle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27" name="任意多边形 126"/>
              <p:cNvSpPr/>
              <p:nvPr/>
            </p:nvSpPr>
            <p:spPr bwMode="auto">
              <a:xfrm>
                <a:off x="4032114" y="1680455"/>
                <a:ext cx="549718" cy="474980"/>
              </a:xfrm>
              <a:custGeom>
                <a:avLst/>
                <a:gdLst>
                  <a:gd name="connsiteX0" fmla="*/ 275488 w 549718"/>
                  <a:gd name="connsiteY0" fmla="*/ 0 h 474980"/>
                  <a:gd name="connsiteX1" fmla="*/ 549718 w 549718"/>
                  <a:gd name="connsiteY1" fmla="*/ 474980 h 474980"/>
                  <a:gd name="connsiteX2" fmla="*/ 0 w 549718"/>
                  <a:gd name="connsiteY2" fmla="*/ 474980 h 47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9718" h="474980">
                    <a:moveTo>
                      <a:pt x="275488" y="0"/>
                    </a:moveTo>
                    <a:lnTo>
                      <a:pt x="549718" y="474980"/>
                    </a:lnTo>
                    <a:lnTo>
                      <a:pt x="0" y="474980"/>
                    </a:lnTo>
                    <a:close/>
                  </a:path>
                </a:pathLst>
              </a:custGeom>
              <a:solidFill>
                <a:srgbClr val="0194A3"/>
              </a:solidFill>
              <a:ln w="15875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任意多边形 127"/>
              <p:cNvSpPr/>
              <p:nvPr/>
            </p:nvSpPr>
            <p:spPr bwMode="auto">
              <a:xfrm>
                <a:off x="4231718" y="1847496"/>
                <a:ext cx="353907" cy="306492"/>
              </a:xfrm>
              <a:custGeom>
                <a:avLst/>
                <a:gdLst>
                  <a:gd name="connsiteX0" fmla="*/ 176953 w 353907"/>
                  <a:gd name="connsiteY0" fmla="*/ 0 h 306492"/>
                  <a:gd name="connsiteX1" fmla="*/ 353907 w 353907"/>
                  <a:gd name="connsiteY1" fmla="*/ 306492 h 306492"/>
                  <a:gd name="connsiteX2" fmla="*/ 0 w 353907"/>
                  <a:gd name="connsiteY2" fmla="*/ 306492 h 30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907" h="306492">
                    <a:moveTo>
                      <a:pt x="176953" y="0"/>
                    </a:moveTo>
                    <a:lnTo>
                      <a:pt x="353907" y="306492"/>
                    </a:lnTo>
                    <a:lnTo>
                      <a:pt x="0" y="306492"/>
                    </a:lnTo>
                    <a:close/>
                  </a:path>
                </a:pathLst>
              </a:custGeom>
              <a:solidFill>
                <a:srgbClr val="017581"/>
              </a:solidFill>
              <a:ln w="15875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9" name="组合 128"/>
          <p:cNvGrpSpPr/>
          <p:nvPr/>
        </p:nvGrpSpPr>
        <p:grpSpPr>
          <a:xfrm>
            <a:off x="5620003" y="2393010"/>
            <a:ext cx="768749" cy="825720"/>
            <a:chOff x="7493338" y="2974781"/>
            <a:chExt cx="1024998" cy="1100961"/>
          </a:xfrm>
        </p:grpSpPr>
        <p:grpSp>
          <p:nvGrpSpPr>
            <p:cNvPr id="130" name="组合 129"/>
            <p:cNvGrpSpPr/>
            <p:nvPr/>
          </p:nvGrpSpPr>
          <p:grpSpPr>
            <a:xfrm>
              <a:off x="7761502" y="2974781"/>
              <a:ext cx="582329" cy="731486"/>
              <a:chOff x="2240054" y="4754062"/>
              <a:chExt cx="582329" cy="731486"/>
            </a:xfrm>
          </p:grpSpPr>
          <p:sp>
            <p:nvSpPr>
              <p:cNvPr id="132" name="任意多边形 131"/>
              <p:cNvSpPr/>
              <p:nvPr/>
            </p:nvSpPr>
            <p:spPr>
              <a:xfrm rot="5400000">
                <a:off x="2166354" y="4827763"/>
                <a:ext cx="729729" cy="582329"/>
              </a:xfrm>
              <a:custGeom>
                <a:avLst/>
                <a:gdLst>
                  <a:gd name="connsiteX0" fmla="*/ 379917 w 729729"/>
                  <a:gd name="connsiteY0" fmla="*/ 582329 h 582329"/>
                  <a:gd name="connsiteX1" fmla="*/ 379917 w 729729"/>
                  <a:gd name="connsiteY1" fmla="*/ 174906 h 582329"/>
                  <a:gd name="connsiteX2" fmla="*/ 554823 w 729729"/>
                  <a:gd name="connsiteY2" fmla="*/ 0 h 582329"/>
                  <a:gd name="connsiteX3" fmla="*/ 729729 w 729729"/>
                  <a:gd name="connsiteY3" fmla="*/ 174906 h 582329"/>
                  <a:gd name="connsiteX4" fmla="*/ 729728 w 729729"/>
                  <a:gd name="connsiteY4" fmla="*/ 582329 h 582329"/>
                  <a:gd name="connsiteX5" fmla="*/ 0 w 729729"/>
                  <a:gd name="connsiteY5" fmla="*/ 582329 h 582329"/>
                  <a:gd name="connsiteX6" fmla="*/ 0 w 729729"/>
                  <a:gd name="connsiteY6" fmla="*/ 174906 h 582329"/>
                  <a:gd name="connsiteX7" fmla="*/ 174906 w 729729"/>
                  <a:gd name="connsiteY7" fmla="*/ 0 h 582329"/>
                  <a:gd name="connsiteX8" fmla="*/ 349812 w 729729"/>
                  <a:gd name="connsiteY8" fmla="*/ 174906 h 582329"/>
                  <a:gd name="connsiteX9" fmla="*/ 349811 w 729729"/>
                  <a:gd name="connsiteY9" fmla="*/ 582329 h 58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9729" h="582329">
                    <a:moveTo>
                      <a:pt x="379917" y="582329"/>
                    </a:moveTo>
                    <a:lnTo>
                      <a:pt x="379917" y="174906"/>
                    </a:lnTo>
                    <a:cubicBezTo>
                      <a:pt x="379917" y="78308"/>
                      <a:pt x="458225" y="0"/>
                      <a:pt x="554823" y="0"/>
                    </a:cubicBezTo>
                    <a:cubicBezTo>
                      <a:pt x="651421" y="0"/>
                      <a:pt x="729729" y="78308"/>
                      <a:pt x="729729" y="174906"/>
                    </a:cubicBezTo>
                    <a:cubicBezTo>
                      <a:pt x="729729" y="310714"/>
                      <a:pt x="729728" y="446521"/>
                      <a:pt x="729728" y="582329"/>
                    </a:cubicBezTo>
                    <a:close/>
                    <a:moveTo>
                      <a:pt x="0" y="582329"/>
                    </a:moveTo>
                    <a:lnTo>
                      <a:pt x="0" y="174906"/>
                    </a:lnTo>
                    <a:cubicBezTo>
                      <a:pt x="0" y="78308"/>
                      <a:pt x="78308" y="0"/>
                      <a:pt x="174906" y="0"/>
                    </a:cubicBezTo>
                    <a:cubicBezTo>
                      <a:pt x="271504" y="0"/>
                      <a:pt x="349812" y="78308"/>
                      <a:pt x="349812" y="174906"/>
                    </a:cubicBezTo>
                    <a:cubicBezTo>
                      <a:pt x="349812" y="310714"/>
                      <a:pt x="349811" y="446521"/>
                      <a:pt x="349811" y="582329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33" name="任意多边形 132"/>
              <p:cNvSpPr/>
              <p:nvPr/>
            </p:nvSpPr>
            <p:spPr>
              <a:xfrm rot="5400000">
                <a:off x="2113004" y="4881606"/>
                <a:ext cx="729729" cy="475630"/>
              </a:xfrm>
              <a:custGeom>
                <a:avLst/>
                <a:gdLst>
                  <a:gd name="connsiteX0" fmla="*/ 379917 w 729729"/>
                  <a:gd name="connsiteY0" fmla="*/ 475630 h 475630"/>
                  <a:gd name="connsiteX1" fmla="*/ 379917 w 729729"/>
                  <a:gd name="connsiteY1" fmla="*/ 193980 h 475630"/>
                  <a:gd name="connsiteX2" fmla="*/ 715900 w 729729"/>
                  <a:gd name="connsiteY2" fmla="*/ 0 h 475630"/>
                  <a:gd name="connsiteX3" fmla="*/ 715984 w 729729"/>
                  <a:gd name="connsiteY3" fmla="*/ 126 h 475630"/>
                  <a:gd name="connsiteX4" fmla="*/ 729729 w 729729"/>
                  <a:gd name="connsiteY4" fmla="*/ 68207 h 475630"/>
                  <a:gd name="connsiteX5" fmla="*/ 729728 w 729729"/>
                  <a:gd name="connsiteY5" fmla="*/ 475630 h 475630"/>
                  <a:gd name="connsiteX6" fmla="*/ 0 w 729729"/>
                  <a:gd name="connsiteY6" fmla="*/ 475630 h 475630"/>
                  <a:gd name="connsiteX7" fmla="*/ 0 w 729729"/>
                  <a:gd name="connsiteY7" fmla="*/ 413325 h 475630"/>
                  <a:gd name="connsiteX8" fmla="*/ 349812 w 729729"/>
                  <a:gd name="connsiteY8" fmla="*/ 211361 h 475630"/>
                  <a:gd name="connsiteX9" fmla="*/ 349811 w 729729"/>
                  <a:gd name="connsiteY9" fmla="*/ 475630 h 47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9729" h="475630">
                    <a:moveTo>
                      <a:pt x="379917" y="475630"/>
                    </a:moveTo>
                    <a:lnTo>
                      <a:pt x="379917" y="193980"/>
                    </a:lnTo>
                    <a:lnTo>
                      <a:pt x="715900" y="0"/>
                    </a:lnTo>
                    <a:lnTo>
                      <a:pt x="715984" y="126"/>
                    </a:lnTo>
                    <a:cubicBezTo>
                      <a:pt x="724835" y="21051"/>
                      <a:pt x="729729" y="44058"/>
                      <a:pt x="729729" y="68207"/>
                    </a:cubicBezTo>
                    <a:cubicBezTo>
                      <a:pt x="729729" y="204015"/>
                      <a:pt x="729728" y="339822"/>
                      <a:pt x="729728" y="475630"/>
                    </a:cubicBezTo>
                    <a:close/>
                    <a:moveTo>
                      <a:pt x="0" y="475630"/>
                    </a:moveTo>
                    <a:lnTo>
                      <a:pt x="0" y="413325"/>
                    </a:lnTo>
                    <a:lnTo>
                      <a:pt x="349812" y="211361"/>
                    </a:lnTo>
                    <a:lnTo>
                      <a:pt x="349811" y="475630"/>
                    </a:lnTo>
                    <a:close/>
                  </a:path>
                </a:pathLst>
              </a:custGeom>
              <a:solidFill>
                <a:srgbClr val="E35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34" name="任意多边形 133"/>
              <p:cNvSpPr/>
              <p:nvPr/>
            </p:nvSpPr>
            <p:spPr>
              <a:xfrm rot="5400000">
                <a:off x="2342778" y="5107725"/>
                <a:ext cx="349812" cy="405833"/>
              </a:xfrm>
              <a:custGeom>
                <a:avLst/>
                <a:gdLst>
                  <a:gd name="connsiteX0" fmla="*/ 0 w 349812"/>
                  <a:gd name="connsiteY0" fmla="*/ 203869 h 405833"/>
                  <a:gd name="connsiteX1" fmla="*/ 0 w 349812"/>
                  <a:gd name="connsiteY1" fmla="*/ 193980 h 405833"/>
                  <a:gd name="connsiteX2" fmla="*/ 335983 w 349812"/>
                  <a:gd name="connsiteY2" fmla="*/ 0 h 405833"/>
                  <a:gd name="connsiteX3" fmla="*/ 336067 w 349812"/>
                  <a:gd name="connsiteY3" fmla="*/ 126 h 405833"/>
                  <a:gd name="connsiteX4" fmla="*/ 349812 w 349812"/>
                  <a:gd name="connsiteY4" fmla="*/ 68207 h 405833"/>
                  <a:gd name="connsiteX5" fmla="*/ 349811 w 349812"/>
                  <a:gd name="connsiteY5" fmla="*/ 405833 h 40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812" h="405833">
                    <a:moveTo>
                      <a:pt x="0" y="203869"/>
                    </a:moveTo>
                    <a:lnTo>
                      <a:pt x="0" y="193980"/>
                    </a:lnTo>
                    <a:lnTo>
                      <a:pt x="335983" y="0"/>
                    </a:lnTo>
                    <a:lnTo>
                      <a:pt x="336067" y="126"/>
                    </a:lnTo>
                    <a:cubicBezTo>
                      <a:pt x="344918" y="21051"/>
                      <a:pt x="349812" y="44058"/>
                      <a:pt x="349812" y="68207"/>
                    </a:cubicBezTo>
                    <a:lnTo>
                      <a:pt x="349811" y="405833"/>
                    </a:lnTo>
                    <a:close/>
                  </a:path>
                </a:pathLst>
              </a:custGeom>
              <a:solidFill>
                <a:srgbClr val="E34F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35" name="等腰三角形 134"/>
              <p:cNvSpPr/>
              <p:nvPr/>
            </p:nvSpPr>
            <p:spPr>
              <a:xfrm rot="5400000">
                <a:off x="1950108" y="5046049"/>
                <a:ext cx="729730" cy="145756"/>
              </a:xfrm>
              <a:prstGeom prst="triangle">
                <a:avLst/>
              </a:prstGeom>
              <a:solidFill>
                <a:srgbClr val="D72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131" name="文本框 130"/>
            <p:cNvSpPr txBox="1"/>
            <p:nvPr/>
          </p:nvSpPr>
          <p:spPr>
            <a:xfrm>
              <a:off x="7493338" y="3644855"/>
              <a:ext cx="1024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标题</a:t>
              </a: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5620003" y="3450084"/>
            <a:ext cx="768749" cy="849243"/>
            <a:chOff x="7493338" y="4181011"/>
            <a:chExt cx="1024998" cy="1132323"/>
          </a:xfrm>
        </p:grpSpPr>
        <p:grpSp>
          <p:nvGrpSpPr>
            <p:cNvPr id="137" name="组合 136"/>
            <p:cNvGrpSpPr/>
            <p:nvPr/>
          </p:nvGrpSpPr>
          <p:grpSpPr>
            <a:xfrm>
              <a:off x="7675776" y="4181011"/>
              <a:ext cx="589769" cy="732113"/>
              <a:chOff x="5971313" y="4752081"/>
              <a:chExt cx="589769" cy="732113"/>
            </a:xfrm>
          </p:grpSpPr>
          <p:sp>
            <p:nvSpPr>
              <p:cNvPr id="139" name="任意多边形 138"/>
              <p:cNvSpPr/>
              <p:nvPr/>
            </p:nvSpPr>
            <p:spPr>
              <a:xfrm rot="16200000">
                <a:off x="5902528" y="4824041"/>
                <a:ext cx="729732" cy="585812"/>
              </a:xfrm>
              <a:custGeom>
                <a:avLst/>
                <a:gdLst>
                  <a:gd name="connsiteX0" fmla="*/ 729732 w 729732"/>
                  <a:gd name="connsiteY0" fmla="*/ 364866 h 585812"/>
                  <a:gd name="connsiteX1" fmla="*/ 729732 w 729732"/>
                  <a:gd name="connsiteY1" fmla="*/ 585812 h 585812"/>
                  <a:gd name="connsiteX2" fmla="*/ 723770 w 729732"/>
                  <a:gd name="connsiteY2" fmla="*/ 585812 h 585812"/>
                  <a:gd name="connsiteX3" fmla="*/ 364867 w 729732"/>
                  <a:gd name="connsiteY3" fmla="*/ 442438 h 585812"/>
                  <a:gd name="connsiteX4" fmla="*/ 5964 w 729732"/>
                  <a:gd name="connsiteY4" fmla="*/ 585812 h 585812"/>
                  <a:gd name="connsiteX5" fmla="*/ 0 w 729732"/>
                  <a:gd name="connsiteY5" fmla="*/ 585812 h 585812"/>
                  <a:gd name="connsiteX6" fmla="*/ 0 w 729732"/>
                  <a:gd name="connsiteY6" fmla="*/ 364866 h 585812"/>
                  <a:gd name="connsiteX7" fmla="*/ 364866 w 729732"/>
                  <a:gd name="connsiteY7" fmla="*/ 0 h 585812"/>
                  <a:gd name="connsiteX8" fmla="*/ 729732 w 729732"/>
                  <a:gd name="connsiteY8" fmla="*/ 364866 h 5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9732" h="585812">
                    <a:moveTo>
                      <a:pt x="729732" y="364866"/>
                    </a:moveTo>
                    <a:lnTo>
                      <a:pt x="729732" y="585812"/>
                    </a:lnTo>
                    <a:lnTo>
                      <a:pt x="723770" y="585812"/>
                    </a:lnTo>
                    <a:lnTo>
                      <a:pt x="364867" y="442438"/>
                    </a:lnTo>
                    <a:lnTo>
                      <a:pt x="5964" y="585812"/>
                    </a:lnTo>
                    <a:lnTo>
                      <a:pt x="0" y="585812"/>
                    </a:lnTo>
                    <a:lnTo>
                      <a:pt x="0" y="364866"/>
                    </a:lnTo>
                    <a:cubicBezTo>
                      <a:pt x="0" y="163356"/>
                      <a:pt x="163356" y="0"/>
                      <a:pt x="364866" y="0"/>
                    </a:cubicBezTo>
                    <a:cubicBezTo>
                      <a:pt x="566376" y="0"/>
                      <a:pt x="729732" y="163356"/>
                      <a:pt x="729732" y="364866"/>
                    </a:cubicBezTo>
                    <a:close/>
                  </a:path>
                </a:pathLst>
              </a:custGeom>
              <a:solidFill>
                <a:srgbClr val="FFC9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40" name="任意多边形 139"/>
              <p:cNvSpPr/>
              <p:nvPr/>
            </p:nvSpPr>
            <p:spPr bwMode="auto">
              <a:xfrm>
                <a:off x="5971313" y="4824202"/>
                <a:ext cx="528652" cy="657611"/>
              </a:xfrm>
              <a:custGeom>
                <a:avLst/>
                <a:gdLst>
                  <a:gd name="connsiteX0" fmla="*/ 148979 w 528652"/>
                  <a:gd name="connsiteY0" fmla="*/ 0 h 657611"/>
                  <a:gd name="connsiteX1" fmla="*/ 528652 w 528652"/>
                  <a:gd name="connsiteY1" fmla="*/ 657611 h 657611"/>
                  <a:gd name="connsiteX2" fmla="*/ 364866 w 528652"/>
                  <a:gd name="connsiteY2" fmla="*/ 657611 h 657611"/>
                  <a:gd name="connsiteX3" fmla="*/ 0 w 528652"/>
                  <a:gd name="connsiteY3" fmla="*/ 292745 h 657611"/>
                  <a:gd name="connsiteX4" fmla="*/ 106867 w 528652"/>
                  <a:gd name="connsiteY4" fmla="*/ 34746 h 65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52" h="657611">
                    <a:moveTo>
                      <a:pt x="148979" y="0"/>
                    </a:moveTo>
                    <a:lnTo>
                      <a:pt x="528652" y="657611"/>
                    </a:lnTo>
                    <a:lnTo>
                      <a:pt x="364866" y="657611"/>
                    </a:lnTo>
                    <a:cubicBezTo>
                      <a:pt x="163356" y="657611"/>
                      <a:pt x="0" y="494255"/>
                      <a:pt x="0" y="292745"/>
                    </a:cubicBezTo>
                    <a:cubicBezTo>
                      <a:pt x="0" y="191990"/>
                      <a:pt x="40839" y="100774"/>
                      <a:pt x="106867" y="34746"/>
                    </a:cubicBezTo>
                    <a:close/>
                  </a:path>
                </a:pathLst>
              </a:custGeom>
              <a:solidFill>
                <a:srgbClr val="FFB850"/>
              </a:solidFill>
              <a:ln w="15875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任意多边形 140"/>
              <p:cNvSpPr/>
              <p:nvPr/>
            </p:nvSpPr>
            <p:spPr>
              <a:xfrm rot="16200000">
                <a:off x="6056430" y="4979542"/>
                <a:ext cx="727400" cy="281904"/>
              </a:xfrm>
              <a:custGeom>
                <a:avLst/>
                <a:gdLst>
                  <a:gd name="connsiteX0" fmla="*/ 362745 w 727400"/>
                  <a:gd name="connsiteY0" fmla="*/ 139378 h 281904"/>
                  <a:gd name="connsiteX1" fmla="*/ 5964 w 727400"/>
                  <a:gd name="connsiteY1" fmla="*/ 281904 h 281904"/>
                  <a:gd name="connsiteX2" fmla="*/ 0 w 727400"/>
                  <a:gd name="connsiteY2" fmla="*/ 281904 h 281904"/>
                  <a:gd name="connsiteX3" fmla="*/ 0 w 727400"/>
                  <a:gd name="connsiteY3" fmla="*/ 60958 h 281904"/>
                  <a:gd name="connsiteX4" fmla="*/ 6145 w 727400"/>
                  <a:gd name="connsiteY4" fmla="*/ 0 h 281904"/>
                  <a:gd name="connsiteX5" fmla="*/ 727400 w 727400"/>
                  <a:gd name="connsiteY5" fmla="*/ 281904 h 281904"/>
                  <a:gd name="connsiteX6" fmla="*/ 723770 w 727400"/>
                  <a:gd name="connsiteY6" fmla="*/ 281904 h 281904"/>
                  <a:gd name="connsiteX7" fmla="*/ 559330 w 727400"/>
                  <a:gd name="connsiteY7" fmla="*/ 216214 h 28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7400" h="281904">
                    <a:moveTo>
                      <a:pt x="362745" y="139378"/>
                    </a:moveTo>
                    <a:lnTo>
                      <a:pt x="5964" y="281904"/>
                    </a:lnTo>
                    <a:lnTo>
                      <a:pt x="0" y="281904"/>
                    </a:lnTo>
                    <a:lnTo>
                      <a:pt x="0" y="60958"/>
                    </a:lnTo>
                    <a:lnTo>
                      <a:pt x="6145" y="0"/>
                    </a:lnTo>
                    <a:close/>
                    <a:moveTo>
                      <a:pt x="727400" y="281904"/>
                    </a:moveTo>
                    <a:lnTo>
                      <a:pt x="723770" y="281904"/>
                    </a:lnTo>
                    <a:lnTo>
                      <a:pt x="559330" y="216214"/>
                    </a:lnTo>
                    <a:close/>
                  </a:path>
                </a:pathLst>
              </a:custGeom>
              <a:solidFill>
                <a:srgbClr val="FFA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42" name="任意多边形 141"/>
              <p:cNvSpPr/>
              <p:nvPr/>
            </p:nvSpPr>
            <p:spPr bwMode="auto">
              <a:xfrm>
                <a:off x="6278847" y="5247604"/>
                <a:ext cx="225512" cy="235399"/>
              </a:xfrm>
              <a:custGeom>
                <a:avLst/>
                <a:gdLst>
                  <a:gd name="connsiteX0" fmla="*/ 89605 w 225512"/>
                  <a:gd name="connsiteY0" fmla="*/ 0 h 235399"/>
                  <a:gd name="connsiteX1" fmla="*/ 225512 w 225512"/>
                  <a:gd name="connsiteY1" fmla="*/ 235399 h 235399"/>
                  <a:gd name="connsiteX2" fmla="*/ 60958 w 225512"/>
                  <a:gd name="connsiteY2" fmla="*/ 235399 h 235399"/>
                  <a:gd name="connsiteX3" fmla="*/ 0 w 225512"/>
                  <a:gd name="connsiteY3" fmla="*/ 229254 h 23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512" h="235399">
                    <a:moveTo>
                      <a:pt x="89605" y="0"/>
                    </a:moveTo>
                    <a:lnTo>
                      <a:pt x="225512" y="235399"/>
                    </a:lnTo>
                    <a:lnTo>
                      <a:pt x="60958" y="235399"/>
                    </a:lnTo>
                    <a:lnTo>
                      <a:pt x="0" y="229254"/>
                    </a:lnTo>
                    <a:close/>
                  </a:path>
                </a:pathLst>
              </a:custGeom>
              <a:solidFill>
                <a:srgbClr val="F29000"/>
              </a:solidFill>
              <a:ln w="15875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8" name="文本框 137"/>
            <p:cNvSpPr txBox="1"/>
            <p:nvPr/>
          </p:nvSpPr>
          <p:spPr>
            <a:xfrm>
              <a:off x="7493338" y="4882448"/>
              <a:ext cx="102499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6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75" grpId="0" animBg="1"/>
          <p:bldP spid="76" grpId="0" animBg="1"/>
          <p:bldP spid="120" grpId="0"/>
          <p:bldP spid="121" grpId="0"/>
          <p:bldP spid="1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6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75" grpId="0" animBg="1"/>
          <p:bldP spid="76" grpId="0" animBg="1"/>
          <p:bldP spid="120" grpId="0"/>
          <p:bldP spid="121" grpId="0"/>
          <p:bldP spid="12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19872" y="-2466"/>
            <a:ext cx="2304256" cy="779313"/>
            <a:chOff x="3419872" y="496293"/>
            <a:chExt cx="2304256" cy="779313"/>
          </a:xfrm>
        </p:grpSpPr>
        <p:sp>
          <p:nvSpPr>
            <p:cNvPr id="5" name="TextBox 15"/>
            <p:cNvSpPr txBox="1"/>
            <p:nvPr/>
          </p:nvSpPr>
          <p:spPr>
            <a:xfrm>
              <a:off x="3744391" y="496293"/>
              <a:ext cx="1620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663A77"/>
                  </a:solidFill>
                </a:rPr>
                <a:t>协调技能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Coordination Skills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61265" y="1280010"/>
            <a:ext cx="3849288" cy="3077764"/>
            <a:chOff x="2914654" y="1360490"/>
            <a:chExt cx="5132384" cy="4103685"/>
          </a:xfrm>
        </p:grpSpPr>
        <p:grpSp>
          <p:nvGrpSpPr>
            <p:cNvPr id="8" name="组合 7"/>
            <p:cNvGrpSpPr/>
            <p:nvPr/>
          </p:nvGrpSpPr>
          <p:grpSpPr>
            <a:xfrm>
              <a:off x="2914654" y="1360490"/>
              <a:ext cx="3387729" cy="4038605"/>
              <a:chOff x="2914654" y="1360490"/>
              <a:chExt cx="3387729" cy="4038605"/>
            </a:xfrm>
            <a:effectLst>
              <a:reflection blurRad="6350" stA="36000" endPos="25000" dir="5400000" sy="-100000" algn="bl" rotWithShape="0"/>
            </a:effectLst>
          </p:grpSpPr>
          <p:sp>
            <p:nvSpPr>
              <p:cNvPr id="89" name="Freeform 12"/>
              <p:cNvSpPr/>
              <p:nvPr/>
            </p:nvSpPr>
            <p:spPr bwMode="auto">
              <a:xfrm>
                <a:off x="5762691" y="4868869"/>
                <a:ext cx="175602" cy="524888"/>
              </a:xfrm>
              <a:custGeom>
                <a:avLst/>
                <a:gdLst>
                  <a:gd name="T0" fmla="*/ 8 w 44"/>
                  <a:gd name="T1" fmla="*/ 23 h 139"/>
                  <a:gd name="T2" fmla="*/ 0 w 44"/>
                  <a:gd name="T3" fmla="*/ 138 h 139"/>
                  <a:gd name="T4" fmla="*/ 1 w 44"/>
                  <a:gd name="T5" fmla="*/ 139 h 139"/>
                  <a:gd name="T6" fmla="*/ 44 w 44"/>
                  <a:gd name="T7" fmla="*/ 0 h 139"/>
                  <a:gd name="T8" fmla="*/ 44 w 44"/>
                  <a:gd name="T9" fmla="*/ 0 h 139"/>
                  <a:gd name="T10" fmla="*/ 8 w 44"/>
                  <a:gd name="T11" fmla="*/ 23 h 139"/>
                  <a:gd name="connsiteX0" fmla="*/ 1818 w 10000"/>
                  <a:gd name="connsiteY0" fmla="*/ 1655 h 9928"/>
                  <a:gd name="connsiteX1" fmla="*/ 0 w 10000"/>
                  <a:gd name="connsiteY1" fmla="*/ 9928 h 9928"/>
                  <a:gd name="connsiteX2" fmla="*/ 10000 w 10000"/>
                  <a:gd name="connsiteY2" fmla="*/ 0 h 9928"/>
                  <a:gd name="connsiteX3" fmla="*/ 10000 w 10000"/>
                  <a:gd name="connsiteY3" fmla="*/ 0 h 9928"/>
                  <a:gd name="connsiteX4" fmla="*/ 1818 w 10000"/>
                  <a:gd name="connsiteY4" fmla="*/ 1655 h 9928"/>
                  <a:gd name="connsiteX0-1" fmla="*/ 1818 w 10000"/>
                  <a:gd name="connsiteY0-2" fmla="*/ 1667 h 10046"/>
                  <a:gd name="connsiteX1-3" fmla="*/ 0 w 10000"/>
                  <a:gd name="connsiteY1-4" fmla="*/ 10046 h 10046"/>
                  <a:gd name="connsiteX2-5" fmla="*/ 10000 w 10000"/>
                  <a:gd name="connsiteY2-6" fmla="*/ 0 h 10046"/>
                  <a:gd name="connsiteX3-7" fmla="*/ 10000 w 10000"/>
                  <a:gd name="connsiteY3-8" fmla="*/ 0 h 10046"/>
                  <a:gd name="connsiteX4-9" fmla="*/ 1818 w 10000"/>
                  <a:gd name="connsiteY4-10" fmla="*/ 1667 h 10046"/>
                  <a:gd name="connsiteX0-11" fmla="*/ 1544 w 9726"/>
                  <a:gd name="connsiteY0-12" fmla="*/ 1667 h 10092"/>
                  <a:gd name="connsiteX1-13" fmla="*/ 0 w 9726"/>
                  <a:gd name="connsiteY1-14" fmla="*/ 10092 h 10092"/>
                  <a:gd name="connsiteX2-15" fmla="*/ 9726 w 9726"/>
                  <a:gd name="connsiteY2-16" fmla="*/ 0 h 10092"/>
                  <a:gd name="connsiteX3-17" fmla="*/ 9726 w 9726"/>
                  <a:gd name="connsiteY3-18" fmla="*/ 0 h 10092"/>
                  <a:gd name="connsiteX4-19" fmla="*/ 1544 w 9726"/>
                  <a:gd name="connsiteY4-20" fmla="*/ 1667 h 10092"/>
                  <a:gd name="connsiteX0-21" fmla="*/ 1200 w 10601"/>
                  <a:gd name="connsiteY0-22" fmla="*/ 2015 h 10014"/>
                  <a:gd name="connsiteX1-23" fmla="*/ 601 w 10601"/>
                  <a:gd name="connsiteY1-24" fmla="*/ 10000 h 10014"/>
                  <a:gd name="connsiteX2-25" fmla="*/ 10601 w 10601"/>
                  <a:gd name="connsiteY2-26" fmla="*/ 0 h 10014"/>
                  <a:gd name="connsiteX3-27" fmla="*/ 10601 w 10601"/>
                  <a:gd name="connsiteY3-28" fmla="*/ 0 h 10014"/>
                  <a:gd name="connsiteX4-29" fmla="*/ 1200 w 10601"/>
                  <a:gd name="connsiteY4-30" fmla="*/ 2015 h 10014"/>
                  <a:gd name="connsiteX0-31" fmla="*/ 1251 w 10652"/>
                  <a:gd name="connsiteY0-32" fmla="*/ 2015 h 10015"/>
                  <a:gd name="connsiteX1-33" fmla="*/ 652 w 10652"/>
                  <a:gd name="connsiteY1-34" fmla="*/ 10000 h 10015"/>
                  <a:gd name="connsiteX2-35" fmla="*/ 10652 w 10652"/>
                  <a:gd name="connsiteY2-36" fmla="*/ 0 h 10015"/>
                  <a:gd name="connsiteX3-37" fmla="*/ 10652 w 10652"/>
                  <a:gd name="connsiteY3-38" fmla="*/ 0 h 10015"/>
                  <a:gd name="connsiteX4-39" fmla="*/ 1251 w 10652"/>
                  <a:gd name="connsiteY4-40" fmla="*/ 2015 h 10015"/>
                  <a:gd name="connsiteX0-41" fmla="*/ 1004 w 10405"/>
                  <a:gd name="connsiteY0-42" fmla="*/ 2015 h 10000"/>
                  <a:gd name="connsiteX1-43" fmla="*/ 405 w 10405"/>
                  <a:gd name="connsiteY1-44" fmla="*/ 10000 h 10000"/>
                  <a:gd name="connsiteX2-45" fmla="*/ 10405 w 10405"/>
                  <a:gd name="connsiteY2-46" fmla="*/ 0 h 10000"/>
                  <a:gd name="connsiteX3-47" fmla="*/ 10405 w 10405"/>
                  <a:gd name="connsiteY3-48" fmla="*/ 0 h 10000"/>
                  <a:gd name="connsiteX4-49" fmla="*/ 1004 w 10405"/>
                  <a:gd name="connsiteY4-50" fmla="*/ 2015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405" h="10000">
                    <a:moveTo>
                      <a:pt x="1004" y="2015"/>
                    </a:moveTo>
                    <a:cubicBezTo>
                      <a:pt x="522" y="4949"/>
                      <a:pt x="-598" y="9202"/>
                      <a:pt x="405" y="10000"/>
                    </a:cubicBezTo>
                    <a:cubicBezTo>
                      <a:pt x="1972" y="9664"/>
                      <a:pt x="7072" y="3333"/>
                      <a:pt x="10405" y="0"/>
                    </a:cubicBezTo>
                    <a:lnTo>
                      <a:pt x="10405" y="0"/>
                    </a:lnTo>
                    <a:lnTo>
                      <a:pt x="1004" y="201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>
                <a:off x="3159129" y="1600203"/>
                <a:ext cx="1644652" cy="2200278"/>
              </a:xfrm>
              <a:custGeom>
                <a:avLst/>
                <a:gdLst>
                  <a:gd name="T0" fmla="*/ 0 w 1036"/>
                  <a:gd name="T1" fmla="*/ 223 h 1386"/>
                  <a:gd name="T2" fmla="*/ 650 w 1036"/>
                  <a:gd name="T3" fmla="*/ 1386 h 1386"/>
                  <a:gd name="T4" fmla="*/ 1036 w 1036"/>
                  <a:gd name="T5" fmla="*/ 1170 h 1386"/>
                  <a:gd name="T6" fmla="*/ 384 w 1036"/>
                  <a:gd name="T7" fmla="*/ 0 h 1386"/>
                  <a:gd name="T8" fmla="*/ 0 w 1036"/>
                  <a:gd name="T9" fmla="*/ 223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6" h="1386">
                    <a:moveTo>
                      <a:pt x="0" y="223"/>
                    </a:moveTo>
                    <a:lnTo>
                      <a:pt x="650" y="1386"/>
                    </a:lnTo>
                    <a:lnTo>
                      <a:pt x="1036" y="1170"/>
                    </a:lnTo>
                    <a:lnTo>
                      <a:pt x="384" y="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DDA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6"/>
              <p:cNvSpPr/>
              <p:nvPr/>
            </p:nvSpPr>
            <p:spPr bwMode="auto">
              <a:xfrm>
                <a:off x="3768730" y="1360490"/>
                <a:ext cx="1452564" cy="2097090"/>
              </a:xfrm>
              <a:custGeom>
                <a:avLst/>
                <a:gdLst>
                  <a:gd name="T0" fmla="*/ 259 w 915"/>
                  <a:gd name="T1" fmla="*/ 0 h 1321"/>
                  <a:gd name="T2" fmla="*/ 0 w 915"/>
                  <a:gd name="T3" fmla="*/ 151 h 1321"/>
                  <a:gd name="T4" fmla="*/ 652 w 915"/>
                  <a:gd name="T5" fmla="*/ 1321 h 1321"/>
                  <a:gd name="T6" fmla="*/ 915 w 915"/>
                  <a:gd name="T7" fmla="*/ 1177 h 1321"/>
                  <a:gd name="T8" fmla="*/ 259 w 915"/>
                  <a:gd name="T9" fmla="*/ 0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5" h="1321">
                    <a:moveTo>
                      <a:pt x="259" y="0"/>
                    </a:moveTo>
                    <a:lnTo>
                      <a:pt x="0" y="151"/>
                    </a:lnTo>
                    <a:lnTo>
                      <a:pt x="652" y="1321"/>
                    </a:lnTo>
                    <a:lnTo>
                      <a:pt x="915" y="1177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DDA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7"/>
              <p:cNvSpPr/>
              <p:nvPr/>
            </p:nvSpPr>
            <p:spPr bwMode="auto">
              <a:xfrm>
                <a:off x="4533906" y="3702055"/>
                <a:ext cx="1350964" cy="1452564"/>
              </a:xfrm>
              <a:custGeom>
                <a:avLst/>
                <a:gdLst>
                  <a:gd name="T0" fmla="*/ 282 w 359"/>
                  <a:gd name="T1" fmla="*/ 368 h 386"/>
                  <a:gd name="T2" fmla="*/ 337 w 359"/>
                  <a:gd name="T3" fmla="*/ 335 h 386"/>
                  <a:gd name="T4" fmla="*/ 359 w 359"/>
                  <a:gd name="T5" fmla="*/ 0 h 386"/>
                  <a:gd name="T6" fmla="*/ 142 w 359"/>
                  <a:gd name="T7" fmla="*/ 118 h 386"/>
                  <a:gd name="T8" fmla="*/ 0 w 359"/>
                  <a:gd name="T9" fmla="*/ 195 h 386"/>
                  <a:gd name="T10" fmla="*/ 246 w 359"/>
                  <a:gd name="T11" fmla="*/ 386 h 386"/>
                  <a:gd name="T12" fmla="*/ 282 w 359"/>
                  <a:gd name="T13" fmla="*/ 368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9" h="386">
                    <a:moveTo>
                      <a:pt x="282" y="368"/>
                    </a:moveTo>
                    <a:cubicBezTo>
                      <a:pt x="300" y="358"/>
                      <a:pt x="319" y="347"/>
                      <a:pt x="337" y="335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246" y="386"/>
                      <a:pt x="246" y="386"/>
                      <a:pt x="246" y="386"/>
                    </a:cubicBezTo>
                    <a:cubicBezTo>
                      <a:pt x="258" y="380"/>
                      <a:pt x="270" y="374"/>
                      <a:pt x="282" y="368"/>
                    </a:cubicBezTo>
                    <a:close/>
                  </a:path>
                </a:pathLst>
              </a:custGeom>
              <a:solidFill>
                <a:srgbClr val="FABE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"/>
              <p:cNvSpPr/>
              <p:nvPr/>
            </p:nvSpPr>
            <p:spPr bwMode="auto">
              <a:xfrm>
                <a:off x="4011618" y="4437069"/>
                <a:ext cx="1452564" cy="812801"/>
              </a:xfrm>
              <a:custGeom>
                <a:avLst/>
                <a:gdLst>
                  <a:gd name="T0" fmla="*/ 140 w 386"/>
                  <a:gd name="T1" fmla="*/ 0 h 216"/>
                  <a:gd name="T2" fmla="*/ 0 w 386"/>
                  <a:gd name="T3" fmla="*/ 76 h 216"/>
                  <a:gd name="T4" fmla="*/ 14 w 386"/>
                  <a:gd name="T5" fmla="*/ 100 h 216"/>
                  <a:gd name="T6" fmla="*/ 46 w 386"/>
                  <a:gd name="T7" fmla="*/ 130 h 216"/>
                  <a:gd name="T8" fmla="*/ 332 w 386"/>
                  <a:gd name="T9" fmla="*/ 216 h 216"/>
                  <a:gd name="T10" fmla="*/ 386 w 386"/>
                  <a:gd name="T11" fmla="*/ 191 h 216"/>
                  <a:gd name="T12" fmla="*/ 140 w 386"/>
                  <a:gd name="T1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6" h="216">
                    <a:moveTo>
                      <a:pt x="140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22" y="112"/>
                      <a:pt x="33" y="125"/>
                      <a:pt x="46" y="130"/>
                    </a:cubicBezTo>
                    <a:cubicBezTo>
                      <a:pt x="59" y="136"/>
                      <a:pt x="213" y="181"/>
                      <a:pt x="332" y="216"/>
                    </a:cubicBezTo>
                    <a:cubicBezTo>
                      <a:pt x="350" y="208"/>
                      <a:pt x="368" y="200"/>
                      <a:pt x="386" y="191"/>
                    </a:cubicBez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DDA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9"/>
              <p:cNvSpPr/>
              <p:nvPr/>
            </p:nvSpPr>
            <p:spPr bwMode="auto">
              <a:xfrm>
                <a:off x="5792795" y="3517905"/>
                <a:ext cx="509588" cy="1444627"/>
              </a:xfrm>
              <a:custGeom>
                <a:avLst/>
                <a:gdLst>
                  <a:gd name="T0" fmla="*/ 22 w 135"/>
                  <a:gd name="T1" fmla="*/ 49 h 384"/>
                  <a:gd name="T2" fmla="*/ 0 w 135"/>
                  <a:gd name="T3" fmla="*/ 384 h 384"/>
                  <a:gd name="T4" fmla="*/ 36 w 135"/>
                  <a:gd name="T5" fmla="*/ 361 h 384"/>
                  <a:gd name="T6" fmla="*/ 36 w 135"/>
                  <a:gd name="T7" fmla="*/ 361 h 384"/>
                  <a:gd name="T8" fmla="*/ 124 w 135"/>
                  <a:gd name="T9" fmla="*/ 77 h 384"/>
                  <a:gd name="T10" fmla="*/ 122 w 135"/>
                  <a:gd name="T11" fmla="*/ 19 h 384"/>
                  <a:gd name="T12" fmla="*/ 111 w 135"/>
                  <a:gd name="T13" fmla="*/ 0 h 384"/>
                  <a:gd name="T14" fmla="*/ 22 w 135"/>
                  <a:gd name="T15" fmla="*/ 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384">
                    <a:moveTo>
                      <a:pt x="22" y="49"/>
                    </a:moveTo>
                    <a:cubicBezTo>
                      <a:pt x="0" y="384"/>
                      <a:pt x="0" y="384"/>
                      <a:pt x="0" y="384"/>
                    </a:cubicBezTo>
                    <a:cubicBezTo>
                      <a:pt x="12" y="377"/>
                      <a:pt x="24" y="369"/>
                      <a:pt x="36" y="361"/>
                    </a:cubicBezTo>
                    <a:cubicBezTo>
                      <a:pt x="36" y="361"/>
                      <a:pt x="36" y="361"/>
                      <a:pt x="36" y="361"/>
                    </a:cubicBezTo>
                    <a:cubicBezTo>
                      <a:pt x="124" y="77"/>
                      <a:pt x="124" y="77"/>
                      <a:pt x="124" y="77"/>
                    </a:cubicBezTo>
                    <a:cubicBezTo>
                      <a:pt x="124" y="77"/>
                      <a:pt x="135" y="50"/>
                      <a:pt x="122" y="19"/>
                    </a:cubicBezTo>
                    <a:cubicBezTo>
                      <a:pt x="111" y="0"/>
                      <a:pt x="111" y="0"/>
                      <a:pt x="111" y="0"/>
                    </a:cubicBezTo>
                    <a:lnTo>
                      <a:pt x="22" y="49"/>
                    </a:lnTo>
                    <a:close/>
                  </a:path>
                </a:pathLst>
              </a:custGeom>
              <a:solidFill>
                <a:srgbClr val="FFD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10"/>
              <p:cNvSpPr/>
              <p:nvPr/>
            </p:nvSpPr>
            <p:spPr bwMode="auto">
              <a:xfrm>
                <a:off x="5259394" y="5154620"/>
                <a:ext cx="515938" cy="244475"/>
              </a:xfrm>
              <a:custGeom>
                <a:avLst/>
                <a:gdLst>
                  <a:gd name="T0" fmla="*/ 54 w 137"/>
                  <a:gd name="T1" fmla="*/ 0 h 65"/>
                  <a:gd name="T2" fmla="*/ 0 w 137"/>
                  <a:gd name="T3" fmla="*/ 25 h 65"/>
                  <a:gd name="T4" fmla="*/ 136 w 137"/>
                  <a:gd name="T5" fmla="*/ 65 h 65"/>
                  <a:gd name="T6" fmla="*/ 137 w 137"/>
                  <a:gd name="T7" fmla="*/ 65 h 65"/>
                  <a:gd name="T8" fmla="*/ 137 w 137"/>
                  <a:gd name="T9" fmla="*/ 64 h 65"/>
                  <a:gd name="T10" fmla="*/ 54 w 137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65">
                    <a:moveTo>
                      <a:pt x="54" y="0"/>
                    </a:moveTo>
                    <a:cubicBezTo>
                      <a:pt x="36" y="9"/>
                      <a:pt x="18" y="17"/>
                      <a:pt x="0" y="25"/>
                    </a:cubicBezTo>
                    <a:cubicBezTo>
                      <a:pt x="68" y="45"/>
                      <a:pt x="124" y="61"/>
                      <a:pt x="136" y="65"/>
                    </a:cubicBezTo>
                    <a:cubicBezTo>
                      <a:pt x="136" y="65"/>
                      <a:pt x="137" y="65"/>
                      <a:pt x="137" y="65"/>
                    </a:cubicBezTo>
                    <a:cubicBezTo>
                      <a:pt x="137" y="64"/>
                      <a:pt x="137" y="64"/>
                      <a:pt x="137" y="64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403D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11"/>
              <p:cNvSpPr/>
              <p:nvPr/>
            </p:nvSpPr>
            <p:spPr bwMode="auto">
              <a:xfrm>
                <a:off x="5459419" y="4962532"/>
                <a:ext cx="341313" cy="431801"/>
              </a:xfrm>
              <a:custGeom>
                <a:avLst/>
                <a:gdLst>
                  <a:gd name="T0" fmla="*/ 36 w 91"/>
                  <a:gd name="T1" fmla="*/ 33 h 115"/>
                  <a:gd name="T2" fmla="*/ 0 w 91"/>
                  <a:gd name="T3" fmla="*/ 51 h 115"/>
                  <a:gd name="T4" fmla="*/ 83 w 91"/>
                  <a:gd name="T5" fmla="*/ 115 h 115"/>
                  <a:gd name="T6" fmla="*/ 91 w 91"/>
                  <a:gd name="T7" fmla="*/ 0 h 115"/>
                  <a:gd name="T8" fmla="*/ 36 w 91"/>
                  <a:gd name="T9" fmla="*/ 3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15">
                    <a:moveTo>
                      <a:pt x="36" y="33"/>
                    </a:moveTo>
                    <a:cubicBezTo>
                      <a:pt x="24" y="39"/>
                      <a:pt x="12" y="45"/>
                      <a:pt x="0" y="51"/>
                    </a:cubicBezTo>
                    <a:cubicBezTo>
                      <a:pt x="83" y="115"/>
                      <a:pt x="83" y="115"/>
                      <a:pt x="83" y="115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73" y="12"/>
                      <a:pt x="54" y="23"/>
                      <a:pt x="36" y="33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13"/>
              <p:cNvSpPr/>
              <p:nvPr/>
            </p:nvSpPr>
            <p:spPr bwMode="auto">
              <a:xfrm>
                <a:off x="5772157" y="5394332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14"/>
              <p:cNvSpPr/>
              <p:nvPr/>
            </p:nvSpPr>
            <p:spPr bwMode="auto">
              <a:xfrm>
                <a:off x="4006855" y="4721232"/>
                <a:ext cx="52388" cy="90488"/>
              </a:xfrm>
              <a:custGeom>
                <a:avLst/>
                <a:gdLst>
                  <a:gd name="T0" fmla="*/ 0 w 14"/>
                  <a:gd name="T1" fmla="*/ 0 h 24"/>
                  <a:gd name="T2" fmla="*/ 14 w 14"/>
                  <a:gd name="T3" fmla="*/ 24 h 24"/>
                  <a:gd name="T4" fmla="*/ 0 w 14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cubicBezTo>
                      <a:pt x="0" y="0"/>
                      <a:pt x="5" y="11"/>
                      <a:pt x="14" y="2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15"/>
              <p:cNvSpPr/>
              <p:nvPr/>
            </p:nvSpPr>
            <p:spPr bwMode="auto">
              <a:xfrm>
                <a:off x="6219833" y="3517905"/>
                <a:ext cx="41275" cy="71438"/>
              </a:xfrm>
              <a:custGeom>
                <a:avLst/>
                <a:gdLst>
                  <a:gd name="T0" fmla="*/ 0 w 11"/>
                  <a:gd name="T1" fmla="*/ 0 h 19"/>
                  <a:gd name="T2" fmla="*/ 0 w 11"/>
                  <a:gd name="T3" fmla="*/ 0 h 19"/>
                  <a:gd name="T4" fmla="*/ 11 w 11"/>
                  <a:gd name="T5" fmla="*/ 19 h 19"/>
                  <a:gd name="T6" fmla="*/ 0 w 11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13"/>
                      <a:pt x="5" y="7"/>
                      <a:pt x="0" y="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16"/>
              <p:cNvSpPr/>
              <p:nvPr/>
            </p:nvSpPr>
            <p:spPr bwMode="auto">
              <a:xfrm>
                <a:off x="3540130" y="1627190"/>
                <a:ext cx="1065214" cy="1673227"/>
              </a:xfrm>
              <a:custGeom>
                <a:avLst/>
                <a:gdLst>
                  <a:gd name="T0" fmla="*/ 0 w 671"/>
                  <a:gd name="T1" fmla="*/ 80 h 1054"/>
                  <a:gd name="T2" fmla="*/ 543 w 671"/>
                  <a:gd name="T3" fmla="*/ 1054 h 1054"/>
                  <a:gd name="T4" fmla="*/ 671 w 671"/>
                  <a:gd name="T5" fmla="*/ 980 h 1054"/>
                  <a:gd name="T6" fmla="*/ 123 w 671"/>
                  <a:gd name="T7" fmla="*/ 0 h 1054"/>
                  <a:gd name="T8" fmla="*/ 0 w 671"/>
                  <a:gd name="T9" fmla="*/ 80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1054">
                    <a:moveTo>
                      <a:pt x="0" y="80"/>
                    </a:moveTo>
                    <a:lnTo>
                      <a:pt x="543" y="1054"/>
                    </a:lnTo>
                    <a:lnTo>
                      <a:pt x="671" y="980"/>
                    </a:lnTo>
                    <a:lnTo>
                      <a:pt x="123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663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17"/>
              <p:cNvSpPr/>
              <p:nvPr/>
            </p:nvSpPr>
            <p:spPr bwMode="auto">
              <a:xfrm>
                <a:off x="3735392" y="1522415"/>
                <a:ext cx="1031876" cy="1660527"/>
              </a:xfrm>
              <a:custGeom>
                <a:avLst/>
                <a:gdLst>
                  <a:gd name="T0" fmla="*/ 97 w 650"/>
                  <a:gd name="T1" fmla="*/ 0 h 1046"/>
                  <a:gd name="T2" fmla="*/ 0 w 650"/>
                  <a:gd name="T3" fmla="*/ 66 h 1046"/>
                  <a:gd name="T4" fmla="*/ 548 w 650"/>
                  <a:gd name="T5" fmla="*/ 1046 h 1046"/>
                  <a:gd name="T6" fmla="*/ 650 w 650"/>
                  <a:gd name="T7" fmla="*/ 990 h 1046"/>
                  <a:gd name="T8" fmla="*/ 97 w 650"/>
                  <a:gd name="T9" fmla="*/ 0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0" h="1046">
                    <a:moveTo>
                      <a:pt x="97" y="0"/>
                    </a:moveTo>
                    <a:lnTo>
                      <a:pt x="0" y="66"/>
                    </a:lnTo>
                    <a:lnTo>
                      <a:pt x="548" y="1046"/>
                    </a:lnTo>
                    <a:lnTo>
                      <a:pt x="650" y="99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B4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8"/>
              <p:cNvSpPr/>
              <p:nvPr/>
            </p:nvSpPr>
            <p:spPr bwMode="auto">
              <a:xfrm>
                <a:off x="3159129" y="1360490"/>
                <a:ext cx="1023939" cy="593726"/>
              </a:xfrm>
              <a:custGeom>
                <a:avLst/>
                <a:gdLst>
                  <a:gd name="T0" fmla="*/ 147 w 272"/>
                  <a:gd name="T1" fmla="*/ 59 h 158"/>
                  <a:gd name="T2" fmla="*/ 63 w 272"/>
                  <a:gd name="T3" fmla="*/ 110 h 158"/>
                  <a:gd name="T4" fmla="*/ 0 w 272"/>
                  <a:gd name="T5" fmla="*/ 158 h 158"/>
                  <a:gd name="T6" fmla="*/ 196 w 272"/>
                  <a:gd name="T7" fmla="*/ 147 h 158"/>
                  <a:gd name="T8" fmla="*/ 196 w 272"/>
                  <a:gd name="T9" fmla="*/ 147 h 158"/>
                  <a:gd name="T10" fmla="*/ 272 w 272"/>
                  <a:gd name="T11" fmla="*/ 0 h 158"/>
                  <a:gd name="T12" fmla="*/ 147 w 272"/>
                  <a:gd name="T13" fmla="*/ 5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58">
                    <a:moveTo>
                      <a:pt x="147" y="59"/>
                    </a:moveTo>
                    <a:cubicBezTo>
                      <a:pt x="118" y="74"/>
                      <a:pt x="90" y="92"/>
                      <a:pt x="63" y="110"/>
                    </a:cubicBezTo>
                    <a:cubicBezTo>
                      <a:pt x="40" y="126"/>
                      <a:pt x="19" y="142"/>
                      <a:pt x="0" y="158"/>
                    </a:cubicBezTo>
                    <a:cubicBezTo>
                      <a:pt x="196" y="147"/>
                      <a:pt x="196" y="147"/>
                      <a:pt x="196" y="147"/>
                    </a:cubicBezTo>
                    <a:cubicBezTo>
                      <a:pt x="196" y="147"/>
                      <a:pt x="196" y="147"/>
                      <a:pt x="196" y="147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31" y="16"/>
                      <a:pt x="189" y="35"/>
                      <a:pt x="147" y="59"/>
                    </a:cubicBezTo>
                    <a:close/>
                  </a:path>
                </a:pathLst>
              </a:custGeom>
              <a:solidFill>
                <a:srgbClr val="FCD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9"/>
              <p:cNvSpPr/>
              <p:nvPr/>
            </p:nvSpPr>
            <p:spPr bwMode="auto">
              <a:xfrm>
                <a:off x="3633792" y="1717678"/>
                <a:ext cx="365125" cy="209550"/>
              </a:xfrm>
              <a:custGeom>
                <a:avLst/>
                <a:gdLst>
                  <a:gd name="T0" fmla="*/ 52 w 97"/>
                  <a:gd name="T1" fmla="*/ 21 h 56"/>
                  <a:gd name="T2" fmla="*/ 22 w 97"/>
                  <a:gd name="T3" fmla="*/ 39 h 56"/>
                  <a:gd name="T4" fmla="*/ 0 w 97"/>
                  <a:gd name="T5" fmla="*/ 56 h 56"/>
                  <a:gd name="T6" fmla="*/ 70 w 97"/>
                  <a:gd name="T7" fmla="*/ 52 h 56"/>
                  <a:gd name="T8" fmla="*/ 70 w 97"/>
                  <a:gd name="T9" fmla="*/ 52 h 56"/>
                  <a:gd name="T10" fmla="*/ 97 w 97"/>
                  <a:gd name="T11" fmla="*/ 0 h 56"/>
                  <a:gd name="T12" fmla="*/ 52 w 97"/>
                  <a:gd name="T13" fmla="*/ 2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56">
                    <a:moveTo>
                      <a:pt x="52" y="21"/>
                    </a:moveTo>
                    <a:cubicBezTo>
                      <a:pt x="42" y="26"/>
                      <a:pt x="32" y="33"/>
                      <a:pt x="22" y="39"/>
                    </a:cubicBezTo>
                    <a:cubicBezTo>
                      <a:pt x="14" y="45"/>
                      <a:pt x="7" y="51"/>
                      <a:pt x="0" y="56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82" y="6"/>
                      <a:pt x="67" y="13"/>
                      <a:pt x="52" y="21"/>
                    </a:cubicBezTo>
                    <a:close/>
                  </a:path>
                </a:pathLst>
              </a:custGeom>
              <a:solidFill>
                <a:srgbClr val="7F4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0"/>
              <p:cNvSpPr/>
              <p:nvPr/>
            </p:nvSpPr>
            <p:spPr bwMode="auto">
              <a:xfrm>
                <a:off x="3671892" y="2325691"/>
                <a:ext cx="876301" cy="1241427"/>
              </a:xfrm>
              <a:custGeom>
                <a:avLst/>
                <a:gdLst>
                  <a:gd name="T0" fmla="*/ 0 w 552"/>
                  <a:gd name="T1" fmla="*/ 93 h 782"/>
                  <a:gd name="T2" fmla="*/ 386 w 552"/>
                  <a:gd name="T3" fmla="*/ 782 h 782"/>
                  <a:gd name="T4" fmla="*/ 552 w 552"/>
                  <a:gd name="T5" fmla="*/ 690 h 782"/>
                  <a:gd name="T6" fmla="*/ 166 w 552"/>
                  <a:gd name="T7" fmla="*/ 0 h 782"/>
                  <a:gd name="T8" fmla="*/ 0 w 552"/>
                  <a:gd name="T9" fmla="*/ 93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782">
                    <a:moveTo>
                      <a:pt x="0" y="93"/>
                    </a:moveTo>
                    <a:lnTo>
                      <a:pt x="386" y="782"/>
                    </a:lnTo>
                    <a:lnTo>
                      <a:pt x="552" y="690"/>
                    </a:lnTo>
                    <a:lnTo>
                      <a:pt x="166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DA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1"/>
              <p:cNvSpPr/>
              <p:nvPr/>
            </p:nvSpPr>
            <p:spPr bwMode="auto">
              <a:xfrm>
                <a:off x="3931616" y="2246316"/>
                <a:ext cx="768017" cy="1177926"/>
              </a:xfrm>
              <a:custGeom>
                <a:avLst/>
                <a:gdLst>
                  <a:gd name="T0" fmla="*/ 92 w 479"/>
                  <a:gd name="T1" fmla="*/ 0 h 742"/>
                  <a:gd name="T2" fmla="*/ 0 w 479"/>
                  <a:gd name="T3" fmla="*/ 52 h 742"/>
                  <a:gd name="T4" fmla="*/ 386 w 479"/>
                  <a:gd name="T5" fmla="*/ 742 h 742"/>
                  <a:gd name="T6" fmla="*/ 479 w 479"/>
                  <a:gd name="T7" fmla="*/ 692 h 742"/>
                  <a:gd name="T8" fmla="*/ 92 w 479"/>
                  <a:gd name="T9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9" h="742">
                    <a:moveTo>
                      <a:pt x="92" y="0"/>
                    </a:moveTo>
                    <a:lnTo>
                      <a:pt x="0" y="52"/>
                    </a:lnTo>
                    <a:lnTo>
                      <a:pt x="386" y="742"/>
                    </a:lnTo>
                    <a:lnTo>
                      <a:pt x="479" y="6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19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"/>
              <p:cNvSpPr/>
              <p:nvPr/>
            </p:nvSpPr>
            <p:spPr bwMode="auto">
              <a:xfrm>
                <a:off x="2914654" y="2243141"/>
                <a:ext cx="1166814" cy="760413"/>
              </a:xfrm>
              <a:custGeom>
                <a:avLst/>
                <a:gdLst>
                  <a:gd name="T0" fmla="*/ 114 w 310"/>
                  <a:gd name="T1" fmla="*/ 10 h 202"/>
                  <a:gd name="T2" fmla="*/ 14 w 310"/>
                  <a:gd name="T3" fmla="*/ 165 h 202"/>
                  <a:gd name="T4" fmla="*/ 42 w 310"/>
                  <a:gd name="T5" fmla="*/ 188 h 202"/>
                  <a:gd name="T6" fmla="*/ 250 w 310"/>
                  <a:gd name="T7" fmla="*/ 151 h 202"/>
                  <a:gd name="T8" fmla="*/ 309 w 310"/>
                  <a:gd name="T9" fmla="*/ 1 h 202"/>
                  <a:gd name="T10" fmla="*/ 310 w 310"/>
                  <a:gd name="T11" fmla="*/ 0 h 202"/>
                  <a:gd name="T12" fmla="*/ 310 w 310"/>
                  <a:gd name="T13" fmla="*/ 0 h 202"/>
                  <a:gd name="T14" fmla="*/ 114 w 310"/>
                  <a:gd name="T15" fmla="*/ 1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0" h="202">
                    <a:moveTo>
                      <a:pt x="114" y="10"/>
                    </a:moveTo>
                    <a:cubicBezTo>
                      <a:pt x="38" y="74"/>
                      <a:pt x="0" y="132"/>
                      <a:pt x="14" y="165"/>
                    </a:cubicBezTo>
                    <a:cubicBezTo>
                      <a:pt x="18" y="175"/>
                      <a:pt x="27" y="183"/>
                      <a:pt x="42" y="188"/>
                    </a:cubicBezTo>
                    <a:cubicBezTo>
                      <a:pt x="85" y="202"/>
                      <a:pt x="161" y="187"/>
                      <a:pt x="250" y="151"/>
                    </a:cubicBezTo>
                    <a:cubicBezTo>
                      <a:pt x="309" y="1"/>
                      <a:pt x="309" y="1"/>
                      <a:pt x="309" y="1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0" y="0"/>
                      <a:pt x="310" y="0"/>
                      <a:pt x="310" y="0"/>
                    </a:cubicBezTo>
                    <a:lnTo>
                      <a:pt x="114" y="10"/>
                    </a:lnTo>
                    <a:close/>
                  </a:path>
                </a:pathLst>
              </a:custGeom>
              <a:solidFill>
                <a:srgbClr val="FCD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23"/>
              <p:cNvSpPr/>
              <p:nvPr/>
            </p:nvSpPr>
            <p:spPr bwMode="auto">
              <a:xfrm>
                <a:off x="3667130" y="2243141"/>
                <a:ext cx="414338" cy="271463"/>
              </a:xfrm>
              <a:custGeom>
                <a:avLst/>
                <a:gdLst>
                  <a:gd name="T0" fmla="*/ 40 w 110"/>
                  <a:gd name="T1" fmla="*/ 3 h 72"/>
                  <a:gd name="T2" fmla="*/ 4 w 110"/>
                  <a:gd name="T3" fmla="*/ 58 h 72"/>
                  <a:gd name="T4" fmla="*/ 14 w 110"/>
                  <a:gd name="T5" fmla="*/ 67 h 72"/>
                  <a:gd name="T6" fmla="*/ 90 w 110"/>
                  <a:gd name="T7" fmla="*/ 53 h 72"/>
                  <a:gd name="T8" fmla="*/ 109 w 110"/>
                  <a:gd name="T9" fmla="*/ 0 h 72"/>
                  <a:gd name="T10" fmla="*/ 110 w 110"/>
                  <a:gd name="T11" fmla="*/ 0 h 72"/>
                  <a:gd name="T12" fmla="*/ 110 w 110"/>
                  <a:gd name="T13" fmla="*/ 0 h 72"/>
                  <a:gd name="T14" fmla="*/ 40 w 110"/>
                  <a:gd name="T15" fmla="*/ 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72">
                    <a:moveTo>
                      <a:pt x="40" y="3"/>
                    </a:moveTo>
                    <a:cubicBezTo>
                      <a:pt x="13" y="26"/>
                      <a:pt x="0" y="47"/>
                      <a:pt x="4" y="58"/>
                    </a:cubicBezTo>
                    <a:cubicBezTo>
                      <a:pt x="6" y="62"/>
                      <a:pt x="9" y="65"/>
                      <a:pt x="14" y="67"/>
                    </a:cubicBezTo>
                    <a:cubicBezTo>
                      <a:pt x="30" y="72"/>
                      <a:pt x="58" y="66"/>
                      <a:pt x="90" y="53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24"/>
              <p:cNvSpPr/>
              <p:nvPr/>
            </p:nvSpPr>
            <p:spPr bwMode="auto">
              <a:xfrm>
                <a:off x="4259268" y="2462216"/>
                <a:ext cx="692151" cy="1014414"/>
              </a:xfrm>
              <a:custGeom>
                <a:avLst/>
                <a:gdLst>
                  <a:gd name="T0" fmla="*/ 0 w 436"/>
                  <a:gd name="T1" fmla="*/ 64 h 639"/>
                  <a:gd name="T2" fmla="*/ 322 w 436"/>
                  <a:gd name="T3" fmla="*/ 639 h 639"/>
                  <a:gd name="T4" fmla="*/ 436 w 436"/>
                  <a:gd name="T5" fmla="*/ 578 h 639"/>
                  <a:gd name="T6" fmla="*/ 116 w 436"/>
                  <a:gd name="T7" fmla="*/ 0 h 639"/>
                  <a:gd name="T8" fmla="*/ 0 w 436"/>
                  <a:gd name="T9" fmla="*/ 6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639">
                    <a:moveTo>
                      <a:pt x="0" y="64"/>
                    </a:moveTo>
                    <a:lnTo>
                      <a:pt x="322" y="639"/>
                    </a:lnTo>
                    <a:lnTo>
                      <a:pt x="436" y="578"/>
                    </a:lnTo>
                    <a:lnTo>
                      <a:pt x="116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E2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5"/>
              <p:cNvSpPr/>
              <p:nvPr/>
            </p:nvSpPr>
            <p:spPr bwMode="auto">
              <a:xfrm>
                <a:off x="4551368" y="2105028"/>
                <a:ext cx="1042989" cy="1209676"/>
              </a:xfrm>
              <a:custGeom>
                <a:avLst/>
                <a:gdLst>
                  <a:gd name="T0" fmla="*/ 337 w 657"/>
                  <a:gd name="T1" fmla="*/ 0 h 762"/>
                  <a:gd name="T2" fmla="*/ 0 w 657"/>
                  <a:gd name="T3" fmla="*/ 187 h 762"/>
                  <a:gd name="T4" fmla="*/ 323 w 657"/>
                  <a:gd name="T5" fmla="*/ 762 h 762"/>
                  <a:gd name="T6" fmla="*/ 657 w 657"/>
                  <a:gd name="T7" fmla="*/ 575 h 762"/>
                  <a:gd name="T8" fmla="*/ 337 w 657"/>
                  <a:gd name="T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7" h="762">
                    <a:moveTo>
                      <a:pt x="337" y="0"/>
                    </a:moveTo>
                    <a:lnTo>
                      <a:pt x="0" y="187"/>
                    </a:lnTo>
                    <a:lnTo>
                      <a:pt x="323" y="762"/>
                    </a:lnTo>
                    <a:lnTo>
                      <a:pt x="657" y="575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DDA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6"/>
              <p:cNvSpPr/>
              <p:nvPr/>
            </p:nvSpPr>
            <p:spPr bwMode="auto">
              <a:xfrm>
                <a:off x="2971804" y="2803529"/>
                <a:ext cx="1963740" cy="2136778"/>
              </a:xfrm>
              <a:custGeom>
                <a:avLst/>
                <a:gdLst>
                  <a:gd name="T0" fmla="*/ 27 w 522"/>
                  <a:gd name="T1" fmla="*/ 40 h 568"/>
                  <a:gd name="T2" fmla="*/ 0 w 522"/>
                  <a:gd name="T3" fmla="*/ 18 h 568"/>
                  <a:gd name="T4" fmla="*/ 288 w 522"/>
                  <a:gd name="T5" fmla="*/ 535 h 568"/>
                  <a:gd name="T6" fmla="*/ 314 w 522"/>
                  <a:gd name="T7" fmla="*/ 554 h 568"/>
                  <a:gd name="T8" fmla="*/ 522 w 522"/>
                  <a:gd name="T9" fmla="*/ 517 h 568"/>
                  <a:gd name="T10" fmla="*/ 234 w 522"/>
                  <a:gd name="T11" fmla="*/ 0 h 568"/>
                  <a:gd name="T12" fmla="*/ 27 w 522"/>
                  <a:gd name="T13" fmla="*/ 4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568">
                    <a:moveTo>
                      <a:pt x="27" y="40"/>
                    </a:moveTo>
                    <a:cubicBezTo>
                      <a:pt x="14" y="36"/>
                      <a:pt x="4" y="27"/>
                      <a:pt x="0" y="18"/>
                    </a:cubicBezTo>
                    <a:cubicBezTo>
                      <a:pt x="288" y="535"/>
                      <a:pt x="288" y="535"/>
                      <a:pt x="288" y="535"/>
                    </a:cubicBezTo>
                    <a:cubicBezTo>
                      <a:pt x="292" y="543"/>
                      <a:pt x="301" y="550"/>
                      <a:pt x="314" y="554"/>
                    </a:cubicBezTo>
                    <a:cubicBezTo>
                      <a:pt x="356" y="568"/>
                      <a:pt x="435" y="552"/>
                      <a:pt x="522" y="517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147" y="36"/>
                      <a:pt x="70" y="54"/>
                      <a:pt x="27" y="40"/>
                    </a:cubicBez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7"/>
              <p:cNvSpPr/>
              <p:nvPr/>
            </p:nvSpPr>
            <p:spPr bwMode="auto">
              <a:xfrm>
                <a:off x="4205293" y="2909892"/>
                <a:ext cx="1644652" cy="1838327"/>
              </a:xfrm>
              <a:custGeom>
                <a:avLst/>
                <a:gdLst>
                  <a:gd name="T0" fmla="*/ 190 w 437"/>
                  <a:gd name="T1" fmla="*/ 39 h 489"/>
                  <a:gd name="T2" fmla="*/ 0 w 437"/>
                  <a:gd name="T3" fmla="*/ 141 h 489"/>
                  <a:gd name="T4" fmla="*/ 194 w 437"/>
                  <a:gd name="T5" fmla="*/ 489 h 489"/>
                  <a:gd name="T6" fmla="*/ 384 w 437"/>
                  <a:gd name="T7" fmla="*/ 386 h 489"/>
                  <a:gd name="T8" fmla="*/ 437 w 437"/>
                  <a:gd name="T9" fmla="*/ 347 h 489"/>
                  <a:gd name="T10" fmla="*/ 243 w 437"/>
                  <a:gd name="T11" fmla="*/ 0 h 489"/>
                  <a:gd name="T12" fmla="*/ 190 w 437"/>
                  <a:gd name="T13" fmla="*/ 3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7" h="489">
                    <a:moveTo>
                      <a:pt x="190" y="39"/>
                    </a:moveTo>
                    <a:cubicBezTo>
                      <a:pt x="129" y="81"/>
                      <a:pt x="62" y="116"/>
                      <a:pt x="0" y="141"/>
                    </a:cubicBezTo>
                    <a:cubicBezTo>
                      <a:pt x="194" y="489"/>
                      <a:pt x="194" y="489"/>
                      <a:pt x="194" y="489"/>
                    </a:cubicBezTo>
                    <a:cubicBezTo>
                      <a:pt x="256" y="463"/>
                      <a:pt x="323" y="428"/>
                      <a:pt x="384" y="386"/>
                    </a:cubicBezTo>
                    <a:cubicBezTo>
                      <a:pt x="403" y="373"/>
                      <a:pt x="420" y="360"/>
                      <a:pt x="437" y="347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27" y="13"/>
                      <a:pt x="209" y="26"/>
                      <a:pt x="190" y="39"/>
                    </a:cubicBezTo>
                    <a:close/>
                  </a:path>
                </a:pathLst>
              </a:custGeom>
              <a:solidFill>
                <a:srgbClr val="FFA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8"/>
              <p:cNvSpPr/>
              <p:nvPr/>
            </p:nvSpPr>
            <p:spPr bwMode="auto">
              <a:xfrm>
                <a:off x="4940306" y="1973266"/>
                <a:ext cx="1358902" cy="2239965"/>
              </a:xfrm>
              <a:custGeom>
                <a:avLst/>
                <a:gdLst>
                  <a:gd name="T0" fmla="*/ 109 w 361"/>
                  <a:gd name="T1" fmla="*/ 0 h 596"/>
                  <a:gd name="T2" fmla="*/ 69 w 361"/>
                  <a:gd name="T3" fmla="*/ 103 h 596"/>
                  <a:gd name="T4" fmla="*/ 69 w 361"/>
                  <a:gd name="T5" fmla="*/ 103 h 596"/>
                  <a:gd name="T6" fmla="*/ 0 w 361"/>
                  <a:gd name="T7" fmla="*/ 167 h 596"/>
                  <a:gd name="T8" fmla="*/ 240 w 361"/>
                  <a:gd name="T9" fmla="*/ 596 h 596"/>
                  <a:gd name="T10" fmla="*/ 308 w 361"/>
                  <a:gd name="T11" fmla="*/ 532 h 596"/>
                  <a:gd name="T12" fmla="*/ 348 w 361"/>
                  <a:gd name="T13" fmla="*/ 429 h 596"/>
                  <a:gd name="T14" fmla="*/ 109 w 361"/>
                  <a:gd name="T15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" h="596">
                    <a:moveTo>
                      <a:pt x="109" y="0"/>
                    </a:moveTo>
                    <a:cubicBezTo>
                      <a:pt x="122" y="23"/>
                      <a:pt x="107" y="60"/>
                      <a:pt x="69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51" y="123"/>
                      <a:pt x="28" y="145"/>
                      <a:pt x="0" y="167"/>
                    </a:cubicBezTo>
                    <a:cubicBezTo>
                      <a:pt x="240" y="596"/>
                      <a:pt x="240" y="596"/>
                      <a:pt x="240" y="596"/>
                    </a:cubicBezTo>
                    <a:cubicBezTo>
                      <a:pt x="267" y="574"/>
                      <a:pt x="290" y="552"/>
                      <a:pt x="308" y="532"/>
                    </a:cubicBezTo>
                    <a:cubicBezTo>
                      <a:pt x="346" y="489"/>
                      <a:pt x="361" y="452"/>
                      <a:pt x="348" y="429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9"/>
              <p:cNvSpPr/>
              <p:nvPr/>
            </p:nvSpPr>
            <p:spPr bwMode="auto">
              <a:xfrm>
                <a:off x="4262443" y="1855791"/>
                <a:ext cx="1150939" cy="755651"/>
              </a:xfrm>
              <a:custGeom>
                <a:avLst/>
                <a:gdLst>
                  <a:gd name="T0" fmla="*/ 290 w 306"/>
                  <a:gd name="T1" fmla="*/ 29 h 201"/>
                  <a:gd name="T2" fmla="*/ 266 w 306"/>
                  <a:gd name="T3" fmla="*/ 13 h 201"/>
                  <a:gd name="T4" fmla="*/ 76 w 306"/>
                  <a:gd name="T5" fmla="*/ 43 h 201"/>
                  <a:gd name="T6" fmla="*/ 0 w 306"/>
                  <a:gd name="T7" fmla="*/ 189 h 201"/>
                  <a:gd name="T8" fmla="*/ 13 w 306"/>
                  <a:gd name="T9" fmla="*/ 186 h 201"/>
                  <a:gd name="T10" fmla="*/ 91 w 306"/>
                  <a:gd name="T11" fmla="*/ 169 h 201"/>
                  <a:gd name="T12" fmla="*/ 65 w 306"/>
                  <a:gd name="T13" fmla="*/ 193 h 201"/>
                  <a:gd name="T14" fmla="*/ 179 w 306"/>
                  <a:gd name="T15" fmla="*/ 201 h 201"/>
                  <a:gd name="T16" fmla="*/ 251 w 306"/>
                  <a:gd name="T17" fmla="*/ 134 h 201"/>
                  <a:gd name="T18" fmla="*/ 248 w 306"/>
                  <a:gd name="T19" fmla="*/ 134 h 201"/>
                  <a:gd name="T20" fmla="*/ 253 w 306"/>
                  <a:gd name="T21" fmla="*/ 133 h 201"/>
                  <a:gd name="T22" fmla="*/ 290 w 306"/>
                  <a:gd name="T23" fmla="*/ 2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6" h="201">
                    <a:moveTo>
                      <a:pt x="290" y="29"/>
                    </a:moveTo>
                    <a:cubicBezTo>
                      <a:pt x="284" y="22"/>
                      <a:pt x="277" y="17"/>
                      <a:pt x="266" y="13"/>
                    </a:cubicBezTo>
                    <a:cubicBezTo>
                      <a:pt x="226" y="0"/>
                      <a:pt x="156" y="13"/>
                      <a:pt x="76" y="43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13" y="186"/>
                      <a:pt x="13" y="186"/>
                      <a:pt x="13" y="186"/>
                    </a:cubicBezTo>
                    <a:cubicBezTo>
                      <a:pt x="91" y="169"/>
                      <a:pt x="91" y="169"/>
                      <a:pt x="91" y="169"/>
                    </a:cubicBezTo>
                    <a:cubicBezTo>
                      <a:pt x="84" y="177"/>
                      <a:pt x="76" y="185"/>
                      <a:pt x="65" y="193"/>
                    </a:cubicBezTo>
                    <a:cubicBezTo>
                      <a:pt x="179" y="201"/>
                      <a:pt x="179" y="201"/>
                      <a:pt x="179" y="201"/>
                    </a:cubicBezTo>
                    <a:cubicBezTo>
                      <a:pt x="208" y="178"/>
                      <a:pt x="233" y="155"/>
                      <a:pt x="251" y="134"/>
                    </a:cubicBezTo>
                    <a:cubicBezTo>
                      <a:pt x="248" y="134"/>
                      <a:pt x="248" y="134"/>
                      <a:pt x="248" y="134"/>
                    </a:cubicBezTo>
                    <a:cubicBezTo>
                      <a:pt x="253" y="133"/>
                      <a:pt x="253" y="133"/>
                      <a:pt x="253" y="133"/>
                    </a:cubicBezTo>
                    <a:cubicBezTo>
                      <a:pt x="292" y="89"/>
                      <a:pt x="306" y="51"/>
                      <a:pt x="290" y="29"/>
                    </a:cubicBezTo>
                    <a:close/>
                  </a:path>
                </a:pathLst>
              </a:custGeom>
              <a:solidFill>
                <a:srgbClr val="FCD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Rectangle 30"/>
              <p:cNvSpPr>
                <a:spLocks noChangeArrowheads="1"/>
              </p:cNvSpPr>
              <p:nvPr/>
            </p:nvSpPr>
            <p:spPr bwMode="auto">
              <a:xfrm>
                <a:off x="4341818" y="2701929"/>
                <a:ext cx="1588" cy="4763"/>
              </a:xfrm>
              <a:prstGeom prst="rect">
                <a:avLst/>
              </a:prstGeom>
              <a:solidFill>
                <a:srgbClr val="427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Rectangle 31"/>
              <p:cNvSpPr>
                <a:spLocks noChangeArrowheads="1"/>
              </p:cNvSpPr>
              <p:nvPr/>
            </p:nvSpPr>
            <p:spPr bwMode="auto">
              <a:xfrm>
                <a:off x="4337056" y="2706692"/>
                <a:ext cx="4763" cy="1588"/>
              </a:xfrm>
              <a:prstGeom prst="rect">
                <a:avLst/>
              </a:prstGeom>
              <a:solidFill>
                <a:srgbClr val="427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32"/>
              <p:cNvSpPr/>
              <p:nvPr/>
            </p:nvSpPr>
            <p:spPr bwMode="auto">
              <a:xfrm>
                <a:off x="4210056" y="2871792"/>
                <a:ext cx="898526" cy="568326"/>
              </a:xfrm>
              <a:custGeom>
                <a:avLst/>
                <a:gdLst>
                  <a:gd name="T0" fmla="*/ 106 w 239"/>
                  <a:gd name="T1" fmla="*/ 19 h 151"/>
                  <a:gd name="T2" fmla="*/ 79 w 239"/>
                  <a:gd name="T3" fmla="*/ 36 h 151"/>
                  <a:gd name="T4" fmla="*/ 39 w 239"/>
                  <a:gd name="T5" fmla="*/ 53 h 151"/>
                  <a:gd name="T6" fmla="*/ 59 w 239"/>
                  <a:gd name="T7" fmla="*/ 0 h 151"/>
                  <a:gd name="T8" fmla="*/ 59 w 239"/>
                  <a:gd name="T9" fmla="*/ 0 h 151"/>
                  <a:gd name="T10" fmla="*/ 0 w 239"/>
                  <a:gd name="T11" fmla="*/ 151 h 151"/>
                  <a:gd name="T12" fmla="*/ 111 w 239"/>
                  <a:gd name="T13" fmla="*/ 98 h 151"/>
                  <a:gd name="T14" fmla="*/ 187 w 239"/>
                  <a:gd name="T15" fmla="*/ 51 h 151"/>
                  <a:gd name="T16" fmla="*/ 239 w 239"/>
                  <a:gd name="T17" fmla="*/ 13 h 151"/>
                  <a:gd name="T18" fmla="*/ 125 w 239"/>
                  <a:gd name="T19" fmla="*/ 5 h 151"/>
                  <a:gd name="T20" fmla="*/ 106 w 239"/>
                  <a:gd name="T21" fmla="*/ 1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9" h="151">
                    <a:moveTo>
                      <a:pt x="106" y="19"/>
                    </a:moveTo>
                    <a:cubicBezTo>
                      <a:pt x="97" y="25"/>
                      <a:pt x="88" y="30"/>
                      <a:pt x="79" y="36"/>
                    </a:cubicBezTo>
                    <a:cubicBezTo>
                      <a:pt x="66" y="43"/>
                      <a:pt x="51" y="48"/>
                      <a:pt x="39" y="53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36" y="136"/>
                      <a:pt x="74" y="118"/>
                      <a:pt x="111" y="98"/>
                    </a:cubicBezTo>
                    <a:cubicBezTo>
                      <a:pt x="137" y="83"/>
                      <a:pt x="162" y="68"/>
                      <a:pt x="187" y="51"/>
                    </a:cubicBezTo>
                    <a:cubicBezTo>
                      <a:pt x="206" y="38"/>
                      <a:pt x="223" y="25"/>
                      <a:pt x="239" y="13"/>
                    </a:cubicBezTo>
                    <a:cubicBezTo>
                      <a:pt x="125" y="5"/>
                      <a:pt x="125" y="5"/>
                      <a:pt x="125" y="5"/>
                    </a:cubicBezTo>
                    <a:cubicBezTo>
                      <a:pt x="119" y="9"/>
                      <a:pt x="113" y="14"/>
                      <a:pt x="106" y="19"/>
                    </a:cubicBezTo>
                    <a:close/>
                  </a:path>
                </a:pathLst>
              </a:custGeom>
              <a:solidFill>
                <a:srgbClr val="FFD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33"/>
              <p:cNvSpPr/>
              <p:nvPr/>
            </p:nvSpPr>
            <p:spPr bwMode="auto">
              <a:xfrm>
                <a:off x="4356106" y="2878142"/>
                <a:ext cx="323850" cy="198438"/>
              </a:xfrm>
              <a:custGeom>
                <a:avLst/>
                <a:gdLst>
                  <a:gd name="T0" fmla="*/ 40 w 86"/>
                  <a:gd name="T1" fmla="*/ 36 h 53"/>
                  <a:gd name="T2" fmla="*/ 67 w 86"/>
                  <a:gd name="T3" fmla="*/ 19 h 53"/>
                  <a:gd name="T4" fmla="*/ 86 w 86"/>
                  <a:gd name="T5" fmla="*/ 5 h 53"/>
                  <a:gd name="T6" fmla="*/ 21 w 86"/>
                  <a:gd name="T7" fmla="*/ 0 h 53"/>
                  <a:gd name="T8" fmla="*/ 20 w 86"/>
                  <a:gd name="T9" fmla="*/ 0 h 53"/>
                  <a:gd name="T10" fmla="*/ 0 w 86"/>
                  <a:gd name="T11" fmla="*/ 53 h 53"/>
                  <a:gd name="T12" fmla="*/ 40 w 86"/>
                  <a:gd name="T13" fmla="*/ 3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3">
                    <a:moveTo>
                      <a:pt x="40" y="36"/>
                    </a:moveTo>
                    <a:cubicBezTo>
                      <a:pt x="49" y="30"/>
                      <a:pt x="58" y="25"/>
                      <a:pt x="67" y="19"/>
                    </a:cubicBezTo>
                    <a:cubicBezTo>
                      <a:pt x="74" y="14"/>
                      <a:pt x="80" y="9"/>
                      <a:pt x="86" y="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2" y="48"/>
                      <a:pt x="27" y="43"/>
                      <a:pt x="40" y="36"/>
                    </a:cubicBezTo>
                    <a:close/>
                  </a:path>
                </a:pathLst>
              </a:custGeom>
              <a:solidFill>
                <a:srgbClr val="FFA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4"/>
              <p:cNvSpPr/>
              <p:nvPr/>
            </p:nvSpPr>
            <p:spPr bwMode="auto">
              <a:xfrm>
                <a:off x="4262443" y="2314579"/>
                <a:ext cx="420688" cy="266700"/>
              </a:xfrm>
              <a:custGeom>
                <a:avLst/>
                <a:gdLst>
                  <a:gd name="T0" fmla="*/ 95 w 112"/>
                  <a:gd name="T1" fmla="*/ 4 h 71"/>
                  <a:gd name="T2" fmla="*/ 27 w 112"/>
                  <a:gd name="T3" fmla="*/ 15 h 71"/>
                  <a:gd name="T4" fmla="*/ 0 w 112"/>
                  <a:gd name="T5" fmla="*/ 66 h 71"/>
                  <a:gd name="T6" fmla="*/ 0 w 112"/>
                  <a:gd name="T7" fmla="*/ 66 h 71"/>
                  <a:gd name="T8" fmla="*/ 65 w 112"/>
                  <a:gd name="T9" fmla="*/ 71 h 71"/>
                  <a:gd name="T10" fmla="*/ 91 w 112"/>
                  <a:gd name="T11" fmla="*/ 47 h 71"/>
                  <a:gd name="T12" fmla="*/ 104 w 112"/>
                  <a:gd name="T13" fmla="*/ 10 h 71"/>
                  <a:gd name="T14" fmla="*/ 95 w 112"/>
                  <a:gd name="T15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71">
                    <a:moveTo>
                      <a:pt x="95" y="4"/>
                    </a:moveTo>
                    <a:cubicBezTo>
                      <a:pt x="81" y="0"/>
                      <a:pt x="56" y="4"/>
                      <a:pt x="27" y="15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76" y="63"/>
                      <a:pt x="84" y="55"/>
                      <a:pt x="91" y="47"/>
                    </a:cubicBezTo>
                    <a:cubicBezTo>
                      <a:pt x="91" y="47"/>
                      <a:pt x="112" y="19"/>
                      <a:pt x="104" y="10"/>
                    </a:cubicBezTo>
                    <a:cubicBezTo>
                      <a:pt x="102" y="8"/>
                      <a:pt x="99" y="6"/>
                      <a:pt x="95" y="4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37"/>
            <p:cNvGrpSpPr>
              <a:grpSpLocks noChangeAspect="1"/>
            </p:cNvGrpSpPr>
            <p:nvPr/>
          </p:nvGrpSpPr>
          <p:grpSpPr bwMode="auto">
            <a:xfrm>
              <a:off x="5756275" y="5329238"/>
              <a:ext cx="2290763" cy="134937"/>
              <a:chOff x="3634" y="3365"/>
              <a:chExt cx="1443" cy="85"/>
            </a:xfrm>
          </p:grpSpPr>
          <p:sp>
            <p:nvSpPr>
              <p:cNvPr id="10" name="AutoShape 36"/>
              <p:cNvSpPr>
                <a:spLocks noChangeAspect="1" noChangeArrowheads="1" noTextEdit="1"/>
              </p:cNvSpPr>
              <p:nvPr/>
            </p:nvSpPr>
            <p:spPr bwMode="auto">
              <a:xfrm>
                <a:off x="3636" y="3365"/>
                <a:ext cx="1439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8"/>
              <p:cNvSpPr/>
              <p:nvPr/>
            </p:nvSpPr>
            <p:spPr bwMode="auto">
              <a:xfrm>
                <a:off x="5072" y="3414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9"/>
              <p:cNvSpPr/>
              <p:nvPr/>
            </p:nvSpPr>
            <p:spPr bwMode="auto">
              <a:xfrm>
                <a:off x="5030" y="342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40"/>
              <p:cNvSpPr/>
              <p:nvPr/>
            </p:nvSpPr>
            <p:spPr bwMode="auto">
              <a:xfrm>
                <a:off x="4997" y="3422"/>
                <a:ext cx="26" cy="5"/>
              </a:xfrm>
              <a:custGeom>
                <a:avLst/>
                <a:gdLst>
                  <a:gd name="T0" fmla="*/ 0 w 11"/>
                  <a:gd name="T1" fmla="*/ 1 h 2"/>
                  <a:gd name="T2" fmla="*/ 9 w 11"/>
                  <a:gd name="T3" fmla="*/ 1 h 2"/>
                  <a:gd name="T4" fmla="*/ 9 w 11"/>
                  <a:gd name="T5" fmla="*/ 1 h 2"/>
                  <a:gd name="T6" fmla="*/ 11 w 11"/>
                  <a:gd name="T7" fmla="*/ 0 h 2"/>
                  <a:gd name="T8" fmla="*/ 0 w 1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0" y="1"/>
                    </a:moveTo>
                    <a:cubicBezTo>
                      <a:pt x="2" y="2"/>
                      <a:pt x="6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41"/>
              <p:cNvSpPr/>
              <p:nvPr/>
            </p:nvSpPr>
            <p:spPr bwMode="auto">
              <a:xfrm>
                <a:off x="4973" y="3417"/>
                <a:ext cx="9" cy="0"/>
              </a:xfrm>
              <a:custGeom>
                <a:avLst/>
                <a:gdLst>
                  <a:gd name="T0" fmla="*/ 4 w 4"/>
                  <a:gd name="T1" fmla="*/ 3 w 4"/>
                  <a:gd name="T2" fmla="*/ 2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0" y="0"/>
                      <a:pt x="4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42"/>
              <p:cNvSpPr/>
              <p:nvPr/>
            </p:nvSpPr>
            <p:spPr bwMode="auto">
              <a:xfrm>
                <a:off x="4978" y="3414"/>
                <a:ext cx="7" cy="3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3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43"/>
              <p:cNvSpPr/>
              <p:nvPr/>
            </p:nvSpPr>
            <p:spPr bwMode="auto">
              <a:xfrm>
                <a:off x="4959" y="3414"/>
                <a:ext cx="9" cy="3"/>
              </a:xfrm>
              <a:custGeom>
                <a:avLst/>
                <a:gdLst>
                  <a:gd name="T0" fmla="*/ 2 w 4"/>
                  <a:gd name="T1" fmla="*/ 0 h 1"/>
                  <a:gd name="T2" fmla="*/ 2 w 4"/>
                  <a:gd name="T3" fmla="*/ 1 h 1"/>
                  <a:gd name="T4" fmla="*/ 4 w 4"/>
                  <a:gd name="T5" fmla="*/ 1 h 1"/>
                  <a:gd name="T6" fmla="*/ 2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0" y="0"/>
                      <a:pt x="0" y="1"/>
                      <a:pt x="2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44"/>
              <p:cNvSpPr/>
              <p:nvPr/>
            </p:nvSpPr>
            <p:spPr bwMode="auto">
              <a:xfrm>
                <a:off x="4959" y="34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45"/>
              <p:cNvSpPr/>
              <p:nvPr/>
            </p:nvSpPr>
            <p:spPr bwMode="auto">
              <a:xfrm>
                <a:off x="4961" y="3419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46"/>
              <p:cNvSpPr/>
              <p:nvPr/>
            </p:nvSpPr>
            <p:spPr bwMode="auto">
              <a:xfrm>
                <a:off x="4970" y="3419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0" y="1"/>
                    </a:cubicBezTo>
                    <a:cubicBezTo>
                      <a:pt x="4" y="1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47"/>
              <p:cNvSpPr/>
              <p:nvPr/>
            </p:nvSpPr>
            <p:spPr bwMode="auto">
              <a:xfrm>
                <a:off x="4994" y="3427"/>
                <a:ext cx="10" cy="2"/>
              </a:xfrm>
              <a:custGeom>
                <a:avLst/>
                <a:gdLst>
                  <a:gd name="T0" fmla="*/ 1 w 4"/>
                  <a:gd name="T1" fmla="*/ 0 h 1"/>
                  <a:gd name="T2" fmla="*/ 2 w 4"/>
                  <a:gd name="T3" fmla="*/ 1 h 1"/>
                  <a:gd name="T4" fmla="*/ 4 w 4"/>
                  <a:gd name="T5" fmla="*/ 0 h 1"/>
                  <a:gd name="T6" fmla="*/ 1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48"/>
              <p:cNvSpPr/>
              <p:nvPr/>
            </p:nvSpPr>
            <p:spPr bwMode="auto">
              <a:xfrm>
                <a:off x="4930" y="3417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9"/>
              <p:cNvSpPr/>
              <p:nvPr/>
            </p:nvSpPr>
            <p:spPr bwMode="auto">
              <a:xfrm>
                <a:off x="4928" y="3419"/>
                <a:ext cx="4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50"/>
              <p:cNvSpPr/>
              <p:nvPr/>
            </p:nvSpPr>
            <p:spPr bwMode="auto">
              <a:xfrm>
                <a:off x="4956" y="3422"/>
                <a:ext cx="10" cy="2"/>
              </a:xfrm>
              <a:custGeom>
                <a:avLst/>
                <a:gdLst>
                  <a:gd name="T0" fmla="*/ 0 w 10"/>
                  <a:gd name="T1" fmla="*/ 2 h 2"/>
                  <a:gd name="T2" fmla="*/ 10 w 10"/>
                  <a:gd name="T3" fmla="*/ 0 h 2"/>
                  <a:gd name="T4" fmla="*/ 0 w 10"/>
                  <a:gd name="T5" fmla="*/ 2 h 2"/>
                  <a:gd name="T6" fmla="*/ 0 w 10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51"/>
              <p:cNvSpPr/>
              <p:nvPr/>
            </p:nvSpPr>
            <p:spPr bwMode="auto">
              <a:xfrm>
                <a:off x="4906" y="3414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3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3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2"/>
              <p:cNvSpPr/>
              <p:nvPr/>
            </p:nvSpPr>
            <p:spPr bwMode="auto">
              <a:xfrm>
                <a:off x="4883" y="3414"/>
                <a:ext cx="14" cy="3"/>
              </a:xfrm>
              <a:custGeom>
                <a:avLst/>
                <a:gdLst>
                  <a:gd name="T0" fmla="*/ 5 w 6"/>
                  <a:gd name="T1" fmla="*/ 1 h 1"/>
                  <a:gd name="T2" fmla="*/ 4 w 6"/>
                  <a:gd name="T3" fmla="*/ 0 h 1"/>
                  <a:gd name="T4" fmla="*/ 0 w 6"/>
                  <a:gd name="T5" fmla="*/ 1 h 1"/>
                  <a:gd name="T6" fmla="*/ 5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5" y="1"/>
                    </a:moveTo>
                    <a:cubicBezTo>
                      <a:pt x="6" y="1"/>
                      <a:pt x="3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53"/>
              <p:cNvSpPr/>
              <p:nvPr/>
            </p:nvSpPr>
            <p:spPr bwMode="auto">
              <a:xfrm>
                <a:off x="4911" y="341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54"/>
              <p:cNvSpPr/>
              <p:nvPr/>
            </p:nvSpPr>
            <p:spPr bwMode="auto">
              <a:xfrm>
                <a:off x="4909" y="3422"/>
                <a:ext cx="4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55"/>
              <p:cNvSpPr/>
              <p:nvPr/>
            </p:nvSpPr>
            <p:spPr bwMode="auto">
              <a:xfrm>
                <a:off x="4932" y="3422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2"/>
                      <a:pt x="2" y="1"/>
                      <a:pt x="4" y="0"/>
                    </a:cubicBezTo>
                    <a:cubicBezTo>
                      <a:pt x="3" y="1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56"/>
              <p:cNvSpPr/>
              <p:nvPr/>
            </p:nvSpPr>
            <p:spPr bwMode="auto">
              <a:xfrm>
                <a:off x="4921" y="342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57"/>
              <p:cNvSpPr/>
              <p:nvPr/>
            </p:nvSpPr>
            <p:spPr bwMode="auto">
              <a:xfrm>
                <a:off x="4918" y="342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58"/>
              <p:cNvSpPr/>
              <p:nvPr/>
            </p:nvSpPr>
            <p:spPr bwMode="auto">
              <a:xfrm>
                <a:off x="4878" y="3422"/>
                <a:ext cx="14" cy="0"/>
              </a:xfrm>
              <a:custGeom>
                <a:avLst/>
                <a:gdLst>
                  <a:gd name="T0" fmla="*/ 4 w 6"/>
                  <a:gd name="T1" fmla="*/ 0 w 6"/>
                  <a:gd name="T2" fmla="*/ 5 w 6"/>
                  <a:gd name="T3" fmla="*/ 4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4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59"/>
              <p:cNvSpPr>
                <a:spLocks noChangeArrowheads="1"/>
              </p:cNvSpPr>
              <p:nvPr/>
            </p:nvSpPr>
            <p:spPr bwMode="auto">
              <a:xfrm>
                <a:off x="4847" y="3422"/>
                <a:ext cx="1" cy="1"/>
              </a:xfrm>
              <a:prstGeom prst="rect">
                <a:avLst/>
              </a:pr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60"/>
              <p:cNvSpPr/>
              <p:nvPr/>
            </p:nvSpPr>
            <p:spPr bwMode="auto">
              <a:xfrm>
                <a:off x="4890" y="3422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61"/>
              <p:cNvSpPr/>
              <p:nvPr/>
            </p:nvSpPr>
            <p:spPr bwMode="auto">
              <a:xfrm>
                <a:off x="4868" y="341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62"/>
              <p:cNvSpPr/>
              <p:nvPr/>
            </p:nvSpPr>
            <p:spPr bwMode="auto">
              <a:xfrm>
                <a:off x="4899" y="341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63"/>
              <p:cNvSpPr/>
              <p:nvPr/>
            </p:nvSpPr>
            <p:spPr bwMode="auto">
              <a:xfrm>
                <a:off x="4897" y="342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64"/>
              <p:cNvSpPr/>
              <p:nvPr/>
            </p:nvSpPr>
            <p:spPr bwMode="auto">
              <a:xfrm>
                <a:off x="4828" y="3422"/>
                <a:ext cx="28" cy="15"/>
              </a:xfrm>
              <a:custGeom>
                <a:avLst/>
                <a:gdLst>
                  <a:gd name="T0" fmla="*/ 5 w 12"/>
                  <a:gd name="T1" fmla="*/ 1 h 6"/>
                  <a:gd name="T2" fmla="*/ 9 w 12"/>
                  <a:gd name="T3" fmla="*/ 3 h 6"/>
                  <a:gd name="T4" fmla="*/ 5 w 12"/>
                  <a:gd name="T5" fmla="*/ 2 h 6"/>
                  <a:gd name="T6" fmla="*/ 1 w 12"/>
                  <a:gd name="T7" fmla="*/ 5 h 6"/>
                  <a:gd name="T8" fmla="*/ 4 w 12"/>
                  <a:gd name="T9" fmla="*/ 5 h 6"/>
                  <a:gd name="T10" fmla="*/ 4 w 12"/>
                  <a:gd name="T11" fmla="*/ 6 h 6"/>
                  <a:gd name="T12" fmla="*/ 9 w 12"/>
                  <a:gd name="T13" fmla="*/ 5 h 6"/>
                  <a:gd name="T14" fmla="*/ 8 w 12"/>
                  <a:gd name="T15" fmla="*/ 0 h 6"/>
                  <a:gd name="T16" fmla="*/ 5 w 12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5" y="1"/>
                    </a:moveTo>
                    <a:cubicBezTo>
                      <a:pt x="6" y="2"/>
                      <a:pt x="11" y="2"/>
                      <a:pt x="9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6" y="3"/>
                      <a:pt x="0" y="4"/>
                      <a:pt x="1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4" y="6"/>
                    </a:cubicBezTo>
                    <a:cubicBezTo>
                      <a:pt x="4" y="5"/>
                      <a:pt x="7" y="4"/>
                      <a:pt x="9" y="5"/>
                    </a:cubicBezTo>
                    <a:cubicBezTo>
                      <a:pt x="12" y="4"/>
                      <a:pt x="10" y="2"/>
                      <a:pt x="8" y="0"/>
                    </a:cubicBezTo>
                    <a:cubicBezTo>
                      <a:pt x="8" y="1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65"/>
              <p:cNvSpPr/>
              <p:nvPr/>
            </p:nvSpPr>
            <p:spPr bwMode="auto">
              <a:xfrm>
                <a:off x="4847" y="3419"/>
                <a:ext cx="14" cy="3"/>
              </a:xfrm>
              <a:custGeom>
                <a:avLst/>
                <a:gdLst>
                  <a:gd name="T0" fmla="*/ 0 w 6"/>
                  <a:gd name="T1" fmla="*/ 1 h 1"/>
                  <a:gd name="T2" fmla="*/ 5 w 6"/>
                  <a:gd name="T3" fmla="*/ 1 h 1"/>
                  <a:gd name="T4" fmla="*/ 5 w 6"/>
                  <a:gd name="T5" fmla="*/ 1 h 1"/>
                  <a:gd name="T6" fmla="*/ 6 w 6"/>
                  <a:gd name="T7" fmla="*/ 1 h 1"/>
                  <a:gd name="T8" fmla="*/ 2 w 6"/>
                  <a:gd name="T9" fmla="*/ 0 h 1"/>
                  <a:gd name="T10" fmla="*/ 0 w 6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66"/>
              <p:cNvSpPr/>
              <p:nvPr/>
            </p:nvSpPr>
            <p:spPr bwMode="auto">
              <a:xfrm>
                <a:off x="4861" y="3422"/>
                <a:ext cx="19" cy="5"/>
              </a:xfrm>
              <a:custGeom>
                <a:avLst/>
                <a:gdLst>
                  <a:gd name="T0" fmla="*/ 5 w 8"/>
                  <a:gd name="T1" fmla="*/ 0 h 2"/>
                  <a:gd name="T2" fmla="*/ 5 w 8"/>
                  <a:gd name="T3" fmla="*/ 0 h 2"/>
                  <a:gd name="T4" fmla="*/ 5 w 8"/>
                  <a:gd name="T5" fmla="*/ 0 h 2"/>
                  <a:gd name="T6" fmla="*/ 5 w 8"/>
                  <a:gd name="T7" fmla="*/ 0 h 2"/>
                  <a:gd name="T8" fmla="*/ 5 w 8"/>
                  <a:gd name="T9" fmla="*/ 0 h 2"/>
                  <a:gd name="T10" fmla="*/ 5 w 8"/>
                  <a:gd name="T11" fmla="*/ 0 h 2"/>
                  <a:gd name="T12" fmla="*/ 5 w 8"/>
                  <a:gd name="T13" fmla="*/ 0 h 2"/>
                  <a:gd name="T14" fmla="*/ 5 w 8"/>
                  <a:gd name="T15" fmla="*/ 0 h 2"/>
                  <a:gd name="T16" fmla="*/ 5 w 8"/>
                  <a:gd name="T17" fmla="*/ 0 h 2"/>
                  <a:gd name="T18" fmla="*/ 0 w 8"/>
                  <a:gd name="T19" fmla="*/ 0 h 2"/>
                  <a:gd name="T20" fmla="*/ 5 w 8"/>
                  <a:gd name="T21" fmla="*/ 0 h 2"/>
                  <a:gd name="T22" fmla="*/ 3 w 8"/>
                  <a:gd name="T23" fmla="*/ 2 h 2"/>
                  <a:gd name="T24" fmla="*/ 7 w 8"/>
                  <a:gd name="T25" fmla="*/ 1 h 2"/>
                  <a:gd name="T26" fmla="*/ 5 w 8"/>
                  <a:gd name="T27" fmla="*/ 0 h 2"/>
                  <a:gd name="T28" fmla="*/ 7 w 8"/>
                  <a:gd name="T29" fmla="*/ 0 h 2"/>
                  <a:gd name="T30" fmla="*/ 5 w 8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2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5" y="0"/>
                    </a:cubicBezTo>
                    <a:cubicBezTo>
                      <a:pt x="4" y="1"/>
                      <a:pt x="1" y="1"/>
                      <a:pt x="3" y="2"/>
                    </a:cubicBezTo>
                    <a:cubicBezTo>
                      <a:pt x="6" y="2"/>
                      <a:pt x="5" y="2"/>
                      <a:pt x="7" y="1"/>
                    </a:cubicBezTo>
                    <a:cubicBezTo>
                      <a:pt x="2" y="1"/>
                      <a:pt x="8" y="1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67"/>
              <p:cNvSpPr/>
              <p:nvPr/>
            </p:nvSpPr>
            <p:spPr bwMode="auto">
              <a:xfrm>
                <a:off x="4930" y="34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68"/>
              <p:cNvSpPr/>
              <p:nvPr/>
            </p:nvSpPr>
            <p:spPr bwMode="auto">
              <a:xfrm>
                <a:off x="4921" y="3427"/>
                <a:ext cx="16" cy="5"/>
              </a:xfrm>
              <a:custGeom>
                <a:avLst/>
                <a:gdLst>
                  <a:gd name="T0" fmla="*/ 5 w 7"/>
                  <a:gd name="T1" fmla="*/ 1 h 2"/>
                  <a:gd name="T2" fmla="*/ 0 w 7"/>
                  <a:gd name="T3" fmla="*/ 0 h 2"/>
                  <a:gd name="T4" fmla="*/ 3 w 7"/>
                  <a:gd name="T5" fmla="*/ 2 h 2"/>
                  <a:gd name="T6" fmla="*/ 5 w 7"/>
                  <a:gd name="T7" fmla="*/ 1 h 2"/>
                  <a:gd name="T8" fmla="*/ 5 w 7"/>
                  <a:gd name="T9" fmla="*/ 2 h 2"/>
                  <a:gd name="T10" fmla="*/ 5 w 7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5" y="1"/>
                    </a:moveTo>
                    <a:cubicBezTo>
                      <a:pt x="3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2"/>
                    </a:cubicBezTo>
                    <a:cubicBezTo>
                      <a:pt x="3" y="1"/>
                      <a:pt x="3" y="1"/>
                      <a:pt x="5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7" y="1"/>
                      <a:pt x="5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69"/>
              <p:cNvSpPr/>
              <p:nvPr/>
            </p:nvSpPr>
            <p:spPr bwMode="auto">
              <a:xfrm>
                <a:off x="4890" y="3427"/>
                <a:ext cx="9" cy="2"/>
              </a:xfrm>
              <a:custGeom>
                <a:avLst/>
                <a:gdLst>
                  <a:gd name="T0" fmla="*/ 2 w 4"/>
                  <a:gd name="T1" fmla="*/ 1 h 1"/>
                  <a:gd name="T2" fmla="*/ 2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  <a:gd name="T8" fmla="*/ 2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70"/>
              <p:cNvSpPr/>
              <p:nvPr/>
            </p:nvSpPr>
            <p:spPr bwMode="auto">
              <a:xfrm>
                <a:off x="4842" y="3419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3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71"/>
              <p:cNvSpPr/>
              <p:nvPr/>
            </p:nvSpPr>
            <p:spPr bwMode="auto">
              <a:xfrm>
                <a:off x="4830" y="341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72"/>
              <p:cNvSpPr/>
              <p:nvPr/>
            </p:nvSpPr>
            <p:spPr bwMode="auto">
              <a:xfrm>
                <a:off x="4127" y="34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73"/>
              <p:cNvSpPr/>
              <p:nvPr/>
            </p:nvSpPr>
            <p:spPr bwMode="auto">
              <a:xfrm>
                <a:off x="4510" y="3414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74"/>
              <p:cNvSpPr/>
              <p:nvPr/>
            </p:nvSpPr>
            <p:spPr bwMode="auto">
              <a:xfrm>
                <a:off x="4303" y="3427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75"/>
              <p:cNvSpPr/>
              <p:nvPr/>
            </p:nvSpPr>
            <p:spPr bwMode="auto">
              <a:xfrm>
                <a:off x="4294" y="3437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6"/>
              <p:cNvSpPr/>
              <p:nvPr/>
            </p:nvSpPr>
            <p:spPr bwMode="auto">
              <a:xfrm>
                <a:off x="4014" y="3432"/>
                <a:ext cx="4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77"/>
              <p:cNvSpPr/>
              <p:nvPr/>
            </p:nvSpPr>
            <p:spPr bwMode="auto">
              <a:xfrm>
                <a:off x="4693" y="3419"/>
                <a:ext cx="9" cy="5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78"/>
              <p:cNvSpPr/>
              <p:nvPr/>
            </p:nvSpPr>
            <p:spPr bwMode="auto">
              <a:xfrm>
                <a:off x="4120" y="3404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79"/>
              <p:cNvSpPr/>
              <p:nvPr/>
            </p:nvSpPr>
            <p:spPr bwMode="auto">
              <a:xfrm>
                <a:off x="4681" y="3419"/>
                <a:ext cx="12" cy="0"/>
              </a:xfrm>
              <a:custGeom>
                <a:avLst/>
                <a:gdLst>
                  <a:gd name="T0" fmla="*/ 0 w 5"/>
                  <a:gd name="T1" fmla="*/ 1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80"/>
              <p:cNvSpPr/>
              <p:nvPr/>
            </p:nvSpPr>
            <p:spPr bwMode="auto">
              <a:xfrm>
                <a:off x="3664" y="3406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81"/>
              <p:cNvSpPr/>
              <p:nvPr/>
            </p:nvSpPr>
            <p:spPr bwMode="auto">
              <a:xfrm>
                <a:off x="4780" y="3419"/>
                <a:ext cx="3" cy="0"/>
              </a:xfrm>
              <a:custGeom>
                <a:avLst/>
                <a:gdLst>
                  <a:gd name="T0" fmla="*/ 0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82"/>
              <p:cNvSpPr/>
              <p:nvPr/>
            </p:nvSpPr>
            <p:spPr bwMode="auto">
              <a:xfrm>
                <a:off x="4655" y="34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83"/>
              <p:cNvSpPr/>
              <p:nvPr/>
            </p:nvSpPr>
            <p:spPr bwMode="auto">
              <a:xfrm>
                <a:off x="4783" y="3419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84"/>
              <p:cNvSpPr/>
              <p:nvPr/>
            </p:nvSpPr>
            <p:spPr bwMode="auto">
              <a:xfrm>
                <a:off x="4785" y="341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85"/>
              <p:cNvSpPr/>
              <p:nvPr/>
            </p:nvSpPr>
            <p:spPr bwMode="auto">
              <a:xfrm>
                <a:off x="4778" y="34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86"/>
              <p:cNvSpPr/>
              <p:nvPr/>
            </p:nvSpPr>
            <p:spPr bwMode="auto">
              <a:xfrm>
                <a:off x="3854" y="3414"/>
                <a:ext cx="5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87"/>
              <p:cNvSpPr/>
              <p:nvPr/>
            </p:nvSpPr>
            <p:spPr bwMode="auto">
              <a:xfrm>
                <a:off x="4446" y="344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88"/>
              <p:cNvSpPr/>
              <p:nvPr/>
            </p:nvSpPr>
            <p:spPr bwMode="auto">
              <a:xfrm>
                <a:off x="4436" y="3435"/>
                <a:ext cx="10" cy="7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2 h 3"/>
                  <a:gd name="T4" fmla="*/ 3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89"/>
              <p:cNvSpPr/>
              <p:nvPr/>
            </p:nvSpPr>
            <p:spPr bwMode="auto">
              <a:xfrm>
                <a:off x="4068" y="340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90"/>
              <p:cNvSpPr>
                <a:spLocks noEditPoints="1"/>
              </p:cNvSpPr>
              <p:nvPr/>
            </p:nvSpPr>
            <p:spPr bwMode="auto">
              <a:xfrm>
                <a:off x="3636" y="3367"/>
                <a:ext cx="1190" cy="80"/>
              </a:xfrm>
              <a:custGeom>
                <a:avLst/>
                <a:gdLst>
                  <a:gd name="T0" fmla="*/ 484 w 501"/>
                  <a:gd name="T1" fmla="*/ 21 h 31"/>
                  <a:gd name="T2" fmla="*/ 476 w 501"/>
                  <a:gd name="T3" fmla="*/ 20 h 31"/>
                  <a:gd name="T4" fmla="*/ 435 w 501"/>
                  <a:gd name="T5" fmla="*/ 21 h 31"/>
                  <a:gd name="T6" fmla="*/ 391 w 501"/>
                  <a:gd name="T7" fmla="*/ 21 h 31"/>
                  <a:gd name="T8" fmla="*/ 373 w 501"/>
                  <a:gd name="T9" fmla="*/ 20 h 31"/>
                  <a:gd name="T10" fmla="*/ 353 w 501"/>
                  <a:gd name="T11" fmla="*/ 22 h 31"/>
                  <a:gd name="T12" fmla="*/ 335 w 501"/>
                  <a:gd name="T13" fmla="*/ 21 h 31"/>
                  <a:gd name="T14" fmla="*/ 288 w 501"/>
                  <a:gd name="T15" fmla="*/ 19 h 31"/>
                  <a:gd name="T16" fmla="*/ 259 w 501"/>
                  <a:gd name="T17" fmla="*/ 21 h 31"/>
                  <a:gd name="T18" fmla="*/ 237 w 501"/>
                  <a:gd name="T19" fmla="*/ 22 h 31"/>
                  <a:gd name="T20" fmla="*/ 204 w 501"/>
                  <a:gd name="T21" fmla="*/ 15 h 31"/>
                  <a:gd name="T22" fmla="*/ 174 w 501"/>
                  <a:gd name="T23" fmla="*/ 12 h 31"/>
                  <a:gd name="T24" fmla="*/ 170 w 501"/>
                  <a:gd name="T25" fmla="*/ 17 h 31"/>
                  <a:gd name="T26" fmla="*/ 127 w 501"/>
                  <a:gd name="T27" fmla="*/ 7 h 31"/>
                  <a:gd name="T28" fmla="*/ 99 w 501"/>
                  <a:gd name="T29" fmla="*/ 2 h 31"/>
                  <a:gd name="T30" fmla="*/ 97 w 501"/>
                  <a:gd name="T31" fmla="*/ 13 h 31"/>
                  <a:gd name="T32" fmla="*/ 91 w 501"/>
                  <a:gd name="T33" fmla="*/ 10 h 31"/>
                  <a:gd name="T34" fmla="*/ 57 w 501"/>
                  <a:gd name="T35" fmla="*/ 3 h 31"/>
                  <a:gd name="T36" fmla="*/ 43 w 501"/>
                  <a:gd name="T37" fmla="*/ 9 h 31"/>
                  <a:gd name="T38" fmla="*/ 18 w 501"/>
                  <a:gd name="T39" fmla="*/ 6 h 31"/>
                  <a:gd name="T40" fmla="*/ 14 w 501"/>
                  <a:gd name="T41" fmla="*/ 16 h 31"/>
                  <a:gd name="T42" fmla="*/ 18 w 501"/>
                  <a:gd name="T43" fmla="*/ 23 h 31"/>
                  <a:gd name="T44" fmla="*/ 28 w 501"/>
                  <a:gd name="T45" fmla="*/ 13 h 31"/>
                  <a:gd name="T46" fmla="*/ 38 w 501"/>
                  <a:gd name="T47" fmla="*/ 16 h 31"/>
                  <a:gd name="T48" fmla="*/ 76 w 501"/>
                  <a:gd name="T49" fmla="*/ 25 h 31"/>
                  <a:gd name="T50" fmla="*/ 60 w 501"/>
                  <a:gd name="T51" fmla="*/ 10 h 31"/>
                  <a:gd name="T52" fmla="*/ 91 w 501"/>
                  <a:gd name="T53" fmla="*/ 17 h 31"/>
                  <a:gd name="T54" fmla="*/ 92 w 501"/>
                  <a:gd name="T55" fmla="*/ 20 h 31"/>
                  <a:gd name="T56" fmla="*/ 108 w 501"/>
                  <a:gd name="T57" fmla="*/ 23 h 31"/>
                  <a:gd name="T58" fmla="*/ 112 w 501"/>
                  <a:gd name="T59" fmla="*/ 11 h 31"/>
                  <a:gd name="T60" fmla="*/ 130 w 501"/>
                  <a:gd name="T61" fmla="*/ 16 h 31"/>
                  <a:gd name="T62" fmla="*/ 142 w 501"/>
                  <a:gd name="T63" fmla="*/ 18 h 31"/>
                  <a:gd name="T64" fmla="*/ 163 w 501"/>
                  <a:gd name="T65" fmla="*/ 24 h 31"/>
                  <a:gd name="T66" fmla="*/ 182 w 501"/>
                  <a:gd name="T67" fmla="*/ 25 h 31"/>
                  <a:gd name="T68" fmla="*/ 182 w 501"/>
                  <a:gd name="T69" fmla="*/ 17 h 31"/>
                  <a:gd name="T70" fmla="*/ 189 w 501"/>
                  <a:gd name="T71" fmla="*/ 17 h 31"/>
                  <a:gd name="T72" fmla="*/ 207 w 501"/>
                  <a:gd name="T73" fmla="*/ 25 h 31"/>
                  <a:gd name="T74" fmla="*/ 216 w 501"/>
                  <a:gd name="T75" fmla="*/ 28 h 31"/>
                  <a:gd name="T76" fmla="*/ 237 w 501"/>
                  <a:gd name="T77" fmla="*/ 30 h 31"/>
                  <a:gd name="T78" fmla="*/ 265 w 501"/>
                  <a:gd name="T79" fmla="*/ 27 h 31"/>
                  <a:gd name="T80" fmla="*/ 282 w 501"/>
                  <a:gd name="T81" fmla="*/ 23 h 31"/>
                  <a:gd name="T82" fmla="*/ 282 w 501"/>
                  <a:gd name="T83" fmla="*/ 26 h 31"/>
                  <a:gd name="T84" fmla="*/ 295 w 501"/>
                  <a:gd name="T85" fmla="*/ 28 h 31"/>
                  <a:gd name="T86" fmla="*/ 320 w 501"/>
                  <a:gd name="T87" fmla="*/ 27 h 31"/>
                  <a:gd name="T88" fmla="*/ 346 w 501"/>
                  <a:gd name="T89" fmla="*/ 26 h 31"/>
                  <a:gd name="T90" fmla="*/ 363 w 501"/>
                  <a:gd name="T91" fmla="*/ 28 h 31"/>
                  <a:gd name="T92" fmla="*/ 381 w 501"/>
                  <a:gd name="T93" fmla="*/ 29 h 31"/>
                  <a:gd name="T94" fmla="*/ 397 w 501"/>
                  <a:gd name="T95" fmla="*/ 29 h 31"/>
                  <a:gd name="T96" fmla="*/ 414 w 501"/>
                  <a:gd name="T97" fmla="*/ 28 h 31"/>
                  <a:gd name="T98" fmla="*/ 444 w 501"/>
                  <a:gd name="T99" fmla="*/ 28 h 31"/>
                  <a:gd name="T100" fmla="*/ 470 w 501"/>
                  <a:gd name="T101" fmla="*/ 22 h 31"/>
                  <a:gd name="T102" fmla="*/ 480 w 501"/>
                  <a:gd name="T103" fmla="*/ 25 h 31"/>
                  <a:gd name="T104" fmla="*/ 501 w 501"/>
                  <a:gd name="T105" fmla="*/ 21 h 31"/>
                  <a:gd name="T106" fmla="*/ 83 w 501"/>
                  <a:gd name="T107" fmla="*/ 8 h 31"/>
                  <a:gd name="T108" fmla="*/ 106 w 501"/>
                  <a:gd name="T109" fmla="*/ 11 h 31"/>
                  <a:gd name="T110" fmla="*/ 284 w 501"/>
                  <a:gd name="T111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01" h="31">
                    <a:moveTo>
                      <a:pt x="501" y="21"/>
                    </a:moveTo>
                    <a:cubicBezTo>
                      <a:pt x="500" y="20"/>
                      <a:pt x="501" y="22"/>
                      <a:pt x="498" y="20"/>
                    </a:cubicBezTo>
                    <a:cubicBezTo>
                      <a:pt x="500" y="22"/>
                      <a:pt x="490" y="20"/>
                      <a:pt x="493" y="22"/>
                    </a:cubicBezTo>
                    <a:cubicBezTo>
                      <a:pt x="491" y="20"/>
                      <a:pt x="489" y="21"/>
                      <a:pt x="486" y="20"/>
                    </a:cubicBezTo>
                    <a:cubicBezTo>
                      <a:pt x="486" y="20"/>
                      <a:pt x="487" y="21"/>
                      <a:pt x="485" y="20"/>
                    </a:cubicBezTo>
                    <a:cubicBezTo>
                      <a:pt x="485" y="20"/>
                      <a:pt x="484" y="21"/>
                      <a:pt x="484" y="21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5" y="21"/>
                      <a:pt x="485" y="21"/>
                      <a:pt x="486" y="21"/>
                    </a:cubicBezTo>
                    <a:cubicBezTo>
                      <a:pt x="484" y="22"/>
                      <a:pt x="480" y="22"/>
                      <a:pt x="479" y="23"/>
                    </a:cubicBezTo>
                    <a:cubicBezTo>
                      <a:pt x="477" y="22"/>
                      <a:pt x="479" y="22"/>
                      <a:pt x="478" y="22"/>
                    </a:cubicBezTo>
                    <a:cubicBezTo>
                      <a:pt x="476" y="22"/>
                      <a:pt x="476" y="22"/>
                      <a:pt x="476" y="22"/>
                    </a:cubicBezTo>
                    <a:cubicBezTo>
                      <a:pt x="476" y="22"/>
                      <a:pt x="472" y="21"/>
                      <a:pt x="476" y="20"/>
                    </a:cubicBezTo>
                    <a:cubicBezTo>
                      <a:pt x="472" y="20"/>
                      <a:pt x="472" y="20"/>
                      <a:pt x="472" y="20"/>
                    </a:cubicBezTo>
                    <a:cubicBezTo>
                      <a:pt x="470" y="20"/>
                      <a:pt x="468" y="20"/>
                      <a:pt x="466" y="20"/>
                    </a:cubicBezTo>
                    <a:cubicBezTo>
                      <a:pt x="464" y="20"/>
                      <a:pt x="462" y="21"/>
                      <a:pt x="463" y="20"/>
                    </a:cubicBezTo>
                    <a:cubicBezTo>
                      <a:pt x="458" y="21"/>
                      <a:pt x="458" y="21"/>
                      <a:pt x="458" y="21"/>
                    </a:cubicBezTo>
                    <a:cubicBezTo>
                      <a:pt x="458" y="21"/>
                      <a:pt x="458" y="21"/>
                      <a:pt x="458" y="21"/>
                    </a:cubicBezTo>
                    <a:cubicBezTo>
                      <a:pt x="453" y="21"/>
                      <a:pt x="447" y="22"/>
                      <a:pt x="441" y="20"/>
                    </a:cubicBezTo>
                    <a:cubicBezTo>
                      <a:pt x="440" y="21"/>
                      <a:pt x="438" y="21"/>
                      <a:pt x="435" y="21"/>
                    </a:cubicBezTo>
                    <a:cubicBezTo>
                      <a:pt x="434" y="20"/>
                      <a:pt x="434" y="20"/>
                      <a:pt x="434" y="20"/>
                    </a:cubicBezTo>
                    <a:cubicBezTo>
                      <a:pt x="432" y="20"/>
                      <a:pt x="427" y="19"/>
                      <a:pt x="426" y="20"/>
                    </a:cubicBezTo>
                    <a:cubicBezTo>
                      <a:pt x="424" y="18"/>
                      <a:pt x="416" y="19"/>
                      <a:pt x="412" y="19"/>
                    </a:cubicBezTo>
                    <a:cubicBezTo>
                      <a:pt x="411" y="20"/>
                      <a:pt x="411" y="20"/>
                      <a:pt x="411" y="20"/>
                    </a:cubicBezTo>
                    <a:cubicBezTo>
                      <a:pt x="409" y="20"/>
                      <a:pt x="406" y="20"/>
                      <a:pt x="403" y="20"/>
                    </a:cubicBezTo>
                    <a:cubicBezTo>
                      <a:pt x="403" y="21"/>
                      <a:pt x="403" y="21"/>
                      <a:pt x="403" y="21"/>
                    </a:cubicBezTo>
                    <a:cubicBezTo>
                      <a:pt x="400" y="22"/>
                      <a:pt x="395" y="21"/>
                      <a:pt x="391" y="21"/>
                    </a:cubicBezTo>
                    <a:cubicBezTo>
                      <a:pt x="391" y="20"/>
                      <a:pt x="392" y="20"/>
                      <a:pt x="393" y="21"/>
                    </a:cubicBezTo>
                    <a:cubicBezTo>
                      <a:pt x="388" y="19"/>
                      <a:pt x="381" y="22"/>
                      <a:pt x="376" y="20"/>
                    </a:cubicBezTo>
                    <a:cubicBezTo>
                      <a:pt x="375" y="21"/>
                      <a:pt x="374" y="21"/>
                      <a:pt x="373" y="20"/>
                    </a:cubicBezTo>
                    <a:cubicBezTo>
                      <a:pt x="373" y="20"/>
                      <a:pt x="374" y="20"/>
                      <a:pt x="374" y="20"/>
                    </a:cubicBezTo>
                    <a:cubicBezTo>
                      <a:pt x="374" y="20"/>
                      <a:pt x="373" y="20"/>
                      <a:pt x="373" y="20"/>
                    </a:cubicBezTo>
                    <a:cubicBezTo>
                      <a:pt x="373" y="20"/>
                      <a:pt x="372" y="20"/>
                      <a:pt x="371" y="20"/>
                    </a:cubicBezTo>
                    <a:cubicBezTo>
                      <a:pt x="372" y="20"/>
                      <a:pt x="372" y="20"/>
                      <a:pt x="373" y="20"/>
                    </a:cubicBezTo>
                    <a:cubicBezTo>
                      <a:pt x="372" y="20"/>
                      <a:pt x="370" y="20"/>
                      <a:pt x="369" y="21"/>
                    </a:cubicBezTo>
                    <a:cubicBezTo>
                      <a:pt x="368" y="20"/>
                      <a:pt x="368" y="20"/>
                      <a:pt x="368" y="20"/>
                    </a:cubicBezTo>
                    <a:cubicBezTo>
                      <a:pt x="368" y="20"/>
                      <a:pt x="368" y="20"/>
                      <a:pt x="368" y="20"/>
                    </a:cubicBezTo>
                    <a:cubicBezTo>
                      <a:pt x="367" y="19"/>
                      <a:pt x="367" y="20"/>
                      <a:pt x="368" y="21"/>
                    </a:cubicBezTo>
                    <a:cubicBezTo>
                      <a:pt x="367" y="21"/>
                      <a:pt x="366" y="21"/>
                      <a:pt x="366" y="21"/>
                    </a:cubicBezTo>
                    <a:cubicBezTo>
                      <a:pt x="365" y="20"/>
                      <a:pt x="362" y="22"/>
                      <a:pt x="361" y="20"/>
                    </a:cubicBezTo>
                    <a:cubicBezTo>
                      <a:pt x="360" y="21"/>
                      <a:pt x="353" y="21"/>
                      <a:pt x="353" y="22"/>
                    </a:cubicBezTo>
                    <a:cubicBezTo>
                      <a:pt x="352" y="22"/>
                      <a:pt x="352" y="22"/>
                      <a:pt x="353" y="22"/>
                    </a:cubicBezTo>
                    <a:cubicBezTo>
                      <a:pt x="351" y="22"/>
                      <a:pt x="350" y="22"/>
                      <a:pt x="348" y="22"/>
                    </a:cubicBezTo>
                    <a:cubicBezTo>
                      <a:pt x="348" y="21"/>
                      <a:pt x="348" y="21"/>
                      <a:pt x="348" y="21"/>
                    </a:cubicBezTo>
                    <a:cubicBezTo>
                      <a:pt x="344" y="22"/>
                      <a:pt x="344" y="22"/>
                      <a:pt x="344" y="22"/>
                    </a:cubicBezTo>
                    <a:cubicBezTo>
                      <a:pt x="342" y="22"/>
                      <a:pt x="341" y="21"/>
                      <a:pt x="343" y="20"/>
                    </a:cubicBezTo>
                    <a:cubicBezTo>
                      <a:pt x="338" y="22"/>
                      <a:pt x="339" y="21"/>
                      <a:pt x="335" y="22"/>
                    </a:cubicBezTo>
                    <a:cubicBezTo>
                      <a:pt x="335" y="21"/>
                      <a:pt x="335" y="21"/>
                      <a:pt x="335" y="21"/>
                    </a:cubicBezTo>
                    <a:cubicBezTo>
                      <a:pt x="333" y="21"/>
                      <a:pt x="331" y="22"/>
                      <a:pt x="330" y="22"/>
                    </a:cubicBezTo>
                    <a:cubicBezTo>
                      <a:pt x="327" y="20"/>
                      <a:pt x="313" y="21"/>
                      <a:pt x="304" y="20"/>
                    </a:cubicBezTo>
                    <a:cubicBezTo>
                      <a:pt x="306" y="22"/>
                      <a:pt x="300" y="19"/>
                      <a:pt x="300" y="21"/>
                    </a:cubicBezTo>
                    <a:cubicBezTo>
                      <a:pt x="299" y="20"/>
                      <a:pt x="298" y="20"/>
                      <a:pt x="299" y="19"/>
                    </a:cubicBezTo>
                    <a:cubicBezTo>
                      <a:pt x="295" y="20"/>
                      <a:pt x="292" y="18"/>
                      <a:pt x="289" y="20"/>
                    </a:cubicBezTo>
                    <a:cubicBezTo>
                      <a:pt x="289" y="19"/>
                      <a:pt x="290" y="19"/>
                      <a:pt x="290" y="19"/>
                    </a:cubicBezTo>
                    <a:cubicBezTo>
                      <a:pt x="290" y="19"/>
                      <a:pt x="288" y="19"/>
                      <a:pt x="288" y="19"/>
                    </a:cubicBezTo>
                    <a:cubicBezTo>
                      <a:pt x="288" y="18"/>
                      <a:pt x="289" y="18"/>
                      <a:pt x="289" y="18"/>
                    </a:cubicBezTo>
                    <a:cubicBezTo>
                      <a:pt x="285" y="18"/>
                      <a:pt x="284" y="20"/>
                      <a:pt x="284" y="21"/>
                    </a:cubicBezTo>
                    <a:cubicBezTo>
                      <a:pt x="282" y="21"/>
                      <a:pt x="280" y="21"/>
                      <a:pt x="279" y="22"/>
                    </a:cubicBezTo>
                    <a:cubicBezTo>
                      <a:pt x="278" y="21"/>
                      <a:pt x="277" y="21"/>
                      <a:pt x="279" y="21"/>
                    </a:cubicBezTo>
                    <a:cubicBezTo>
                      <a:pt x="278" y="20"/>
                      <a:pt x="270" y="20"/>
                      <a:pt x="269" y="21"/>
                    </a:cubicBezTo>
                    <a:cubicBezTo>
                      <a:pt x="269" y="21"/>
                      <a:pt x="267" y="21"/>
                      <a:pt x="267" y="21"/>
                    </a:cubicBezTo>
                    <a:cubicBezTo>
                      <a:pt x="263" y="21"/>
                      <a:pt x="263" y="21"/>
                      <a:pt x="259" y="21"/>
                    </a:cubicBezTo>
                    <a:cubicBezTo>
                      <a:pt x="260" y="21"/>
                      <a:pt x="260" y="21"/>
                      <a:pt x="260" y="21"/>
                    </a:cubicBezTo>
                    <a:cubicBezTo>
                      <a:pt x="259" y="23"/>
                      <a:pt x="257" y="21"/>
                      <a:pt x="254" y="22"/>
                    </a:cubicBezTo>
                    <a:cubicBezTo>
                      <a:pt x="254" y="21"/>
                      <a:pt x="254" y="21"/>
                      <a:pt x="254" y="21"/>
                    </a:cubicBezTo>
                    <a:cubicBezTo>
                      <a:pt x="248" y="20"/>
                      <a:pt x="252" y="22"/>
                      <a:pt x="245" y="21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5" y="24"/>
                      <a:pt x="240" y="20"/>
                      <a:pt x="236" y="21"/>
                    </a:cubicBezTo>
                    <a:cubicBezTo>
                      <a:pt x="237" y="22"/>
                      <a:pt x="237" y="22"/>
                      <a:pt x="237" y="22"/>
                    </a:cubicBezTo>
                    <a:cubicBezTo>
                      <a:pt x="235" y="22"/>
                      <a:pt x="232" y="19"/>
                      <a:pt x="230" y="18"/>
                    </a:cubicBezTo>
                    <a:cubicBezTo>
                      <a:pt x="229" y="18"/>
                      <a:pt x="230" y="18"/>
                      <a:pt x="231" y="18"/>
                    </a:cubicBezTo>
                    <a:cubicBezTo>
                      <a:pt x="226" y="17"/>
                      <a:pt x="230" y="19"/>
                      <a:pt x="226" y="19"/>
                    </a:cubicBezTo>
                    <a:cubicBezTo>
                      <a:pt x="226" y="19"/>
                      <a:pt x="227" y="18"/>
                      <a:pt x="225" y="18"/>
                    </a:cubicBezTo>
                    <a:cubicBezTo>
                      <a:pt x="223" y="17"/>
                      <a:pt x="217" y="19"/>
                      <a:pt x="214" y="17"/>
                    </a:cubicBezTo>
                    <a:cubicBezTo>
                      <a:pt x="214" y="18"/>
                      <a:pt x="215" y="19"/>
                      <a:pt x="213" y="18"/>
                    </a:cubicBezTo>
                    <a:cubicBezTo>
                      <a:pt x="211" y="18"/>
                      <a:pt x="207" y="15"/>
                      <a:pt x="204" y="1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2" y="14"/>
                      <a:pt x="198" y="12"/>
                      <a:pt x="196" y="12"/>
                    </a:cubicBezTo>
                    <a:cubicBezTo>
                      <a:pt x="196" y="10"/>
                      <a:pt x="193" y="9"/>
                      <a:pt x="189" y="8"/>
                    </a:cubicBezTo>
                    <a:cubicBezTo>
                      <a:pt x="185" y="7"/>
                      <a:pt x="182" y="8"/>
                      <a:pt x="182" y="6"/>
                    </a:cubicBezTo>
                    <a:cubicBezTo>
                      <a:pt x="182" y="6"/>
                      <a:pt x="179" y="7"/>
                      <a:pt x="177" y="8"/>
                    </a:cubicBezTo>
                    <a:cubicBezTo>
                      <a:pt x="176" y="9"/>
                      <a:pt x="175" y="10"/>
                      <a:pt x="174" y="11"/>
                    </a:cubicBezTo>
                    <a:cubicBezTo>
                      <a:pt x="174" y="12"/>
                      <a:pt x="174" y="12"/>
                      <a:pt x="174" y="12"/>
                    </a:cubicBezTo>
                    <a:cubicBezTo>
                      <a:pt x="173" y="12"/>
                      <a:pt x="173" y="12"/>
                      <a:pt x="173" y="12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3" y="15"/>
                      <a:pt x="173" y="15"/>
                      <a:pt x="173" y="15"/>
                    </a:cubicBezTo>
                    <a:cubicBezTo>
                      <a:pt x="173" y="16"/>
                      <a:pt x="173" y="17"/>
                      <a:pt x="174" y="17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1" y="17"/>
                      <a:pt x="170" y="17"/>
                      <a:pt x="170" y="17"/>
                    </a:cubicBezTo>
                    <a:cubicBezTo>
                      <a:pt x="169" y="17"/>
                      <a:pt x="169" y="17"/>
                      <a:pt x="168" y="17"/>
                    </a:cubicBezTo>
                    <a:cubicBezTo>
                      <a:pt x="167" y="17"/>
                      <a:pt x="166" y="17"/>
                      <a:pt x="165" y="17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3" y="17"/>
                      <a:pt x="156" y="13"/>
                      <a:pt x="150" y="12"/>
                    </a:cubicBezTo>
                    <a:cubicBezTo>
                      <a:pt x="150" y="12"/>
                      <a:pt x="150" y="12"/>
                      <a:pt x="151" y="12"/>
                    </a:cubicBezTo>
                    <a:cubicBezTo>
                      <a:pt x="144" y="11"/>
                      <a:pt x="135" y="5"/>
                      <a:pt x="132" y="8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33" y="9"/>
                      <a:pt x="126" y="9"/>
                      <a:pt x="128" y="10"/>
                    </a:cubicBezTo>
                    <a:cubicBezTo>
                      <a:pt x="126" y="10"/>
                      <a:pt x="123" y="7"/>
                      <a:pt x="126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7" y="7"/>
                      <a:pt x="119" y="6"/>
                      <a:pt x="119" y="5"/>
                    </a:cubicBezTo>
                    <a:cubicBezTo>
                      <a:pt x="116" y="4"/>
                      <a:pt x="114" y="4"/>
                      <a:pt x="111" y="3"/>
                    </a:cubicBezTo>
                    <a:cubicBezTo>
                      <a:pt x="108" y="3"/>
                      <a:pt x="105" y="3"/>
                      <a:pt x="102" y="3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10"/>
                      <a:pt x="99" y="11"/>
                      <a:pt x="99" y="11"/>
                    </a:cubicBezTo>
                    <a:cubicBezTo>
                      <a:pt x="99" y="12"/>
                      <a:pt x="98" y="12"/>
                      <a:pt x="98" y="12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97" y="11"/>
                      <a:pt x="96" y="11"/>
                      <a:pt x="95" y="11"/>
                    </a:cubicBezTo>
                    <a:cubicBezTo>
                      <a:pt x="95" y="11"/>
                      <a:pt x="96" y="13"/>
                      <a:pt x="97" y="13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3" y="12"/>
                      <a:pt x="93" y="11"/>
                      <a:pt x="95" y="11"/>
                    </a:cubicBezTo>
                    <a:cubicBezTo>
                      <a:pt x="94" y="11"/>
                      <a:pt x="94" y="11"/>
                      <a:pt x="93" y="11"/>
                    </a:cubicBezTo>
                    <a:cubicBezTo>
                      <a:pt x="92" y="11"/>
                      <a:pt x="91" y="11"/>
                      <a:pt x="91" y="11"/>
                    </a:cubicBezTo>
                    <a:cubicBezTo>
                      <a:pt x="86" y="10"/>
                      <a:pt x="94" y="10"/>
                      <a:pt x="92" y="10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10"/>
                      <a:pt x="88" y="10"/>
                      <a:pt x="85" y="9"/>
                    </a:cubicBezTo>
                    <a:cubicBezTo>
                      <a:pt x="83" y="9"/>
                      <a:pt x="85" y="8"/>
                      <a:pt x="84" y="8"/>
                    </a:cubicBezTo>
                    <a:cubicBezTo>
                      <a:pt x="84" y="8"/>
                      <a:pt x="84" y="8"/>
                      <a:pt x="83" y="8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7" y="8"/>
                      <a:pt x="75" y="7"/>
                      <a:pt x="77" y="8"/>
                    </a:cubicBezTo>
                    <a:cubicBezTo>
                      <a:pt x="74" y="5"/>
                      <a:pt x="59" y="3"/>
                      <a:pt x="57" y="3"/>
                    </a:cubicBezTo>
                    <a:cubicBezTo>
                      <a:pt x="56" y="3"/>
                      <a:pt x="55" y="3"/>
                      <a:pt x="53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9"/>
                      <a:pt x="53" y="11"/>
                      <a:pt x="55" y="13"/>
                    </a:cubicBezTo>
                    <a:cubicBezTo>
                      <a:pt x="54" y="12"/>
                      <a:pt x="55" y="11"/>
                      <a:pt x="57" y="13"/>
                    </a:cubicBezTo>
                    <a:cubicBezTo>
                      <a:pt x="57" y="14"/>
                      <a:pt x="56" y="14"/>
                      <a:pt x="56" y="14"/>
                    </a:cubicBezTo>
                    <a:cubicBezTo>
                      <a:pt x="52" y="13"/>
                      <a:pt x="48" y="10"/>
                      <a:pt x="43" y="9"/>
                    </a:cubicBezTo>
                    <a:cubicBezTo>
                      <a:pt x="42" y="9"/>
                      <a:pt x="43" y="10"/>
                      <a:pt x="42" y="10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6"/>
                      <a:pt x="36" y="8"/>
                      <a:pt x="34" y="6"/>
                    </a:cubicBezTo>
                    <a:cubicBezTo>
                      <a:pt x="35" y="6"/>
                      <a:pt x="35" y="7"/>
                      <a:pt x="34" y="7"/>
                    </a:cubicBezTo>
                    <a:cubicBezTo>
                      <a:pt x="30" y="5"/>
                      <a:pt x="26" y="3"/>
                      <a:pt x="22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2"/>
                      <a:pt x="20" y="12"/>
                      <a:pt x="20" y="13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9"/>
                      <a:pt x="22" y="18"/>
                      <a:pt x="21" y="18"/>
                    </a:cubicBezTo>
                    <a:cubicBezTo>
                      <a:pt x="20" y="18"/>
                      <a:pt x="19" y="18"/>
                      <a:pt x="19" y="17"/>
                    </a:cubicBezTo>
                    <a:cubicBezTo>
                      <a:pt x="17" y="17"/>
                      <a:pt x="15" y="16"/>
                      <a:pt x="15" y="15"/>
                    </a:cubicBezTo>
                    <a:cubicBezTo>
                      <a:pt x="15" y="16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4"/>
                      <a:pt x="2" y="11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5" y="17"/>
                      <a:pt x="4" y="18"/>
                    </a:cubicBezTo>
                    <a:cubicBezTo>
                      <a:pt x="6" y="18"/>
                      <a:pt x="7" y="19"/>
                      <a:pt x="9" y="21"/>
                    </a:cubicBezTo>
                    <a:cubicBezTo>
                      <a:pt x="11" y="22"/>
                      <a:pt x="15" y="24"/>
                      <a:pt x="18" y="23"/>
                    </a:cubicBezTo>
                    <a:cubicBezTo>
                      <a:pt x="19" y="24"/>
                      <a:pt x="17" y="24"/>
                      <a:pt x="17" y="24"/>
                    </a:cubicBezTo>
                    <a:cubicBezTo>
                      <a:pt x="19" y="24"/>
                      <a:pt x="21" y="24"/>
                      <a:pt x="25" y="25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8" y="26"/>
                      <a:pt x="30" y="27"/>
                    </a:cubicBezTo>
                    <a:cubicBezTo>
                      <a:pt x="32" y="27"/>
                      <a:pt x="34" y="27"/>
                      <a:pt x="34" y="27"/>
                    </a:cubicBezTo>
                    <a:cubicBezTo>
                      <a:pt x="32" y="23"/>
                      <a:pt x="31" y="19"/>
                      <a:pt x="28" y="12"/>
                    </a:cubicBezTo>
                    <a:cubicBezTo>
                      <a:pt x="28" y="12"/>
                      <a:pt x="28" y="12"/>
                      <a:pt x="28" y="13"/>
                    </a:cubicBezTo>
                    <a:cubicBezTo>
                      <a:pt x="31" y="13"/>
                      <a:pt x="28" y="11"/>
                      <a:pt x="31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4" y="13"/>
                      <a:pt x="35" y="14"/>
                      <a:pt x="34" y="15"/>
                    </a:cubicBezTo>
                    <a:cubicBezTo>
                      <a:pt x="34" y="15"/>
                      <a:pt x="33" y="15"/>
                      <a:pt x="33" y="14"/>
                    </a:cubicBezTo>
                    <a:cubicBezTo>
                      <a:pt x="35" y="16"/>
                      <a:pt x="39" y="17"/>
                      <a:pt x="40" y="17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45" y="18"/>
                      <a:pt x="55" y="23"/>
                      <a:pt x="63" y="23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3" y="23"/>
                      <a:pt x="63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6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6" y="16"/>
                      <a:pt x="66" y="16"/>
                      <a:pt x="62" y="12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1" y="12"/>
                      <a:pt x="60" y="11"/>
                      <a:pt x="59" y="10"/>
                    </a:cubicBezTo>
                    <a:cubicBezTo>
                      <a:pt x="60" y="10"/>
                      <a:pt x="59" y="9"/>
                      <a:pt x="59" y="8"/>
                    </a:cubicBezTo>
                    <a:cubicBezTo>
                      <a:pt x="60" y="8"/>
                      <a:pt x="60" y="8"/>
                      <a:pt x="61" y="8"/>
                    </a:cubicBezTo>
                    <a:cubicBezTo>
                      <a:pt x="58" y="9"/>
                      <a:pt x="63" y="10"/>
                      <a:pt x="60" y="10"/>
                    </a:cubicBezTo>
                    <a:cubicBezTo>
                      <a:pt x="66" y="13"/>
                      <a:pt x="70" y="11"/>
                      <a:pt x="72" y="14"/>
                    </a:cubicBezTo>
                    <a:cubicBezTo>
                      <a:pt x="76" y="12"/>
                      <a:pt x="67" y="11"/>
                      <a:pt x="69" y="11"/>
                    </a:cubicBezTo>
                    <a:cubicBezTo>
                      <a:pt x="68" y="10"/>
                      <a:pt x="72" y="10"/>
                      <a:pt x="74" y="11"/>
                    </a:cubicBezTo>
                    <a:cubicBezTo>
                      <a:pt x="76" y="12"/>
                      <a:pt x="76" y="14"/>
                      <a:pt x="82" y="16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3" y="17"/>
                      <a:pt x="85" y="16"/>
                      <a:pt x="87" y="18"/>
                    </a:cubicBezTo>
                    <a:cubicBezTo>
                      <a:pt x="89" y="17"/>
                      <a:pt x="90" y="19"/>
                      <a:pt x="91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9" y="17"/>
                      <a:pt x="92" y="15"/>
                      <a:pt x="97" y="17"/>
                    </a:cubicBezTo>
                    <a:cubicBezTo>
                      <a:pt x="97" y="18"/>
                      <a:pt x="95" y="18"/>
                      <a:pt x="94" y="18"/>
                    </a:cubicBezTo>
                    <a:cubicBezTo>
                      <a:pt x="96" y="19"/>
                      <a:pt x="97" y="18"/>
                      <a:pt x="99" y="19"/>
                    </a:cubicBezTo>
                    <a:cubicBezTo>
                      <a:pt x="99" y="21"/>
                      <a:pt x="90" y="18"/>
                      <a:pt x="88" y="18"/>
                    </a:cubicBezTo>
                    <a:cubicBezTo>
                      <a:pt x="89" y="19"/>
                      <a:pt x="90" y="19"/>
                      <a:pt x="91" y="19"/>
                    </a:cubicBezTo>
                    <a:cubicBezTo>
                      <a:pt x="93" y="19"/>
                      <a:pt x="94" y="19"/>
                      <a:pt x="92" y="20"/>
                    </a:cubicBezTo>
                    <a:cubicBezTo>
                      <a:pt x="94" y="19"/>
                      <a:pt x="96" y="19"/>
                      <a:pt x="98" y="20"/>
                    </a:cubicBezTo>
                    <a:cubicBezTo>
                      <a:pt x="100" y="21"/>
                      <a:pt x="103" y="21"/>
                      <a:pt x="105" y="21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6" y="22"/>
                      <a:pt x="108" y="22"/>
                      <a:pt x="108" y="21"/>
                    </a:cubicBezTo>
                    <a:cubicBezTo>
                      <a:pt x="108" y="21"/>
                      <a:pt x="108" y="20"/>
                      <a:pt x="108" y="20"/>
                    </a:cubicBezTo>
                    <a:cubicBezTo>
                      <a:pt x="108" y="20"/>
                      <a:pt x="108" y="21"/>
                      <a:pt x="108" y="21"/>
                    </a:cubicBezTo>
                    <a:cubicBezTo>
                      <a:pt x="108" y="22"/>
                      <a:pt x="108" y="22"/>
                      <a:pt x="108" y="23"/>
                    </a:cubicBezTo>
                    <a:cubicBezTo>
                      <a:pt x="108" y="23"/>
                      <a:pt x="109" y="22"/>
                      <a:pt x="109" y="22"/>
                    </a:cubicBezTo>
                    <a:cubicBezTo>
                      <a:pt x="108" y="19"/>
                      <a:pt x="108" y="16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1"/>
                      <a:pt x="108" y="11"/>
                    </a:cubicBezTo>
                    <a:cubicBezTo>
                      <a:pt x="109" y="11"/>
                      <a:pt x="110" y="12"/>
                      <a:pt x="110" y="12"/>
                    </a:cubicBezTo>
                    <a:cubicBezTo>
                      <a:pt x="115" y="13"/>
                      <a:pt x="109" y="11"/>
                      <a:pt x="112" y="11"/>
                    </a:cubicBezTo>
                    <a:cubicBezTo>
                      <a:pt x="113" y="12"/>
                      <a:pt x="114" y="11"/>
                      <a:pt x="117" y="11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4"/>
                      <a:pt x="119" y="10"/>
                      <a:pt x="124" y="12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27" y="14"/>
                      <a:pt x="127" y="14"/>
                      <a:pt x="130" y="16"/>
                    </a:cubicBezTo>
                    <a:cubicBezTo>
                      <a:pt x="130" y="15"/>
                      <a:pt x="131" y="14"/>
                      <a:pt x="134" y="15"/>
                    </a:cubicBezTo>
                    <a:cubicBezTo>
                      <a:pt x="136" y="16"/>
                      <a:pt x="133" y="15"/>
                      <a:pt x="136" y="16"/>
                    </a:cubicBezTo>
                    <a:cubicBezTo>
                      <a:pt x="135" y="17"/>
                      <a:pt x="134" y="17"/>
                      <a:pt x="133" y="16"/>
                    </a:cubicBezTo>
                    <a:cubicBezTo>
                      <a:pt x="133" y="16"/>
                      <a:pt x="132" y="16"/>
                      <a:pt x="132" y="16"/>
                    </a:cubicBezTo>
                    <a:cubicBezTo>
                      <a:pt x="133" y="18"/>
                      <a:pt x="137" y="18"/>
                      <a:pt x="138" y="18"/>
                    </a:cubicBezTo>
                    <a:cubicBezTo>
                      <a:pt x="137" y="18"/>
                      <a:pt x="137" y="18"/>
                      <a:pt x="136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3" y="19"/>
                      <a:pt x="142" y="19"/>
                      <a:pt x="142" y="19"/>
                    </a:cubicBezTo>
                    <a:cubicBezTo>
                      <a:pt x="143" y="19"/>
                      <a:pt x="144" y="19"/>
                      <a:pt x="145" y="19"/>
                    </a:cubicBezTo>
                    <a:cubicBezTo>
                      <a:pt x="145" y="20"/>
                      <a:pt x="145" y="21"/>
                      <a:pt x="142" y="20"/>
                    </a:cubicBezTo>
                    <a:cubicBezTo>
                      <a:pt x="148" y="21"/>
                      <a:pt x="148" y="21"/>
                      <a:pt x="148" y="21"/>
                    </a:cubicBezTo>
                    <a:cubicBezTo>
                      <a:pt x="148" y="21"/>
                      <a:pt x="150" y="23"/>
                      <a:pt x="149" y="23"/>
                    </a:cubicBezTo>
                    <a:cubicBezTo>
                      <a:pt x="152" y="24"/>
                      <a:pt x="157" y="23"/>
                      <a:pt x="161" y="25"/>
                    </a:cubicBezTo>
                    <a:cubicBezTo>
                      <a:pt x="161" y="24"/>
                      <a:pt x="162" y="24"/>
                      <a:pt x="163" y="24"/>
                    </a:cubicBezTo>
                    <a:cubicBezTo>
                      <a:pt x="163" y="25"/>
                      <a:pt x="164" y="25"/>
                      <a:pt x="165" y="25"/>
                    </a:cubicBezTo>
                    <a:cubicBezTo>
                      <a:pt x="167" y="26"/>
                      <a:pt x="167" y="26"/>
                      <a:pt x="167" y="26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2" y="27"/>
                      <a:pt x="176" y="27"/>
                      <a:pt x="179" y="26"/>
                    </a:cubicBezTo>
                    <a:cubicBezTo>
                      <a:pt x="180" y="27"/>
                      <a:pt x="182" y="27"/>
                      <a:pt x="183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3" y="24"/>
                      <a:pt x="183" y="25"/>
                      <a:pt x="182" y="25"/>
                    </a:cubicBezTo>
                    <a:cubicBezTo>
                      <a:pt x="182" y="26"/>
                      <a:pt x="181" y="26"/>
                      <a:pt x="181" y="21"/>
                    </a:cubicBezTo>
                    <a:cubicBezTo>
                      <a:pt x="180" y="14"/>
                      <a:pt x="182" y="19"/>
                      <a:pt x="182" y="16"/>
                    </a:cubicBezTo>
                    <a:cubicBezTo>
                      <a:pt x="182" y="16"/>
                      <a:pt x="182" y="15"/>
                      <a:pt x="182" y="15"/>
                    </a:cubicBezTo>
                    <a:cubicBezTo>
                      <a:pt x="181" y="15"/>
                      <a:pt x="182" y="14"/>
                      <a:pt x="184" y="15"/>
                    </a:cubicBezTo>
                    <a:cubicBezTo>
                      <a:pt x="183" y="15"/>
                      <a:pt x="182" y="15"/>
                      <a:pt x="182" y="15"/>
                    </a:cubicBezTo>
                    <a:cubicBezTo>
                      <a:pt x="183" y="16"/>
                      <a:pt x="183" y="16"/>
                      <a:pt x="183" y="16"/>
                    </a:cubicBezTo>
                    <a:cubicBezTo>
                      <a:pt x="183" y="16"/>
                      <a:pt x="182" y="17"/>
                      <a:pt x="182" y="17"/>
                    </a:cubicBezTo>
                    <a:cubicBezTo>
                      <a:pt x="182" y="17"/>
                      <a:pt x="183" y="17"/>
                      <a:pt x="183" y="17"/>
                    </a:cubicBezTo>
                    <a:cubicBezTo>
                      <a:pt x="183" y="17"/>
                      <a:pt x="182" y="17"/>
                      <a:pt x="183" y="17"/>
                    </a:cubicBezTo>
                    <a:cubicBezTo>
                      <a:pt x="183" y="17"/>
                      <a:pt x="183" y="17"/>
                      <a:pt x="183" y="17"/>
                    </a:cubicBezTo>
                    <a:cubicBezTo>
                      <a:pt x="183" y="17"/>
                      <a:pt x="184" y="17"/>
                      <a:pt x="184" y="17"/>
                    </a:cubicBezTo>
                    <a:cubicBezTo>
                      <a:pt x="184" y="17"/>
                      <a:pt x="183" y="17"/>
                      <a:pt x="183" y="17"/>
                    </a:cubicBezTo>
                    <a:cubicBezTo>
                      <a:pt x="184" y="16"/>
                      <a:pt x="184" y="16"/>
                      <a:pt x="185" y="17"/>
                    </a:cubicBezTo>
                    <a:cubicBezTo>
                      <a:pt x="186" y="17"/>
                      <a:pt x="189" y="18"/>
                      <a:pt x="189" y="17"/>
                    </a:cubicBezTo>
                    <a:cubicBezTo>
                      <a:pt x="191" y="18"/>
                      <a:pt x="191" y="18"/>
                      <a:pt x="191" y="18"/>
                    </a:cubicBezTo>
                    <a:cubicBezTo>
                      <a:pt x="190" y="18"/>
                      <a:pt x="190" y="18"/>
                      <a:pt x="190" y="18"/>
                    </a:cubicBezTo>
                    <a:cubicBezTo>
                      <a:pt x="192" y="20"/>
                      <a:pt x="193" y="17"/>
                      <a:pt x="197" y="20"/>
                    </a:cubicBezTo>
                    <a:cubicBezTo>
                      <a:pt x="198" y="21"/>
                      <a:pt x="199" y="22"/>
                      <a:pt x="198" y="21"/>
                    </a:cubicBezTo>
                    <a:cubicBezTo>
                      <a:pt x="202" y="22"/>
                      <a:pt x="202" y="22"/>
                      <a:pt x="202" y="22"/>
                    </a:cubicBezTo>
                    <a:cubicBezTo>
                      <a:pt x="203" y="23"/>
                      <a:pt x="203" y="23"/>
                      <a:pt x="202" y="23"/>
                    </a:cubicBezTo>
                    <a:cubicBezTo>
                      <a:pt x="201" y="23"/>
                      <a:pt x="207" y="25"/>
                      <a:pt x="207" y="25"/>
                    </a:cubicBezTo>
                    <a:cubicBezTo>
                      <a:pt x="207" y="25"/>
                      <a:pt x="207" y="25"/>
                      <a:pt x="207" y="25"/>
                    </a:cubicBezTo>
                    <a:cubicBezTo>
                      <a:pt x="208" y="24"/>
                      <a:pt x="210" y="24"/>
                      <a:pt x="211" y="24"/>
                    </a:cubicBezTo>
                    <a:cubicBezTo>
                      <a:pt x="213" y="25"/>
                      <a:pt x="210" y="24"/>
                      <a:pt x="211" y="25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215" y="26"/>
                      <a:pt x="212" y="26"/>
                      <a:pt x="210" y="25"/>
                    </a:cubicBezTo>
                    <a:cubicBezTo>
                      <a:pt x="213" y="29"/>
                      <a:pt x="213" y="26"/>
                      <a:pt x="219" y="28"/>
                    </a:cubicBezTo>
                    <a:cubicBezTo>
                      <a:pt x="216" y="28"/>
                      <a:pt x="216" y="28"/>
                      <a:pt x="216" y="28"/>
                    </a:cubicBezTo>
                    <a:cubicBezTo>
                      <a:pt x="218" y="30"/>
                      <a:pt x="221" y="29"/>
                      <a:pt x="224" y="31"/>
                    </a:cubicBezTo>
                    <a:cubicBezTo>
                      <a:pt x="223" y="30"/>
                      <a:pt x="217" y="27"/>
                      <a:pt x="221" y="27"/>
                    </a:cubicBezTo>
                    <a:cubicBezTo>
                      <a:pt x="222" y="27"/>
                      <a:pt x="223" y="28"/>
                      <a:pt x="225" y="27"/>
                    </a:cubicBezTo>
                    <a:cubicBezTo>
                      <a:pt x="225" y="28"/>
                      <a:pt x="227" y="28"/>
                      <a:pt x="229" y="28"/>
                    </a:cubicBezTo>
                    <a:cubicBezTo>
                      <a:pt x="229" y="29"/>
                      <a:pt x="229" y="29"/>
                      <a:pt x="229" y="29"/>
                    </a:cubicBezTo>
                    <a:cubicBezTo>
                      <a:pt x="232" y="29"/>
                      <a:pt x="231" y="28"/>
                      <a:pt x="233" y="28"/>
                    </a:cubicBezTo>
                    <a:cubicBezTo>
                      <a:pt x="236" y="28"/>
                      <a:pt x="236" y="29"/>
                      <a:pt x="237" y="30"/>
                    </a:cubicBezTo>
                    <a:cubicBezTo>
                      <a:pt x="241" y="30"/>
                      <a:pt x="234" y="28"/>
                      <a:pt x="239" y="28"/>
                    </a:cubicBezTo>
                    <a:cubicBezTo>
                      <a:pt x="243" y="28"/>
                      <a:pt x="245" y="28"/>
                      <a:pt x="249" y="27"/>
                    </a:cubicBezTo>
                    <a:cubicBezTo>
                      <a:pt x="252" y="28"/>
                      <a:pt x="249" y="28"/>
                      <a:pt x="250" y="28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53" y="27"/>
                      <a:pt x="252" y="28"/>
                      <a:pt x="252" y="28"/>
                    </a:cubicBezTo>
                    <a:cubicBezTo>
                      <a:pt x="254" y="28"/>
                      <a:pt x="252" y="27"/>
                      <a:pt x="255" y="26"/>
                    </a:cubicBezTo>
                    <a:cubicBezTo>
                      <a:pt x="256" y="25"/>
                      <a:pt x="261" y="28"/>
                      <a:pt x="265" y="27"/>
                    </a:cubicBezTo>
                    <a:cubicBezTo>
                      <a:pt x="266" y="27"/>
                      <a:pt x="265" y="28"/>
                      <a:pt x="265" y="28"/>
                    </a:cubicBezTo>
                    <a:cubicBezTo>
                      <a:pt x="270" y="27"/>
                      <a:pt x="269" y="27"/>
                      <a:pt x="273" y="26"/>
                    </a:cubicBezTo>
                    <a:cubicBezTo>
                      <a:pt x="277" y="27"/>
                      <a:pt x="277" y="27"/>
                      <a:pt x="277" y="27"/>
                    </a:cubicBezTo>
                    <a:cubicBezTo>
                      <a:pt x="274" y="26"/>
                      <a:pt x="278" y="25"/>
                      <a:pt x="281" y="24"/>
                    </a:cubicBezTo>
                    <a:cubicBezTo>
                      <a:pt x="280" y="23"/>
                      <a:pt x="279" y="23"/>
                      <a:pt x="278" y="23"/>
                    </a:cubicBezTo>
                    <a:cubicBezTo>
                      <a:pt x="283" y="22"/>
                      <a:pt x="283" y="22"/>
                      <a:pt x="283" y="22"/>
                    </a:cubicBezTo>
                    <a:cubicBezTo>
                      <a:pt x="283" y="22"/>
                      <a:pt x="283" y="23"/>
                      <a:pt x="282" y="23"/>
                    </a:cubicBezTo>
                    <a:cubicBezTo>
                      <a:pt x="283" y="23"/>
                      <a:pt x="283" y="23"/>
                      <a:pt x="283" y="23"/>
                    </a:cubicBezTo>
                    <a:cubicBezTo>
                      <a:pt x="285" y="24"/>
                      <a:pt x="284" y="24"/>
                      <a:pt x="283" y="25"/>
                    </a:cubicBezTo>
                    <a:cubicBezTo>
                      <a:pt x="282" y="25"/>
                      <a:pt x="282" y="24"/>
                      <a:pt x="281" y="24"/>
                    </a:cubicBezTo>
                    <a:cubicBezTo>
                      <a:pt x="280" y="25"/>
                      <a:pt x="279" y="26"/>
                      <a:pt x="279" y="27"/>
                    </a:cubicBezTo>
                    <a:cubicBezTo>
                      <a:pt x="279" y="26"/>
                      <a:pt x="280" y="26"/>
                      <a:pt x="281" y="26"/>
                    </a:cubicBezTo>
                    <a:cubicBezTo>
                      <a:pt x="280" y="26"/>
                      <a:pt x="280" y="27"/>
                      <a:pt x="280" y="27"/>
                    </a:cubicBezTo>
                    <a:cubicBezTo>
                      <a:pt x="280" y="27"/>
                      <a:pt x="281" y="27"/>
                      <a:pt x="282" y="26"/>
                    </a:cubicBezTo>
                    <a:cubicBezTo>
                      <a:pt x="283" y="28"/>
                      <a:pt x="283" y="28"/>
                      <a:pt x="283" y="28"/>
                    </a:cubicBezTo>
                    <a:cubicBezTo>
                      <a:pt x="283" y="27"/>
                      <a:pt x="283" y="27"/>
                      <a:pt x="283" y="27"/>
                    </a:cubicBezTo>
                    <a:cubicBezTo>
                      <a:pt x="289" y="28"/>
                      <a:pt x="289" y="28"/>
                      <a:pt x="289" y="28"/>
                    </a:cubicBezTo>
                    <a:cubicBezTo>
                      <a:pt x="293" y="27"/>
                      <a:pt x="297" y="25"/>
                      <a:pt x="304" y="24"/>
                    </a:cubicBezTo>
                    <a:cubicBezTo>
                      <a:pt x="302" y="25"/>
                      <a:pt x="303" y="26"/>
                      <a:pt x="303" y="27"/>
                    </a:cubicBezTo>
                    <a:cubicBezTo>
                      <a:pt x="302" y="26"/>
                      <a:pt x="298" y="28"/>
                      <a:pt x="295" y="27"/>
                    </a:cubicBezTo>
                    <a:cubicBezTo>
                      <a:pt x="296" y="27"/>
                      <a:pt x="296" y="28"/>
                      <a:pt x="295" y="28"/>
                    </a:cubicBezTo>
                    <a:cubicBezTo>
                      <a:pt x="302" y="27"/>
                      <a:pt x="302" y="27"/>
                      <a:pt x="302" y="27"/>
                    </a:cubicBezTo>
                    <a:cubicBezTo>
                      <a:pt x="302" y="28"/>
                      <a:pt x="303" y="28"/>
                      <a:pt x="305" y="28"/>
                    </a:cubicBezTo>
                    <a:cubicBezTo>
                      <a:pt x="304" y="26"/>
                      <a:pt x="310" y="27"/>
                      <a:pt x="312" y="26"/>
                    </a:cubicBezTo>
                    <a:cubicBezTo>
                      <a:pt x="312" y="27"/>
                      <a:pt x="312" y="28"/>
                      <a:pt x="308" y="28"/>
                    </a:cubicBezTo>
                    <a:cubicBezTo>
                      <a:pt x="312" y="29"/>
                      <a:pt x="313" y="25"/>
                      <a:pt x="316" y="27"/>
                    </a:cubicBezTo>
                    <a:cubicBezTo>
                      <a:pt x="316" y="27"/>
                      <a:pt x="315" y="26"/>
                      <a:pt x="315" y="27"/>
                    </a:cubicBezTo>
                    <a:cubicBezTo>
                      <a:pt x="317" y="26"/>
                      <a:pt x="321" y="27"/>
                      <a:pt x="320" y="27"/>
                    </a:cubicBezTo>
                    <a:cubicBezTo>
                      <a:pt x="319" y="27"/>
                      <a:pt x="319" y="27"/>
                      <a:pt x="319" y="27"/>
                    </a:cubicBezTo>
                    <a:cubicBezTo>
                      <a:pt x="324" y="28"/>
                      <a:pt x="335" y="28"/>
                      <a:pt x="336" y="26"/>
                    </a:cubicBezTo>
                    <a:cubicBezTo>
                      <a:pt x="336" y="26"/>
                      <a:pt x="335" y="28"/>
                      <a:pt x="335" y="28"/>
                    </a:cubicBezTo>
                    <a:cubicBezTo>
                      <a:pt x="344" y="23"/>
                      <a:pt x="344" y="23"/>
                      <a:pt x="344" y="23"/>
                    </a:cubicBezTo>
                    <a:cubicBezTo>
                      <a:pt x="343" y="24"/>
                      <a:pt x="346" y="28"/>
                      <a:pt x="342" y="28"/>
                    </a:cubicBezTo>
                    <a:cubicBezTo>
                      <a:pt x="343" y="29"/>
                      <a:pt x="344" y="29"/>
                      <a:pt x="347" y="28"/>
                    </a:cubicBezTo>
                    <a:cubicBezTo>
                      <a:pt x="346" y="28"/>
                      <a:pt x="345" y="26"/>
                      <a:pt x="346" y="26"/>
                    </a:cubicBezTo>
                    <a:cubicBezTo>
                      <a:pt x="349" y="28"/>
                      <a:pt x="348" y="27"/>
                      <a:pt x="352" y="28"/>
                    </a:cubicBezTo>
                    <a:cubicBezTo>
                      <a:pt x="351" y="28"/>
                      <a:pt x="352" y="26"/>
                      <a:pt x="354" y="26"/>
                    </a:cubicBezTo>
                    <a:cubicBezTo>
                      <a:pt x="354" y="26"/>
                      <a:pt x="354" y="28"/>
                      <a:pt x="353" y="28"/>
                    </a:cubicBezTo>
                    <a:cubicBezTo>
                      <a:pt x="358" y="26"/>
                      <a:pt x="358" y="26"/>
                      <a:pt x="358" y="26"/>
                    </a:cubicBezTo>
                    <a:cubicBezTo>
                      <a:pt x="357" y="27"/>
                      <a:pt x="358" y="28"/>
                      <a:pt x="359" y="29"/>
                    </a:cubicBezTo>
                    <a:cubicBezTo>
                      <a:pt x="359" y="28"/>
                      <a:pt x="363" y="29"/>
                      <a:pt x="365" y="29"/>
                    </a:cubicBezTo>
                    <a:cubicBezTo>
                      <a:pt x="363" y="28"/>
                      <a:pt x="363" y="28"/>
                      <a:pt x="363" y="28"/>
                    </a:cubicBezTo>
                    <a:cubicBezTo>
                      <a:pt x="368" y="29"/>
                      <a:pt x="368" y="25"/>
                      <a:pt x="374" y="25"/>
                    </a:cubicBezTo>
                    <a:cubicBezTo>
                      <a:pt x="373" y="26"/>
                      <a:pt x="372" y="28"/>
                      <a:pt x="375" y="28"/>
                    </a:cubicBezTo>
                    <a:cubicBezTo>
                      <a:pt x="376" y="27"/>
                      <a:pt x="380" y="23"/>
                      <a:pt x="385" y="22"/>
                    </a:cubicBezTo>
                    <a:cubicBezTo>
                      <a:pt x="386" y="23"/>
                      <a:pt x="386" y="23"/>
                      <a:pt x="386" y="23"/>
                    </a:cubicBezTo>
                    <a:cubicBezTo>
                      <a:pt x="390" y="22"/>
                      <a:pt x="390" y="22"/>
                      <a:pt x="390" y="22"/>
                    </a:cubicBezTo>
                    <a:cubicBezTo>
                      <a:pt x="388" y="24"/>
                      <a:pt x="381" y="27"/>
                      <a:pt x="377" y="29"/>
                    </a:cubicBezTo>
                    <a:cubicBezTo>
                      <a:pt x="380" y="29"/>
                      <a:pt x="378" y="30"/>
                      <a:pt x="381" y="29"/>
                    </a:cubicBezTo>
                    <a:cubicBezTo>
                      <a:pt x="382" y="30"/>
                      <a:pt x="379" y="30"/>
                      <a:pt x="379" y="30"/>
                    </a:cubicBezTo>
                    <a:cubicBezTo>
                      <a:pt x="386" y="31"/>
                      <a:pt x="386" y="31"/>
                      <a:pt x="386" y="31"/>
                    </a:cubicBezTo>
                    <a:cubicBezTo>
                      <a:pt x="385" y="30"/>
                      <a:pt x="391" y="30"/>
                      <a:pt x="391" y="29"/>
                    </a:cubicBezTo>
                    <a:cubicBezTo>
                      <a:pt x="383" y="30"/>
                      <a:pt x="383" y="30"/>
                      <a:pt x="383" y="30"/>
                    </a:cubicBezTo>
                    <a:cubicBezTo>
                      <a:pt x="383" y="28"/>
                      <a:pt x="388" y="26"/>
                      <a:pt x="393" y="26"/>
                    </a:cubicBezTo>
                    <a:cubicBezTo>
                      <a:pt x="394" y="27"/>
                      <a:pt x="392" y="29"/>
                      <a:pt x="392" y="29"/>
                    </a:cubicBezTo>
                    <a:cubicBezTo>
                      <a:pt x="393" y="29"/>
                      <a:pt x="397" y="28"/>
                      <a:pt x="397" y="29"/>
                    </a:cubicBezTo>
                    <a:cubicBezTo>
                      <a:pt x="395" y="29"/>
                      <a:pt x="395" y="29"/>
                      <a:pt x="395" y="29"/>
                    </a:cubicBezTo>
                    <a:cubicBezTo>
                      <a:pt x="398" y="30"/>
                      <a:pt x="400" y="28"/>
                      <a:pt x="403" y="29"/>
                    </a:cubicBezTo>
                    <a:cubicBezTo>
                      <a:pt x="404" y="29"/>
                      <a:pt x="407" y="31"/>
                      <a:pt x="407" y="30"/>
                    </a:cubicBezTo>
                    <a:cubicBezTo>
                      <a:pt x="405" y="28"/>
                      <a:pt x="405" y="24"/>
                      <a:pt x="406" y="23"/>
                    </a:cubicBezTo>
                    <a:cubicBezTo>
                      <a:pt x="406" y="23"/>
                      <a:pt x="412" y="24"/>
                      <a:pt x="413" y="25"/>
                    </a:cubicBezTo>
                    <a:cubicBezTo>
                      <a:pt x="415" y="26"/>
                      <a:pt x="410" y="28"/>
                      <a:pt x="412" y="29"/>
                    </a:cubicBezTo>
                    <a:cubicBezTo>
                      <a:pt x="412" y="28"/>
                      <a:pt x="413" y="28"/>
                      <a:pt x="414" y="28"/>
                    </a:cubicBezTo>
                    <a:cubicBezTo>
                      <a:pt x="415" y="28"/>
                      <a:pt x="413" y="29"/>
                      <a:pt x="416" y="29"/>
                    </a:cubicBezTo>
                    <a:cubicBezTo>
                      <a:pt x="416" y="27"/>
                      <a:pt x="421" y="29"/>
                      <a:pt x="417" y="28"/>
                    </a:cubicBezTo>
                    <a:cubicBezTo>
                      <a:pt x="420" y="27"/>
                      <a:pt x="420" y="28"/>
                      <a:pt x="423" y="28"/>
                    </a:cubicBezTo>
                    <a:cubicBezTo>
                      <a:pt x="422" y="27"/>
                      <a:pt x="426" y="25"/>
                      <a:pt x="428" y="25"/>
                    </a:cubicBezTo>
                    <a:cubicBezTo>
                      <a:pt x="428" y="25"/>
                      <a:pt x="429" y="25"/>
                      <a:pt x="429" y="26"/>
                    </a:cubicBezTo>
                    <a:cubicBezTo>
                      <a:pt x="434" y="26"/>
                      <a:pt x="437" y="26"/>
                      <a:pt x="442" y="26"/>
                    </a:cubicBezTo>
                    <a:cubicBezTo>
                      <a:pt x="443" y="27"/>
                      <a:pt x="445" y="27"/>
                      <a:pt x="444" y="28"/>
                    </a:cubicBezTo>
                    <a:cubicBezTo>
                      <a:pt x="445" y="27"/>
                      <a:pt x="446" y="27"/>
                      <a:pt x="447" y="27"/>
                    </a:cubicBezTo>
                    <a:cubicBezTo>
                      <a:pt x="450" y="28"/>
                      <a:pt x="444" y="27"/>
                      <a:pt x="446" y="29"/>
                    </a:cubicBezTo>
                    <a:cubicBezTo>
                      <a:pt x="446" y="28"/>
                      <a:pt x="450" y="28"/>
                      <a:pt x="452" y="27"/>
                    </a:cubicBezTo>
                    <a:cubicBezTo>
                      <a:pt x="451" y="26"/>
                      <a:pt x="447" y="27"/>
                      <a:pt x="445" y="27"/>
                    </a:cubicBezTo>
                    <a:cubicBezTo>
                      <a:pt x="445" y="26"/>
                      <a:pt x="449" y="24"/>
                      <a:pt x="454" y="23"/>
                    </a:cubicBezTo>
                    <a:cubicBezTo>
                      <a:pt x="458" y="23"/>
                      <a:pt x="456" y="24"/>
                      <a:pt x="456" y="24"/>
                    </a:cubicBezTo>
                    <a:cubicBezTo>
                      <a:pt x="464" y="24"/>
                      <a:pt x="463" y="21"/>
                      <a:pt x="470" y="22"/>
                    </a:cubicBezTo>
                    <a:cubicBezTo>
                      <a:pt x="472" y="23"/>
                      <a:pt x="470" y="24"/>
                      <a:pt x="470" y="25"/>
                    </a:cubicBezTo>
                    <a:cubicBezTo>
                      <a:pt x="467" y="26"/>
                      <a:pt x="465" y="24"/>
                      <a:pt x="463" y="24"/>
                    </a:cubicBezTo>
                    <a:cubicBezTo>
                      <a:pt x="466" y="25"/>
                      <a:pt x="466" y="25"/>
                      <a:pt x="466" y="25"/>
                    </a:cubicBezTo>
                    <a:cubicBezTo>
                      <a:pt x="465" y="25"/>
                      <a:pt x="462" y="26"/>
                      <a:pt x="461" y="25"/>
                    </a:cubicBezTo>
                    <a:cubicBezTo>
                      <a:pt x="463" y="26"/>
                      <a:pt x="474" y="26"/>
                      <a:pt x="480" y="26"/>
                    </a:cubicBezTo>
                    <a:cubicBezTo>
                      <a:pt x="481" y="26"/>
                      <a:pt x="483" y="26"/>
                      <a:pt x="482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79" y="25"/>
                      <a:pt x="484" y="24"/>
                      <a:pt x="482" y="24"/>
                    </a:cubicBezTo>
                    <a:cubicBezTo>
                      <a:pt x="484" y="23"/>
                      <a:pt x="487" y="22"/>
                      <a:pt x="491" y="23"/>
                    </a:cubicBezTo>
                    <a:cubicBezTo>
                      <a:pt x="491" y="24"/>
                      <a:pt x="491" y="24"/>
                      <a:pt x="491" y="24"/>
                    </a:cubicBezTo>
                    <a:cubicBezTo>
                      <a:pt x="491" y="24"/>
                      <a:pt x="489" y="23"/>
                      <a:pt x="488" y="24"/>
                    </a:cubicBezTo>
                    <a:cubicBezTo>
                      <a:pt x="489" y="23"/>
                      <a:pt x="493" y="25"/>
                      <a:pt x="495" y="24"/>
                    </a:cubicBezTo>
                    <a:cubicBezTo>
                      <a:pt x="493" y="23"/>
                      <a:pt x="493" y="23"/>
                      <a:pt x="493" y="23"/>
                    </a:cubicBezTo>
                    <a:cubicBezTo>
                      <a:pt x="495" y="22"/>
                      <a:pt x="498" y="21"/>
                      <a:pt x="501" y="21"/>
                    </a:cubicBezTo>
                    <a:close/>
                    <a:moveTo>
                      <a:pt x="26" y="11"/>
                    </a:moveTo>
                    <a:cubicBezTo>
                      <a:pt x="26" y="11"/>
                      <a:pt x="26" y="11"/>
                      <a:pt x="26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1"/>
                    </a:cubicBezTo>
                    <a:close/>
                    <a:moveTo>
                      <a:pt x="83" y="8"/>
                    </a:moveTo>
                    <a:cubicBezTo>
                      <a:pt x="84" y="9"/>
                      <a:pt x="84" y="9"/>
                      <a:pt x="84" y="9"/>
                    </a:cubicBezTo>
                    <a:cubicBezTo>
                      <a:pt x="82" y="9"/>
                      <a:pt x="83" y="8"/>
                      <a:pt x="83" y="8"/>
                    </a:cubicBezTo>
                    <a:close/>
                    <a:moveTo>
                      <a:pt x="107" y="15"/>
                    </a:moveTo>
                    <a:cubicBezTo>
                      <a:pt x="106" y="14"/>
                      <a:pt x="106" y="13"/>
                      <a:pt x="106" y="12"/>
                    </a:cubicBezTo>
                    <a:cubicBezTo>
                      <a:pt x="107" y="12"/>
                      <a:pt x="107" y="12"/>
                      <a:pt x="108" y="12"/>
                    </a:cubicBezTo>
                    <a:cubicBezTo>
                      <a:pt x="109" y="19"/>
                      <a:pt x="107" y="12"/>
                      <a:pt x="107" y="15"/>
                    </a:cubicBezTo>
                    <a:close/>
                    <a:moveTo>
                      <a:pt x="108" y="12"/>
                    </a:moveTo>
                    <a:cubicBezTo>
                      <a:pt x="107" y="12"/>
                      <a:pt x="106" y="12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7" y="11"/>
                      <a:pt x="107" y="11"/>
                      <a:pt x="108" y="11"/>
                    </a:cubicBezTo>
                    <a:cubicBezTo>
                      <a:pt x="108" y="11"/>
                      <a:pt x="108" y="12"/>
                      <a:pt x="108" y="12"/>
                    </a:cubicBezTo>
                    <a:close/>
                    <a:moveTo>
                      <a:pt x="218" y="27"/>
                    </a:moveTo>
                    <a:cubicBezTo>
                      <a:pt x="219" y="26"/>
                      <a:pt x="219" y="27"/>
                      <a:pt x="221" y="27"/>
                    </a:cubicBezTo>
                    <a:cubicBezTo>
                      <a:pt x="220" y="27"/>
                      <a:pt x="218" y="28"/>
                      <a:pt x="218" y="27"/>
                    </a:cubicBezTo>
                    <a:close/>
                    <a:moveTo>
                      <a:pt x="284" y="26"/>
                    </a:moveTo>
                    <a:cubicBezTo>
                      <a:pt x="285" y="26"/>
                      <a:pt x="286" y="26"/>
                      <a:pt x="287" y="26"/>
                    </a:cubicBezTo>
                    <a:cubicBezTo>
                      <a:pt x="286" y="26"/>
                      <a:pt x="285" y="26"/>
                      <a:pt x="284" y="26"/>
                    </a:cubicBezTo>
                    <a:close/>
                    <a:moveTo>
                      <a:pt x="470" y="21"/>
                    </a:moveTo>
                    <a:cubicBezTo>
                      <a:pt x="468" y="21"/>
                      <a:pt x="468" y="21"/>
                      <a:pt x="470" y="2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91"/>
              <p:cNvSpPr/>
              <p:nvPr/>
            </p:nvSpPr>
            <p:spPr bwMode="auto">
              <a:xfrm>
                <a:off x="4068" y="34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92"/>
              <p:cNvSpPr/>
              <p:nvPr/>
            </p:nvSpPr>
            <p:spPr bwMode="auto">
              <a:xfrm>
                <a:off x="4298" y="34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93"/>
              <p:cNvSpPr/>
              <p:nvPr/>
            </p:nvSpPr>
            <p:spPr bwMode="auto">
              <a:xfrm>
                <a:off x="4018" y="34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94"/>
              <p:cNvSpPr/>
              <p:nvPr/>
            </p:nvSpPr>
            <p:spPr bwMode="auto">
              <a:xfrm>
                <a:off x="4614" y="3442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95"/>
              <p:cNvSpPr/>
              <p:nvPr/>
            </p:nvSpPr>
            <p:spPr bwMode="auto">
              <a:xfrm>
                <a:off x="4804" y="3419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96"/>
              <p:cNvSpPr/>
              <p:nvPr/>
            </p:nvSpPr>
            <p:spPr bwMode="auto">
              <a:xfrm>
                <a:off x="4856" y="3432"/>
                <a:ext cx="8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3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97"/>
              <p:cNvSpPr/>
              <p:nvPr/>
            </p:nvSpPr>
            <p:spPr bwMode="auto">
              <a:xfrm>
                <a:off x="4814" y="3424"/>
                <a:ext cx="9" cy="5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1 h 2"/>
                  <a:gd name="T4" fmla="*/ 4 w 4"/>
                  <a:gd name="T5" fmla="*/ 1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98"/>
              <p:cNvSpPr/>
              <p:nvPr/>
            </p:nvSpPr>
            <p:spPr bwMode="auto">
              <a:xfrm>
                <a:off x="4823" y="342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99"/>
              <p:cNvSpPr/>
              <p:nvPr/>
            </p:nvSpPr>
            <p:spPr bwMode="auto">
              <a:xfrm>
                <a:off x="4761" y="3417"/>
                <a:ext cx="15" cy="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1 h 2"/>
                  <a:gd name="T4" fmla="*/ 5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1"/>
                      <a:pt x="6" y="1"/>
                    </a:cubicBezTo>
                    <a:cubicBezTo>
                      <a:pt x="6" y="0"/>
                      <a:pt x="0" y="2"/>
                      <a:pt x="5" y="2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100"/>
              <p:cNvSpPr/>
              <p:nvPr/>
            </p:nvSpPr>
            <p:spPr bwMode="auto">
              <a:xfrm>
                <a:off x="4814" y="343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2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3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101"/>
              <p:cNvSpPr/>
              <p:nvPr/>
            </p:nvSpPr>
            <p:spPr bwMode="auto">
              <a:xfrm>
                <a:off x="4785" y="3432"/>
                <a:ext cx="10" cy="0"/>
              </a:xfrm>
              <a:custGeom>
                <a:avLst/>
                <a:gdLst>
                  <a:gd name="T0" fmla="*/ 0 w 4"/>
                  <a:gd name="T1" fmla="*/ 3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2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102"/>
              <p:cNvSpPr/>
              <p:nvPr/>
            </p:nvSpPr>
            <p:spPr bwMode="auto">
              <a:xfrm>
                <a:off x="4795" y="3432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03"/>
              <p:cNvSpPr/>
              <p:nvPr/>
            </p:nvSpPr>
            <p:spPr bwMode="auto">
              <a:xfrm>
                <a:off x="4802" y="3435"/>
                <a:ext cx="7" cy="0"/>
              </a:xfrm>
              <a:custGeom>
                <a:avLst/>
                <a:gdLst>
                  <a:gd name="T0" fmla="*/ 0 w 7"/>
                  <a:gd name="T1" fmla="*/ 7 w 7"/>
                  <a:gd name="T2" fmla="*/ 5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104"/>
              <p:cNvSpPr/>
              <p:nvPr/>
            </p:nvSpPr>
            <p:spPr bwMode="auto">
              <a:xfrm>
                <a:off x="4707" y="3432"/>
                <a:ext cx="9" cy="0"/>
              </a:xfrm>
              <a:custGeom>
                <a:avLst/>
                <a:gdLst>
                  <a:gd name="T0" fmla="*/ 3 w 4"/>
                  <a:gd name="T1" fmla="*/ 0 w 4"/>
                  <a:gd name="T2" fmla="*/ 2 w 4"/>
                  <a:gd name="T3" fmla="*/ 3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105"/>
              <p:cNvSpPr/>
              <p:nvPr/>
            </p:nvSpPr>
            <p:spPr bwMode="auto">
              <a:xfrm>
                <a:off x="4733" y="3437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06"/>
              <p:cNvSpPr/>
              <p:nvPr/>
            </p:nvSpPr>
            <p:spPr bwMode="auto">
              <a:xfrm>
                <a:off x="4704" y="3440"/>
                <a:ext cx="17" cy="2"/>
              </a:xfrm>
              <a:custGeom>
                <a:avLst/>
                <a:gdLst>
                  <a:gd name="T0" fmla="*/ 4 w 7"/>
                  <a:gd name="T1" fmla="*/ 1 h 1"/>
                  <a:gd name="T2" fmla="*/ 5 w 7"/>
                  <a:gd name="T3" fmla="*/ 0 h 1"/>
                  <a:gd name="T4" fmla="*/ 4 w 7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4" y="1"/>
                    </a:moveTo>
                    <a:cubicBezTo>
                      <a:pt x="4" y="0"/>
                      <a:pt x="7" y="0"/>
                      <a:pt x="5" y="0"/>
                    </a:cubicBezTo>
                    <a:cubicBezTo>
                      <a:pt x="4" y="0"/>
                      <a:pt x="0" y="1"/>
                      <a:pt x="4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107"/>
              <p:cNvSpPr/>
              <p:nvPr/>
            </p:nvSpPr>
            <p:spPr bwMode="auto">
              <a:xfrm>
                <a:off x="4607" y="3429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6 h 6"/>
                  <a:gd name="T4" fmla="*/ 2 w 2"/>
                  <a:gd name="T5" fmla="*/ 0 h 6"/>
                  <a:gd name="T6" fmla="*/ 0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108"/>
              <p:cNvSpPr/>
              <p:nvPr/>
            </p:nvSpPr>
            <p:spPr bwMode="auto">
              <a:xfrm>
                <a:off x="4510" y="3442"/>
                <a:ext cx="14" cy="5"/>
              </a:xfrm>
              <a:custGeom>
                <a:avLst/>
                <a:gdLst>
                  <a:gd name="T0" fmla="*/ 3 w 6"/>
                  <a:gd name="T1" fmla="*/ 0 h 2"/>
                  <a:gd name="T2" fmla="*/ 1 w 6"/>
                  <a:gd name="T3" fmla="*/ 1 h 2"/>
                  <a:gd name="T4" fmla="*/ 5 w 6"/>
                  <a:gd name="T5" fmla="*/ 1 h 2"/>
                  <a:gd name="T6" fmla="*/ 3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4" y="2"/>
                      <a:pt x="1" y="0"/>
                      <a:pt x="5" y="1"/>
                    </a:cubicBezTo>
                    <a:cubicBezTo>
                      <a:pt x="6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09"/>
              <p:cNvSpPr/>
              <p:nvPr/>
            </p:nvSpPr>
            <p:spPr bwMode="auto">
              <a:xfrm>
                <a:off x="4517" y="344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10"/>
              <p:cNvSpPr/>
              <p:nvPr/>
            </p:nvSpPr>
            <p:spPr bwMode="auto">
              <a:xfrm>
                <a:off x="3643" y="339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2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11"/>
              <p:cNvSpPr/>
              <p:nvPr/>
            </p:nvSpPr>
            <p:spPr bwMode="auto">
              <a:xfrm>
                <a:off x="3634" y="3391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12"/>
              <p:cNvSpPr/>
              <p:nvPr/>
            </p:nvSpPr>
            <p:spPr bwMode="auto">
              <a:xfrm>
                <a:off x="4173" y="3442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13"/>
              <p:cNvSpPr/>
              <p:nvPr/>
            </p:nvSpPr>
            <p:spPr bwMode="auto">
              <a:xfrm>
                <a:off x="4099" y="3419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14"/>
              <p:cNvSpPr/>
              <p:nvPr/>
            </p:nvSpPr>
            <p:spPr bwMode="auto">
              <a:xfrm>
                <a:off x="4070" y="3411"/>
                <a:ext cx="3" cy="11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1 w 1"/>
                  <a:gd name="T5" fmla="*/ 4 h 4"/>
                  <a:gd name="T6" fmla="*/ 1 w 1"/>
                  <a:gd name="T7" fmla="*/ 0 h 4"/>
                  <a:gd name="T8" fmla="*/ 1 w 1"/>
                  <a:gd name="T9" fmla="*/ 0 h 4"/>
                  <a:gd name="T10" fmla="*/ 1 w 1"/>
                  <a:gd name="T11" fmla="*/ 0 h 4"/>
                  <a:gd name="T12" fmla="*/ 1 w 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115"/>
              <p:cNvSpPr/>
              <p:nvPr/>
            </p:nvSpPr>
            <p:spPr bwMode="auto">
              <a:xfrm>
                <a:off x="4073" y="3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9" name="Group 158"/>
          <p:cNvGrpSpPr>
            <a:grpSpLocks noChangeAspect="1"/>
          </p:cNvGrpSpPr>
          <p:nvPr/>
        </p:nvGrpSpPr>
        <p:grpSpPr bwMode="auto">
          <a:xfrm>
            <a:off x="2336051" y="3435671"/>
            <a:ext cx="829819" cy="373131"/>
            <a:chOff x="5066" y="1653"/>
            <a:chExt cx="576" cy="259"/>
          </a:xfrm>
        </p:grpSpPr>
        <p:sp>
          <p:nvSpPr>
            <p:cNvPr id="120" name="AutoShape 157"/>
            <p:cNvSpPr>
              <a:spLocks noChangeAspect="1" noChangeArrowheads="1" noTextEdit="1"/>
            </p:cNvSpPr>
            <p:nvPr/>
          </p:nvSpPr>
          <p:spPr bwMode="auto">
            <a:xfrm>
              <a:off x="5068" y="1655"/>
              <a:ext cx="57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1" name="Freeform 159"/>
            <p:cNvSpPr/>
            <p:nvPr/>
          </p:nvSpPr>
          <p:spPr bwMode="auto">
            <a:xfrm>
              <a:off x="5090" y="1745"/>
              <a:ext cx="212" cy="95"/>
            </a:xfrm>
            <a:custGeom>
              <a:avLst/>
              <a:gdLst>
                <a:gd name="T0" fmla="*/ 0 w 89"/>
                <a:gd name="T1" fmla="*/ 0 h 39"/>
                <a:gd name="T2" fmla="*/ 9 w 89"/>
                <a:gd name="T3" fmla="*/ 8 h 39"/>
                <a:gd name="T4" fmla="*/ 19 w 89"/>
                <a:gd name="T5" fmla="*/ 17 h 39"/>
                <a:gd name="T6" fmla="*/ 28 w 89"/>
                <a:gd name="T7" fmla="*/ 27 h 39"/>
                <a:gd name="T8" fmla="*/ 32 w 89"/>
                <a:gd name="T9" fmla="*/ 31 h 39"/>
                <a:gd name="T10" fmla="*/ 37 w 89"/>
                <a:gd name="T11" fmla="*/ 37 h 39"/>
                <a:gd name="T12" fmla="*/ 34 w 89"/>
                <a:gd name="T13" fmla="*/ 36 h 39"/>
                <a:gd name="T14" fmla="*/ 37 w 89"/>
                <a:gd name="T15" fmla="*/ 34 h 39"/>
                <a:gd name="T16" fmla="*/ 41 w 89"/>
                <a:gd name="T17" fmla="*/ 32 h 39"/>
                <a:gd name="T18" fmla="*/ 47 w 89"/>
                <a:gd name="T19" fmla="*/ 29 h 39"/>
                <a:gd name="T20" fmla="*/ 54 w 89"/>
                <a:gd name="T21" fmla="*/ 27 h 39"/>
                <a:gd name="T22" fmla="*/ 61 w 89"/>
                <a:gd name="T23" fmla="*/ 25 h 39"/>
                <a:gd name="T24" fmla="*/ 75 w 89"/>
                <a:gd name="T25" fmla="*/ 24 h 39"/>
                <a:gd name="T26" fmla="*/ 82 w 89"/>
                <a:gd name="T27" fmla="*/ 25 h 39"/>
                <a:gd name="T28" fmla="*/ 86 w 89"/>
                <a:gd name="T29" fmla="*/ 26 h 39"/>
                <a:gd name="T30" fmla="*/ 89 w 89"/>
                <a:gd name="T31" fmla="*/ 28 h 39"/>
                <a:gd name="T32" fmla="*/ 86 w 89"/>
                <a:gd name="T33" fmla="*/ 27 h 39"/>
                <a:gd name="T34" fmla="*/ 82 w 89"/>
                <a:gd name="T35" fmla="*/ 26 h 39"/>
                <a:gd name="T36" fmla="*/ 75 w 89"/>
                <a:gd name="T37" fmla="*/ 26 h 39"/>
                <a:gd name="T38" fmla="*/ 61 w 89"/>
                <a:gd name="T39" fmla="*/ 28 h 39"/>
                <a:gd name="T40" fmla="*/ 55 w 89"/>
                <a:gd name="T41" fmla="*/ 29 h 39"/>
                <a:gd name="T42" fmla="*/ 48 w 89"/>
                <a:gd name="T43" fmla="*/ 32 h 39"/>
                <a:gd name="T44" fmla="*/ 42 w 89"/>
                <a:gd name="T45" fmla="*/ 35 h 39"/>
                <a:gd name="T46" fmla="*/ 39 w 89"/>
                <a:gd name="T47" fmla="*/ 37 h 39"/>
                <a:gd name="T48" fmla="*/ 36 w 89"/>
                <a:gd name="T49" fmla="*/ 38 h 39"/>
                <a:gd name="T50" fmla="*/ 35 w 89"/>
                <a:gd name="T51" fmla="*/ 39 h 39"/>
                <a:gd name="T52" fmla="*/ 34 w 89"/>
                <a:gd name="T53" fmla="*/ 38 h 39"/>
                <a:gd name="T54" fmla="*/ 30 w 89"/>
                <a:gd name="T55" fmla="*/ 33 h 39"/>
                <a:gd name="T56" fmla="*/ 26 w 89"/>
                <a:gd name="T57" fmla="*/ 29 h 39"/>
                <a:gd name="T58" fmla="*/ 21 w 89"/>
                <a:gd name="T59" fmla="*/ 24 h 39"/>
                <a:gd name="T60" fmla="*/ 17 w 89"/>
                <a:gd name="T61" fmla="*/ 19 h 39"/>
                <a:gd name="T62" fmla="*/ 9 w 89"/>
                <a:gd name="T63" fmla="*/ 9 h 39"/>
                <a:gd name="T64" fmla="*/ 0 w 89"/>
                <a:gd name="T6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39">
                  <a:moveTo>
                    <a:pt x="0" y="0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13" y="11"/>
                    <a:pt x="16" y="14"/>
                    <a:pt x="19" y="1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8"/>
                    <a:pt x="31" y="30"/>
                    <a:pt x="32" y="31"/>
                  </a:cubicBezTo>
                  <a:cubicBezTo>
                    <a:pt x="34" y="33"/>
                    <a:pt x="35" y="35"/>
                    <a:pt x="37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9" y="33"/>
                    <a:pt x="41" y="32"/>
                  </a:cubicBezTo>
                  <a:cubicBezTo>
                    <a:pt x="43" y="31"/>
                    <a:pt x="45" y="30"/>
                    <a:pt x="47" y="29"/>
                  </a:cubicBezTo>
                  <a:cubicBezTo>
                    <a:pt x="49" y="28"/>
                    <a:pt x="52" y="27"/>
                    <a:pt x="54" y="27"/>
                  </a:cubicBezTo>
                  <a:cubicBezTo>
                    <a:pt x="56" y="26"/>
                    <a:pt x="59" y="26"/>
                    <a:pt x="61" y="25"/>
                  </a:cubicBezTo>
                  <a:cubicBezTo>
                    <a:pt x="66" y="25"/>
                    <a:pt x="71" y="24"/>
                    <a:pt x="75" y="24"/>
                  </a:cubicBezTo>
                  <a:cubicBezTo>
                    <a:pt x="78" y="24"/>
                    <a:pt x="80" y="25"/>
                    <a:pt x="82" y="25"/>
                  </a:cubicBezTo>
                  <a:cubicBezTo>
                    <a:pt x="84" y="25"/>
                    <a:pt x="85" y="26"/>
                    <a:pt x="86" y="26"/>
                  </a:cubicBezTo>
                  <a:cubicBezTo>
                    <a:pt x="87" y="26"/>
                    <a:pt x="88" y="27"/>
                    <a:pt x="89" y="28"/>
                  </a:cubicBezTo>
                  <a:cubicBezTo>
                    <a:pt x="88" y="27"/>
                    <a:pt x="87" y="27"/>
                    <a:pt x="86" y="27"/>
                  </a:cubicBezTo>
                  <a:cubicBezTo>
                    <a:pt x="85" y="26"/>
                    <a:pt x="84" y="26"/>
                    <a:pt x="82" y="26"/>
                  </a:cubicBezTo>
                  <a:cubicBezTo>
                    <a:pt x="80" y="26"/>
                    <a:pt x="78" y="26"/>
                    <a:pt x="75" y="26"/>
                  </a:cubicBezTo>
                  <a:cubicBezTo>
                    <a:pt x="71" y="26"/>
                    <a:pt x="66" y="27"/>
                    <a:pt x="61" y="28"/>
                  </a:cubicBezTo>
                  <a:cubicBezTo>
                    <a:pt x="59" y="28"/>
                    <a:pt x="57" y="29"/>
                    <a:pt x="55" y="29"/>
                  </a:cubicBezTo>
                  <a:cubicBezTo>
                    <a:pt x="52" y="30"/>
                    <a:pt x="50" y="31"/>
                    <a:pt x="48" y="32"/>
                  </a:cubicBezTo>
                  <a:cubicBezTo>
                    <a:pt x="46" y="32"/>
                    <a:pt x="44" y="34"/>
                    <a:pt x="42" y="35"/>
                  </a:cubicBezTo>
                  <a:cubicBezTo>
                    <a:pt x="41" y="35"/>
                    <a:pt x="40" y="36"/>
                    <a:pt x="39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6"/>
                    <a:pt x="32" y="35"/>
                    <a:pt x="30" y="33"/>
                  </a:cubicBezTo>
                  <a:cubicBezTo>
                    <a:pt x="29" y="32"/>
                    <a:pt x="27" y="30"/>
                    <a:pt x="26" y="2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4" y="16"/>
                    <a:pt x="12" y="12"/>
                    <a:pt x="9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2" name="Freeform 160"/>
            <p:cNvSpPr/>
            <p:nvPr/>
          </p:nvSpPr>
          <p:spPr bwMode="auto">
            <a:xfrm>
              <a:off x="5090" y="1706"/>
              <a:ext cx="232" cy="107"/>
            </a:xfrm>
            <a:custGeom>
              <a:avLst/>
              <a:gdLst>
                <a:gd name="T0" fmla="*/ 0 w 97"/>
                <a:gd name="T1" fmla="*/ 17 h 44"/>
                <a:gd name="T2" fmla="*/ 25 w 97"/>
                <a:gd name="T3" fmla="*/ 4 h 44"/>
                <a:gd name="T4" fmla="*/ 54 w 97"/>
                <a:gd name="T5" fmla="*/ 4 h 44"/>
                <a:gd name="T6" fmla="*/ 61 w 97"/>
                <a:gd name="T7" fmla="*/ 7 h 44"/>
                <a:gd name="T8" fmla="*/ 67 w 97"/>
                <a:gd name="T9" fmla="*/ 12 h 44"/>
                <a:gd name="T10" fmla="*/ 78 w 97"/>
                <a:gd name="T11" fmla="*/ 21 h 44"/>
                <a:gd name="T12" fmla="*/ 88 w 97"/>
                <a:gd name="T13" fmla="*/ 32 h 44"/>
                <a:gd name="T14" fmla="*/ 97 w 97"/>
                <a:gd name="T15" fmla="*/ 43 h 44"/>
                <a:gd name="T16" fmla="*/ 97 w 97"/>
                <a:gd name="T17" fmla="*/ 44 h 44"/>
                <a:gd name="T18" fmla="*/ 96 w 97"/>
                <a:gd name="T19" fmla="*/ 44 h 44"/>
                <a:gd name="T20" fmla="*/ 85 w 97"/>
                <a:gd name="T21" fmla="*/ 43 h 44"/>
                <a:gd name="T22" fmla="*/ 96 w 97"/>
                <a:gd name="T23" fmla="*/ 43 h 44"/>
                <a:gd name="T24" fmla="*/ 96 w 97"/>
                <a:gd name="T25" fmla="*/ 44 h 44"/>
                <a:gd name="T26" fmla="*/ 86 w 97"/>
                <a:gd name="T27" fmla="*/ 33 h 44"/>
                <a:gd name="T28" fmla="*/ 76 w 97"/>
                <a:gd name="T29" fmla="*/ 23 h 44"/>
                <a:gd name="T30" fmla="*/ 65 w 97"/>
                <a:gd name="T31" fmla="*/ 14 h 44"/>
                <a:gd name="T32" fmla="*/ 60 w 97"/>
                <a:gd name="T33" fmla="*/ 9 h 44"/>
                <a:gd name="T34" fmla="*/ 53 w 97"/>
                <a:gd name="T35" fmla="*/ 6 h 44"/>
                <a:gd name="T36" fmla="*/ 26 w 97"/>
                <a:gd name="T37" fmla="*/ 6 h 44"/>
                <a:gd name="T38" fmla="*/ 0 w 97"/>
                <a:gd name="T39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44">
                  <a:moveTo>
                    <a:pt x="0" y="17"/>
                  </a:moveTo>
                  <a:cubicBezTo>
                    <a:pt x="7" y="11"/>
                    <a:pt x="16" y="6"/>
                    <a:pt x="25" y="4"/>
                  </a:cubicBezTo>
                  <a:cubicBezTo>
                    <a:pt x="35" y="1"/>
                    <a:pt x="45" y="0"/>
                    <a:pt x="54" y="4"/>
                  </a:cubicBezTo>
                  <a:cubicBezTo>
                    <a:pt x="57" y="4"/>
                    <a:pt x="59" y="6"/>
                    <a:pt x="61" y="7"/>
                  </a:cubicBezTo>
                  <a:cubicBezTo>
                    <a:pt x="63" y="8"/>
                    <a:pt x="65" y="10"/>
                    <a:pt x="67" y="12"/>
                  </a:cubicBezTo>
                  <a:cubicBezTo>
                    <a:pt x="70" y="15"/>
                    <a:pt x="74" y="18"/>
                    <a:pt x="78" y="21"/>
                  </a:cubicBezTo>
                  <a:cubicBezTo>
                    <a:pt x="81" y="24"/>
                    <a:pt x="84" y="28"/>
                    <a:pt x="88" y="32"/>
                  </a:cubicBezTo>
                  <a:cubicBezTo>
                    <a:pt x="91" y="35"/>
                    <a:pt x="94" y="39"/>
                    <a:pt x="97" y="43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2" y="40"/>
                    <a:pt x="90" y="36"/>
                    <a:pt x="86" y="33"/>
                  </a:cubicBezTo>
                  <a:cubicBezTo>
                    <a:pt x="83" y="30"/>
                    <a:pt x="79" y="26"/>
                    <a:pt x="76" y="23"/>
                  </a:cubicBezTo>
                  <a:cubicBezTo>
                    <a:pt x="72" y="20"/>
                    <a:pt x="69" y="17"/>
                    <a:pt x="65" y="14"/>
                  </a:cubicBezTo>
                  <a:cubicBezTo>
                    <a:pt x="63" y="12"/>
                    <a:pt x="61" y="11"/>
                    <a:pt x="60" y="9"/>
                  </a:cubicBezTo>
                  <a:cubicBezTo>
                    <a:pt x="58" y="8"/>
                    <a:pt x="56" y="7"/>
                    <a:pt x="53" y="6"/>
                  </a:cubicBezTo>
                  <a:cubicBezTo>
                    <a:pt x="45" y="3"/>
                    <a:pt x="35" y="4"/>
                    <a:pt x="26" y="6"/>
                  </a:cubicBezTo>
                  <a:cubicBezTo>
                    <a:pt x="17" y="8"/>
                    <a:pt x="8" y="11"/>
                    <a:pt x="0" y="17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3" name="Freeform 161"/>
            <p:cNvSpPr/>
            <p:nvPr/>
          </p:nvSpPr>
          <p:spPr bwMode="auto">
            <a:xfrm>
              <a:off x="5238" y="1653"/>
              <a:ext cx="225" cy="99"/>
            </a:xfrm>
            <a:custGeom>
              <a:avLst/>
              <a:gdLst>
                <a:gd name="T0" fmla="*/ 0 w 94"/>
                <a:gd name="T1" fmla="*/ 30 h 41"/>
                <a:gd name="T2" fmla="*/ 0 w 94"/>
                <a:gd name="T3" fmla="*/ 29 h 41"/>
                <a:gd name="T4" fmla="*/ 1 w 94"/>
                <a:gd name="T5" fmla="*/ 25 h 41"/>
                <a:gd name="T6" fmla="*/ 4 w 94"/>
                <a:gd name="T7" fmla="*/ 20 h 41"/>
                <a:gd name="T8" fmla="*/ 9 w 94"/>
                <a:gd name="T9" fmla="*/ 14 h 41"/>
                <a:gd name="T10" fmla="*/ 26 w 94"/>
                <a:gd name="T11" fmla="*/ 4 h 41"/>
                <a:gd name="T12" fmla="*/ 36 w 94"/>
                <a:gd name="T13" fmla="*/ 1 h 41"/>
                <a:gd name="T14" fmla="*/ 48 w 94"/>
                <a:gd name="T15" fmla="*/ 1 h 41"/>
                <a:gd name="T16" fmla="*/ 51 w 94"/>
                <a:gd name="T17" fmla="*/ 2 h 41"/>
                <a:gd name="T18" fmla="*/ 53 w 94"/>
                <a:gd name="T19" fmla="*/ 4 h 41"/>
                <a:gd name="T20" fmla="*/ 58 w 94"/>
                <a:gd name="T21" fmla="*/ 8 h 41"/>
                <a:gd name="T22" fmla="*/ 65 w 94"/>
                <a:gd name="T23" fmla="*/ 16 h 41"/>
                <a:gd name="T24" fmla="*/ 79 w 94"/>
                <a:gd name="T25" fmla="*/ 29 h 41"/>
                <a:gd name="T26" fmla="*/ 89 w 94"/>
                <a:gd name="T27" fmla="*/ 38 h 41"/>
                <a:gd name="T28" fmla="*/ 94 w 94"/>
                <a:gd name="T29" fmla="*/ 41 h 41"/>
                <a:gd name="T30" fmla="*/ 89 w 94"/>
                <a:gd name="T31" fmla="*/ 39 h 41"/>
                <a:gd name="T32" fmla="*/ 78 w 94"/>
                <a:gd name="T33" fmla="*/ 31 h 41"/>
                <a:gd name="T34" fmla="*/ 63 w 94"/>
                <a:gd name="T35" fmla="*/ 18 h 41"/>
                <a:gd name="T36" fmla="*/ 56 w 94"/>
                <a:gd name="T37" fmla="*/ 10 h 41"/>
                <a:gd name="T38" fmla="*/ 52 w 94"/>
                <a:gd name="T39" fmla="*/ 6 h 41"/>
                <a:gd name="T40" fmla="*/ 50 w 94"/>
                <a:gd name="T41" fmla="*/ 5 h 41"/>
                <a:gd name="T42" fmla="*/ 47 w 94"/>
                <a:gd name="T43" fmla="*/ 4 h 41"/>
                <a:gd name="T44" fmla="*/ 27 w 94"/>
                <a:gd name="T45" fmla="*/ 6 h 41"/>
                <a:gd name="T46" fmla="*/ 10 w 94"/>
                <a:gd name="T47" fmla="*/ 15 h 41"/>
                <a:gd name="T48" fmla="*/ 4 w 94"/>
                <a:gd name="T49" fmla="*/ 20 h 41"/>
                <a:gd name="T50" fmla="*/ 1 w 94"/>
                <a:gd name="T51" fmla="*/ 25 h 41"/>
                <a:gd name="T52" fmla="*/ 0 w 94"/>
                <a:gd name="T53" fmla="*/ 29 h 41"/>
                <a:gd name="T54" fmla="*/ 0 w 94"/>
                <a:gd name="T55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41">
                  <a:moveTo>
                    <a:pt x="0" y="30"/>
                  </a:moveTo>
                  <a:cubicBezTo>
                    <a:pt x="0" y="30"/>
                    <a:pt x="0" y="30"/>
                    <a:pt x="0" y="29"/>
                  </a:cubicBezTo>
                  <a:cubicBezTo>
                    <a:pt x="0" y="28"/>
                    <a:pt x="0" y="27"/>
                    <a:pt x="1" y="25"/>
                  </a:cubicBezTo>
                  <a:cubicBezTo>
                    <a:pt x="1" y="24"/>
                    <a:pt x="2" y="22"/>
                    <a:pt x="4" y="20"/>
                  </a:cubicBezTo>
                  <a:cubicBezTo>
                    <a:pt x="5" y="18"/>
                    <a:pt x="7" y="16"/>
                    <a:pt x="9" y="14"/>
                  </a:cubicBezTo>
                  <a:cubicBezTo>
                    <a:pt x="13" y="10"/>
                    <a:pt x="19" y="7"/>
                    <a:pt x="26" y="4"/>
                  </a:cubicBezTo>
                  <a:cubicBezTo>
                    <a:pt x="29" y="3"/>
                    <a:pt x="33" y="2"/>
                    <a:pt x="36" y="1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49" y="1"/>
                    <a:pt x="50" y="1"/>
                    <a:pt x="51" y="2"/>
                  </a:cubicBezTo>
                  <a:cubicBezTo>
                    <a:pt x="52" y="3"/>
                    <a:pt x="53" y="3"/>
                    <a:pt x="53" y="4"/>
                  </a:cubicBezTo>
                  <a:cubicBezTo>
                    <a:pt x="55" y="5"/>
                    <a:pt x="56" y="7"/>
                    <a:pt x="58" y="8"/>
                  </a:cubicBezTo>
                  <a:cubicBezTo>
                    <a:pt x="60" y="11"/>
                    <a:pt x="63" y="13"/>
                    <a:pt x="65" y="16"/>
                  </a:cubicBezTo>
                  <a:cubicBezTo>
                    <a:pt x="70" y="21"/>
                    <a:pt x="75" y="26"/>
                    <a:pt x="79" y="29"/>
                  </a:cubicBezTo>
                  <a:cubicBezTo>
                    <a:pt x="83" y="33"/>
                    <a:pt x="86" y="37"/>
                    <a:pt x="89" y="38"/>
                  </a:cubicBezTo>
                  <a:cubicBezTo>
                    <a:pt x="92" y="40"/>
                    <a:pt x="94" y="41"/>
                    <a:pt x="94" y="41"/>
                  </a:cubicBezTo>
                  <a:cubicBezTo>
                    <a:pt x="94" y="41"/>
                    <a:pt x="92" y="41"/>
                    <a:pt x="89" y="39"/>
                  </a:cubicBezTo>
                  <a:cubicBezTo>
                    <a:pt x="86" y="37"/>
                    <a:pt x="82" y="34"/>
                    <a:pt x="78" y="31"/>
                  </a:cubicBezTo>
                  <a:cubicBezTo>
                    <a:pt x="73" y="27"/>
                    <a:pt x="68" y="23"/>
                    <a:pt x="63" y="18"/>
                  </a:cubicBezTo>
                  <a:cubicBezTo>
                    <a:pt x="61" y="15"/>
                    <a:pt x="58" y="13"/>
                    <a:pt x="56" y="10"/>
                  </a:cubicBezTo>
                  <a:cubicBezTo>
                    <a:pt x="54" y="9"/>
                    <a:pt x="53" y="7"/>
                    <a:pt x="52" y="6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1" y="2"/>
                    <a:pt x="33" y="4"/>
                    <a:pt x="27" y="6"/>
                  </a:cubicBezTo>
                  <a:cubicBezTo>
                    <a:pt x="20" y="9"/>
                    <a:pt x="14" y="12"/>
                    <a:pt x="10" y="15"/>
                  </a:cubicBezTo>
                  <a:cubicBezTo>
                    <a:pt x="8" y="17"/>
                    <a:pt x="6" y="19"/>
                    <a:pt x="4" y="20"/>
                  </a:cubicBezTo>
                  <a:cubicBezTo>
                    <a:pt x="3" y="22"/>
                    <a:pt x="2" y="24"/>
                    <a:pt x="1" y="25"/>
                  </a:cubicBezTo>
                  <a:cubicBezTo>
                    <a:pt x="0" y="27"/>
                    <a:pt x="1" y="28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4" name="Freeform 162"/>
            <p:cNvSpPr/>
            <p:nvPr/>
          </p:nvSpPr>
          <p:spPr bwMode="auto">
            <a:xfrm>
              <a:off x="5319" y="1747"/>
              <a:ext cx="144" cy="71"/>
            </a:xfrm>
            <a:custGeom>
              <a:avLst/>
              <a:gdLst>
                <a:gd name="T0" fmla="*/ 0 w 60"/>
                <a:gd name="T1" fmla="*/ 29 h 29"/>
                <a:gd name="T2" fmla="*/ 0 w 60"/>
                <a:gd name="T3" fmla="*/ 25 h 29"/>
                <a:gd name="T4" fmla="*/ 0 w 60"/>
                <a:gd name="T5" fmla="*/ 22 h 29"/>
                <a:gd name="T6" fmla="*/ 3 w 60"/>
                <a:gd name="T7" fmla="*/ 18 h 29"/>
                <a:gd name="T8" fmla="*/ 12 w 60"/>
                <a:gd name="T9" fmla="*/ 11 h 29"/>
                <a:gd name="T10" fmla="*/ 25 w 60"/>
                <a:gd name="T11" fmla="*/ 6 h 29"/>
                <a:gd name="T12" fmla="*/ 31 w 60"/>
                <a:gd name="T13" fmla="*/ 4 h 29"/>
                <a:gd name="T14" fmla="*/ 37 w 60"/>
                <a:gd name="T15" fmla="*/ 3 h 29"/>
                <a:gd name="T16" fmla="*/ 49 w 60"/>
                <a:gd name="T17" fmla="*/ 2 h 29"/>
                <a:gd name="T18" fmla="*/ 54 w 60"/>
                <a:gd name="T19" fmla="*/ 1 h 29"/>
                <a:gd name="T20" fmla="*/ 57 w 60"/>
                <a:gd name="T21" fmla="*/ 1 h 29"/>
                <a:gd name="T22" fmla="*/ 60 w 60"/>
                <a:gd name="T23" fmla="*/ 0 h 29"/>
                <a:gd name="T24" fmla="*/ 57 w 60"/>
                <a:gd name="T25" fmla="*/ 1 h 29"/>
                <a:gd name="T26" fmla="*/ 49 w 60"/>
                <a:gd name="T27" fmla="*/ 3 h 29"/>
                <a:gd name="T28" fmla="*/ 38 w 60"/>
                <a:gd name="T29" fmla="*/ 5 h 29"/>
                <a:gd name="T30" fmla="*/ 32 w 60"/>
                <a:gd name="T31" fmla="*/ 7 h 29"/>
                <a:gd name="T32" fmla="*/ 25 w 60"/>
                <a:gd name="T33" fmla="*/ 9 h 29"/>
                <a:gd name="T34" fmla="*/ 13 w 60"/>
                <a:gd name="T35" fmla="*/ 13 h 29"/>
                <a:gd name="T36" fmla="*/ 8 w 60"/>
                <a:gd name="T37" fmla="*/ 16 h 29"/>
                <a:gd name="T38" fmla="*/ 4 w 60"/>
                <a:gd name="T39" fmla="*/ 19 h 29"/>
                <a:gd name="T40" fmla="*/ 1 w 60"/>
                <a:gd name="T41" fmla="*/ 22 h 29"/>
                <a:gd name="T42" fmla="*/ 0 w 60"/>
                <a:gd name="T43" fmla="*/ 25 h 29"/>
                <a:gd name="T44" fmla="*/ 0 w 60"/>
                <a:gd name="T4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29">
                  <a:moveTo>
                    <a:pt x="0" y="29"/>
                  </a:moveTo>
                  <a:cubicBezTo>
                    <a:pt x="0" y="29"/>
                    <a:pt x="0" y="27"/>
                    <a:pt x="0" y="25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1" y="21"/>
                    <a:pt x="2" y="19"/>
                    <a:pt x="3" y="18"/>
                  </a:cubicBezTo>
                  <a:cubicBezTo>
                    <a:pt x="5" y="15"/>
                    <a:pt x="8" y="13"/>
                    <a:pt x="12" y="11"/>
                  </a:cubicBezTo>
                  <a:cubicBezTo>
                    <a:pt x="16" y="9"/>
                    <a:pt x="20" y="7"/>
                    <a:pt x="25" y="6"/>
                  </a:cubicBezTo>
                  <a:cubicBezTo>
                    <a:pt x="27" y="5"/>
                    <a:pt x="29" y="5"/>
                    <a:pt x="31" y="4"/>
                  </a:cubicBezTo>
                  <a:cubicBezTo>
                    <a:pt x="33" y="3"/>
                    <a:pt x="35" y="3"/>
                    <a:pt x="37" y="3"/>
                  </a:cubicBezTo>
                  <a:cubicBezTo>
                    <a:pt x="42" y="2"/>
                    <a:pt x="46" y="2"/>
                    <a:pt x="49" y="2"/>
                  </a:cubicBezTo>
                  <a:cubicBezTo>
                    <a:pt x="51" y="1"/>
                    <a:pt x="52" y="1"/>
                    <a:pt x="54" y="1"/>
                  </a:cubicBezTo>
                  <a:cubicBezTo>
                    <a:pt x="55" y="1"/>
                    <a:pt x="56" y="1"/>
                    <a:pt x="57" y="1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0" y="0"/>
                    <a:pt x="59" y="1"/>
                    <a:pt x="57" y="1"/>
                  </a:cubicBezTo>
                  <a:cubicBezTo>
                    <a:pt x="55" y="2"/>
                    <a:pt x="53" y="3"/>
                    <a:pt x="49" y="3"/>
                  </a:cubicBezTo>
                  <a:cubicBezTo>
                    <a:pt x="46" y="4"/>
                    <a:pt x="42" y="4"/>
                    <a:pt x="38" y="5"/>
                  </a:cubicBezTo>
                  <a:cubicBezTo>
                    <a:pt x="36" y="6"/>
                    <a:pt x="34" y="6"/>
                    <a:pt x="32" y="7"/>
                  </a:cubicBezTo>
                  <a:cubicBezTo>
                    <a:pt x="30" y="7"/>
                    <a:pt x="28" y="8"/>
                    <a:pt x="25" y="9"/>
                  </a:cubicBezTo>
                  <a:cubicBezTo>
                    <a:pt x="21" y="10"/>
                    <a:pt x="17" y="11"/>
                    <a:pt x="13" y="13"/>
                  </a:cubicBezTo>
                  <a:cubicBezTo>
                    <a:pt x="11" y="14"/>
                    <a:pt x="10" y="15"/>
                    <a:pt x="8" y="16"/>
                  </a:cubicBezTo>
                  <a:cubicBezTo>
                    <a:pt x="7" y="17"/>
                    <a:pt x="5" y="18"/>
                    <a:pt x="4" y="19"/>
                  </a:cubicBezTo>
                  <a:cubicBezTo>
                    <a:pt x="3" y="20"/>
                    <a:pt x="2" y="21"/>
                    <a:pt x="1" y="22"/>
                  </a:cubicBezTo>
                  <a:cubicBezTo>
                    <a:pt x="1" y="23"/>
                    <a:pt x="0" y="25"/>
                    <a:pt x="0" y="25"/>
                  </a:cubicBezTo>
                  <a:cubicBezTo>
                    <a:pt x="0" y="27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5" name="Freeform 163"/>
            <p:cNvSpPr/>
            <p:nvPr/>
          </p:nvSpPr>
          <p:spPr bwMode="auto">
            <a:xfrm>
              <a:off x="5168" y="1747"/>
              <a:ext cx="319" cy="122"/>
            </a:xfrm>
            <a:custGeom>
              <a:avLst/>
              <a:gdLst>
                <a:gd name="T0" fmla="*/ 1 w 133"/>
                <a:gd name="T1" fmla="*/ 37 h 50"/>
                <a:gd name="T2" fmla="*/ 2 w 133"/>
                <a:gd name="T3" fmla="*/ 40 h 50"/>
                <a:gd name="T4" fmla="*/ 2 w 133"/>
                <a:gd name="T5" fmla="*/ 43 h 50"/>
                <a:gd name="T6" fmla="*/ 1 w 133"/>
                <a:gd name="T7" fmla="*/ 50 h 50"/>
                <a:gd name="T8" fmla="*/ 0 w 133"/>
                <a:gd name="T9" fmla="*/ 49 h 50"/>
                <a:gd name="T10" fmla="*/ 8 w 133"/>
                <a:gd name="T11" fmla="*/ 44 h 50"/>
                <a:gd name="T12" fmla="*/ 15 w 133"/>
                <a:gd name="T13" fmla="*/ 38 h 50"/>
                <a:gd name="T14" fmla="*/ 23 w 133"/>
                <a:gd name="T15" fmla="*/ 34 h 50"/>
                <a:gd name="T16" fmla="*/ 32 w 133"/>
                <a:gd name="T17" fmla="*/ 32 h 50"/>
                <a:gd name="T18" fmla="*/ 41 w 133"/>
                <a:gd name="T19" fmla="*/ 31 h 50"/>
                <a:gd name="T20" fmla="*/ 50 w 133"/>
                <a:gd name="T21" fmla="*/ 30 h 50"/>
                <a:gd name="T22" fmla="*/ 59 w 133"/>
                <a:gd name="T23" fmla="*/ 31 h 50"/>
                <a:gd name="T24" fmla="*/ 67 w 133"/>
                <a:gd name="T25" fmla="*/ 32 h 50"/>
                <a:gd name="T26" fmla="*/ 69 w 133"/>
                <a:gd name="T27" fmla="*/ 31 h 50"/>
                <a:gd name="T28" fmla="*/ 70 w 133"/>
                <a:gd name="T29" fmla="*/ 30 h 50"/>
                <a:gd name="T30" fmla="*/ 72 w 133"/>
                <a:gd name="T31" fmla="*/ 26 h 50"/>
                <a:gd name="T32" fmla="*/ 75 w 133"/>
                <a:gd name="T33" fmla="*/ 22 h 50"/>
                <a:gd name="T34" fmla="*/ 77 w 133"/>
                <a:gd name="T35" fmla="*/ 21 h 50"/>
                <a:gd name="T36" fmla="*/ 78 w 133"/>
                <a:gd name="T37" fmla="*/ 19 h 50"/>
                <a:gd name="T38" fmla="*/ 86 w 133"/>
                <a:gd name="T39" fmla="*/ 15 h 50"/>
                <a:gd name="T40" fmla="*/ 95 w 133"/>
                <a:gd name="T41" fmla="*/ 12 h 50"/>
                <a:gd name="T42" fmla="*/ 104 w 133"/>
                <a:gd name="T43" fmla="*/ 10 h 50"/>
                <a:gd name="T44" fmla="*/ 113 w 133"/>
                <a:gd name="T45" fmla="*/ 9 h 50"/>
                <a:gd name="T46" fmla="*/ 131 w 133"/>
                <a:gd name="T47" fmla="*/ 8 h 50"/>
                <a:gd name="T48" fmla="*/ 131 w 133"/>
                <a:gd name="T49" fmla="*/ 9 h 50"/>
                <a:gd name="T50" fmla="*/ 128 w 133"/>
                <a:gd name="T51" fmla="*/ 7 h 50"/>
                <a:gd name="T52" fmla="*/ 125 w 133"/>
                <a:gd name="T53" fmla="*/ 5 h 50"/>
                <a:gd name="T54" fmla="*/ 119 w 133"/>
                <a:gd name="T55" fmla="*/ 0 h 50"/>
                <a:gd name="T56" fmla="*/ 125 w 133"/>
                <a:gd name="T57" fmla="*/ 5 h 50"/>
                <a:gd name="T58" fmla="*/ 129 w 133"/>
                <a:gd name="T59" fmla="*/ 6 h 50"/>
                <a:gd name="T60" fmla="*/ 132 w 133"/>
                <a:gd name="T61" fmla="*/ 9 h 50"/>
                <a:gd name="T62" fmla="*/ 133 w 133"/>
                <a:gd name="T63" fmla="*/ 9 h 50"/>
                <a:gd name="T64" fmla="*/ 131 w 133"/>
                <a:gd name="T65" fmla="*/ 10 h 50"/>
                <a:gd name="T66" fmla="*/ 114 w 133"/>
                <a:gd name="T67" fmla="*/ 11 h 50"/>
                <a:gd name="T68" fmla="*/ 105 w 133"/>
                <a:gd name="T69" fmla="*/ 13 h 50"/>
                <a:gd name="T70" fmla="*/ 96 w 133"/>
                <a:gd name="T71" fmla="*/ 14 h 50"/>
                <a:gd name="T72" fmla="*/ 88 w 133"/>
                <a:gd name="T73" fmla="*/ 17 h 50"/>
                <a:gd name="T74" fmla="*/ 80 w 133"/>
                <a:gd name="T75" fmla="*/ 21 h 50"/>
                <a:gd name="T76" fmla="*/ 78 w 133"/>
                <a:gd name="T77" fmla="*/ 23 h 50"/>
                <a:gd name="T78" fmla="*/ 77 w 133"/>
                <a:gd name="T79" fmla="*/ 24 h 50"/>
                <a:gd name="T80" fmla="*/ 75 w 133"/>
                <a:gd name="T81" fmla="*/ 28 h 50"/>
                <a:gd name="T82" fmla="*/ 72 w 133"/>
                <a:gd name="T83" fmla="*/ 32 h 50"/>
                <a:gd name="T84" fmla="*/ 70 w 133"/>
                <a:gd name="T85" fmla="*/ 34 h 50"/>
                <a:gd name="T86" fmla="*/ 68 w 133"/>
                <a:gd name="T87" fmla="*/ 35 h 50"/>
                <a:gd name="T88" fmla="*/ 58 w 133"/>
                <a:gd name="T89" fmla="*/ 34 h 50"/>
                <a:gd name="T90" fmla="*/ 50 w 133"/>
                <a:gd name="T91" fmla="*/ 33 h 50"/>
                <a:gd name="T92" fmla="*/ 41 w 133"/>
                <a:gd name="T93" fmla="*/ 33 h 50"/>
                <a:gd name="T94" fmla="*/ 32 w 133"/>
                <a:gd name="T95" fmla="*/ 34 h 50"/>
                <a:gd name="T96" fmla="*/ 24 w 133"/>
                <a:gd name="T97" fmla="*/ 36 h 50"/>
                <a:gd name="T98" fmla="*/ 16 w 133"/>
                <a:gd name="T99" fmla="*/ 40 h 50"/>
                <a:gd name="T100" fmla="*/ 9 w 133"/>
                <a:gd name="T101" fmla="*/ 45 h 50"/>
                <a:gd name="T102" fmla="*/ 0 w 133"/>
                <a:gd name="T103" fmla="*/ 50 h 50"/>
                <a:gd name="T104" fmla="*/ 0 w 133"/>
                <a:gd name="T105" fmla="*/ 50 h 50"/>
                <a:gd name="T106" fmla="*/ 0 w 133"/>
                <a:gd name="T107" fmla="*/ 49 h 50"/>
                <a:gd name="T108" fmla="*/ 2 w 133"/>
                <a:gd name="T109" fmla="*/ 43 h 50"/>
                <a:gd name="T110" fmla="*/ 2 w 133"/>
                <a:gd name="T111" fmla="*/ 40 h 50"/>
                <a:gd name="T112" fmla="*/ 1 w 133"/>
                <a:gd name="T113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" h="50">
                  <a:moveTo>
                    <a:pt x="1" y="37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5"/>
                    <a:pt x="1" y="48"/>
                    <a:pt x="1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6"/>
                    <a:pt x="8" y="44"/>
                  </a:cubicBezTo>
                  <a:cubicBezTo>
                    <a:pt x="10" y="42"/>
                    <a:pt x="12" y="40"/>
                    <a:pt x="15" y="38"/>
                  </a:cubicBezTo>
                  <a:cubicBezTo>
                    <a:pt x="17" y="37"/>
                    <a:pt x="20" y="35"/>
                    <a:pt x="23" y="34"/>
                  </a:cubicBezTo>
                  <a:cubicBezTo>
                    <a:pt x="26" y="33"/>
                    <a:pt x="29" y="32"/>
                    <a:pt x="32" y="32"/>
                  </a:cubicBezTo>
                  <a:cubicBezTo>
                    <a:pt x="35" y="31"/>
                    <a:pt x="38" y="31"/>
                    <a:pt x="41" y="31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3" y="30"/>
                    <a:pt x="56" y="30"/>
                    <a:pt x="59" y="31"/>
                  </a:cubicBezTo>
                  <a:cubicBezTo>
                    <a:pt x="62" y="32"/>
                    <a:pt x="65" y="33"/>
                    <a:pt x="67" y="32"/>
                  </a:cubicBezTo>
                  <a:cubicBezTo>
                    <a:pt x="67" y="32"/>
                    <a:pt x="68" y="32"/>
                    <a:pt x="69" y="31"/>
                  </a:cubicBezTo>
                  <a:cubicBezTo>
                    <a:pt x="69" y="31"/>
                    <a:pt x="70" y="31"/>
                    <a:pt x="70" y="30"/>
                  </a:cubicBezTo>
                  <a:cubicBezTo>
                    <a:pt x="71" y="29"/>
                    <a:pt x="72" y="28"/>
                    <a:pt x="72" y="26"/>
                  </a:cubicBezTo>
                  <a:cubicBezTo>
                    <a:pt x="73" y="25"/>
                    <a:pt x="74" y="24"/>
                    <a:pt x="75" y="22"/>
                  </a:cubicBezTo>
                  <a:cubicBezTo>
                    <a:pt x="75" y="22"/>
                    <a:pt x="76" y="21"/>
                    <a:pt x="77" y="21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1" y="17"/>
                    <a:pt x="84" y="16"/>
                    <a:pt x="86" y="15"/>
                  </a:cubicBezTo>
                  <a:cubicBezTo>
                    <a:pt x="89" y="13"/>
                    <a:pt x="92" y="12"/>
                    <a:pt x="95" y="12"/>
                  </a:cubicBezTo>
                  <a:cubicBezTo>
                    <a:pt x="98" y="11"/>
                    <a:pt x="101" y="11"/>
                    <a:pt x="104" y="10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9" y="9"/>
                    <a:pt x="125" y="9"/>
                    <a:pt x="131" y="8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0" y="8"/>
                    <a:pt x="129" y="8"/>
                    <a:pt x="128" y="7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3" y="3"/>
                    <a:pt x="121" y="2"/>
                    <a:pt x="119" y="0"/>
                  </a:cubicBezTo>
                  <a:cubicBezTo>
                    <a:pt x="121" y="2"/>
                    <a:pt x="123" y="3"/>
                    <a:pt x="125" y="5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30" y="7"/>
                    <a:pt x="131" y="8"/>
                    <a:pt x="132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2" y="13"/>
                    <a:pt x="99" y="14"/>
                    <a:pt x="96" y="14"/>
                  </a:cubicBezTo>
                  <a:cubicBezTo>
                    <a:pt x="93" y="15"/>
                    <a:pt x="90" y="16"/>
                    <a:pt x="88" y="17"/>
                  </a:cubicBezTo>
                  <a:cubicBezTo>
                    <a:pt x="85" y="18"/>
                    <a:pt x="82" y="20"/>
                    <a:pt x="80" y="21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7" y="24"/>
                    <a:pt x="77" y="24"/>
                  </a:cubicBezTo>
                  <a:cubicBezTo>
                    <a:pt x="76" y="25"/>
                    <a:pt x="76" y="27"/>
                    <a:pt x="75" y="28"/>
                  </a:cubicBezTo>
                  <a:cubicBezTo>
                    <a:pt x="74" y="29"/>
                    <a:pt x="73" y="31"/>
                    <a:pt x="72" y="32"/>
                  </a:cubicBezTo>
                  <a:cubicBezTo>
                    <a:pt x="72" y="33"/>
                    <a:pt x="71" y="33"/>
                    <a:pt x="70" y="34"/>
                  </a:cubicBezTo>
                  <a:cubicBezTo>
                    <a:pt x="69" y="34"/>
                    <a:pt x="69" y="35"/>
                    <a:pt x="68" y="35"/>
                  </a:cubicBezTo>
                  <a:cubicBezTo>
                    <a:pt x="64" y="36"/>
                    <a:pt x="61" y="34"/>
                    <a:pt x="58" y="34"/>
                  </a:cubicBezTo>
                  <a:cubicBezTo>
                    <a:pt x="55" y="33"/>
                    <a:pt x="53" y="32"/>
                    <a:pt x="50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4"/>
                    <a:pt x="35" y="34"/>
                    <a:pt x="32" y="34"/>
                  </a:cubicBezTo>
                  <a:cubicBezTo>
                    <a:pt x="29" y="35"/>
                    <a:pt x="26" y="35"/>
                    <a:pt x="24" y="36"/>
                  </a:cubicBezTo>
                  <a:cubicBezTo>
                    <a:pt x="21" y="37"/>
                    <a:pt x="18" y="39"/>
                    <a:pt x="16" y="40"/>
                  </a:cubicBezTo>
                  <a:cubicBezTo>
                    <a:pt x="13" y="41"/>
                    <a:pt x="11" y="44"/>
                    <a:pt x="9" y="45"/>
                  </a:cubicBezTo>
                  <a:cubicBezTo>
                    <a:pt x="6" y="47"/>
                    <a:pt x="4" y="49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7"/>
                    <a:pt x="1" y="45"/>
                    <a:pt x="2" y="43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1" y="37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6" name="Freeform 164"/>
            <p:cNvSpPr/>
            <p:nvPr/>
          </p:nvSpPr>
          <p:spPr bwMode="auto">
            <a:xfrm>
              <a:off x="5068" y="1745"/>
              <a:ext cx="98" cy="117"/>
            </a:xfrm>
            <a:custGeom>
              <a:avLst/>
              <a:gdLst>
                <a:gd name="T0" fmla="*/ 9 w 41"/>
                <a:gd name="T1" fmla="*/ 0 h 48"/>
                <a:gd name="T2" fmla="*/ 8 w 41"/>
                <a:gd name="T3" fmla="*/ 1 h 48"/>
                <a:gd name="T4" fmla="*/ 8 w 41"/>
                <a:gd name="T5" fmla="*/ 3 h 48"/>
                <a:gd name="T6" fmla="*/ 8 w 41"/>
                <a:gd name="T7" fmla="*/ 4 h 48"/>
                <a:gd name="T8" fmla="*/ 8 w 41"/>
                <a:gd name="T9" fmla="*/ 5 h 48"/>
                <a:gd name="T10" fmla="*/ 7 w 41"/>
                <a:gd name="T11" fmla="*/ 6 h 48"/>
                <a:gd name="T12" fmla="*/ 5 w 41"/>
                <a:gd name="T13" fmla="*/ 9 h 48"/>
                <a:gd name="T14" fmla="*/ 2 w 41"/>
                <a:gd name="T15" fmla="*/ 11 h 48"/>
                <a:gd name="T16" fmla="*/ 2 w 41"/>
                <a:gd name="T17" fmla="*/ 9 h 48"/>
                <a:gd name="T18" fmla="*/ 13 w 41"/>
                <a:gd name="T19" fmla="*/ 18 h 48"/>
                <a:gd name="T20" fmla="*/ 18 w 41"/>
                <a:gd name="T21" fmla="*/ 23 h 48"/>
                <a:gd name="T22" fmla="*/ 23 w 41"/>
                <a:gd name="T23" fmla="*/ 28 h 48"/>
                <a:gd name="T24" fmla="*/ 31 w 41"/>
                <a:gd name="T25" fmla="*/ 39 h 48"/>
                <a:gd name="T26" fmla="*/ 36 w 41"/>
                <a:gd name="T27" fmla="*/ 44 h 48"/>
                <a:gd name="T28" fmla="*/ 38 w 41"/>
                <a:gd name="T29" fmla="*/ 47 h 48"/>
                <a:gd name="T30" fmla="*/ 41 w 41"/>
                <a:gd name="T31" fmla="*/ 48 h 48"/>
                <a:gd name="T32" fmla="*/ 38 w 41"/>
                <a:gd name="T33" fmla="*/ 47 h 48"/>
                <a:gd name="T34" fmla="*/ 35 w 41"/>
                <a:gd name="T35" fmla="*/ 45 h 48"/>
                <a:gd name="T36" fmla="*/ 30 w 41"/>
                <a:gd name="T37" fmla="*/ 40 h 48"/>
                <a:gd name="T38" fmla="*/ 21 w 41"/>
                <a:gd name="T39" fmla="*/ 30 h 48"/>
                <a:gd name="T40" fmla="*/ 16 w 41"/>
                <a:gd name="T41" fmla="*/ 25 h 48"/>
                <a:gd name="T42" fmla="*/ 11 w 41"/>
                <a:gd name="T43" fmla="*/ 20 h 48"/>
                <a:gd name="T44" fmla="*/ 1 w 41"/>
                <a:gd name="T45" fmla="*/ 11 h 48"/>
                <a:gd name="T46" fmla="*/ 0 w 41"/>
                <a:gd name="T47" fmla="*/ 10 h 48"/>
                <a:gd name="T48" fmla="*/ 1 w 41"/>
                <a:gd name="T49" fmla="*/ 9 h 48"/>
                <a:gd name="T50" fmla="*/ 4 w 41"/>
                <a:gd name="T51" fmla="*/ 7 h 48"/>
                <a:gd name="T52" fmla="*/ 6 w 41"/>
                <a:gd name="T53" fmla="*/ 5 h 48"/>
                <a:gd name="T54" fmla="*/ 7 w 41"/>
                <a:gd name="T55" fmla="*/ 5 h 48"/>
                <a:gd name="T56" fmla="*/ 7 w 41"/>
                <a:gd name="T57" fmla="*/ 4 h 48"/>
                <a:gd name="T58" fmla="*/ 7 w 41"/>
                <a:gd name="T59" fmla="*/ 3 h 48"/>
                <a:gd name="T60" fmla="*/ 8 w 41"/>
                <a:gd name="T61" fmla="*/ 1 h 48"/>
                <a:gd name="T62" fmla="*/ 9 w 41"/>
                <a:gd name="T6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8">
                  <a:moveTo>
                    <a:pt x="9" y="0"/>
                  </a:moveTo>
                  <a:cubicBezTo>
                    <a:pt x="9" y="0"/>
                    <a:pt x="8" y="1"/>
                    <a:pt x="8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6" y="12"/>
                    <a:pt x="10" y="15"/>
                    <a:pt x="13" y="18"/>
                  </a:cubicBezTo>
                  <a:cubicBezTo>
                    <a:pt x="15" y="19"/>
                    <a:pt x="17" y="21"/>
                    <a:pt x="18" y="23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31"/>
                    <a:pt x="29" y="35"/>
                    <a:pt x="31" y="39"/>
                  </a:cubicBezTo>
                  <a:cubicBezTo>
                    <a:pt x="33" y="41"/>
                    <a:pt x="34" y="43"/>
                    <a:pt x="36" y="44"/>
                  </a:cubicBezTo>
                  <a:cubicBezTo>
                    <a:pt x="36" y="45"/>
                    <a:pt x="37" y="46"/>
                    <a:pt x="38" y="47"/>
                  </a:cubicBezTo>
                  <a:cubicBezTo>
                    <a:pt x="39" y="47"/>
                    <a:pt x="40" y="48"/>
                    <a:pt x="41" y="48"/>
                  </a:cubicBezTo>
                  <a:cubicBezTo>
                    <a:pt x="40" y="48"/>
                    <a:pt x="39" y="48"/>
                    <a:pt x="38" y="47"/>
                  </a:cubicBezTo>
                  <a:cubicBezTo>
                    <a:pt x="37" y="47"/>
                    <a:pt x="36" y="46"/>
                    <a:pt x="35" y="45"/>
                  </a:cubicBezTo>
                  <a:cubicBezTo>
                    <a:pt x="33" y="44"/>
                    <a:pt x="31" y="42"/>
                    <a:pt x="30" y="40"/>
                  </a:cubicBezTo>
                  <a:cubicBezTo>
                    <a:pt x="27" y="37"/>
                    <a:pt x="25" y="33"/>
                    <a:pt x="21" y="30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3"/>
                    <a:pt x="13" y="21"/>
                    <a:pt x="11" y="20"/>
                  </a:cubicBezTo>
                  <a:cubicBezTo>
                    <a:pt x="8" y="17"/>
                    <a:pt x="4" y="14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7" name="Freeform 165"/>
            <p:cNvSpPr/>
            <p:nvPr/>
          </p:nvSpPr>
          <p:spPr bwMode="auto">
            <a:xfrm>
              <a:off x="5152" y="1854"/>
              <a:ext cx="19" cy="2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1 h 8"/>
                <a:gd name="T4" fmla="*/ 4 w 8"/>
                <a:gd name="T5" fmla="*/ 3 h 8"/>
                <a:gd name="T6" fmla="*/ 7 w 8"/>
                <a:gd name="T7" fmla="*/ 6 h 8"/>
                <a:gd name="T8" fmla="*/ 8 w 8"/>
                <a:gd name="T9" fmla="*/ 7 h 8"/>
                <a:gd name="T10" fmla="*/ 6 w 8"/>
                <a:gd name="T11" fmla="*/ 7 h 8"/>
                <a:gd name="T12" fmla="*/ 4 w 8"/>
                <a:gd name="T13" fmla="*/ 6 h 8"/>
                <a:gd name="T14" fmla="*/ 2 w 8"/>
                <a:gd name="T15" fmla="*/ 5 h 8"/>
                <a:gd name="T16" fmla="*/ 1 w 8"/>
                <a:gd name="T17" fmla="*/ 3 h 8"/>
                <a:gd name="T18" fmla="*/ 0 w 8"/>
                <a:gd name="T19" fmla="*/ 2 h 8"/>
                <a:gd name="T20" fmla="*/ 0 w 8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7"/>
                    <a:pt x="7" y="8"/>
                    <a:pt x="6" y="7"/>
                  </a:cubicBezTo>
                  <a:cubicBezTo>
                    <a:pt x="5" y="7"/>
                    <a:pt x="5" y="7"/>
                    <a:pt x="4" y="6"/>
                  </a:cubicBezTo>
                  <a:cubicBezTo>
                    <a:pt x="3" y="6"/>
                    <a:pt x="3" y="6"/>
                    <a:pt x="2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8" name="Freeform 166"/>
            <p:cNvSpPr/>
            <p:nvPr/>
          </p:nvSpPr>
          <p:spPr bwMode="auto">
            <a:xfrm>
              <a:off x="5066" y="1769"/>
              <a:ext cx="428" cy="114"/>
            </a:xfrm>
            <a:custGeom>
              <a:avLst/>
              <a:gdLst>
                <a:gd name="T0" fmla="*/ 3 w 179"/>
                <a:gd name="T1" fmla="*/ 1 h 47"/>
                <a:gd name="T2" fmla="*/ 1 w 179"/>
                <a:gd name="T3" fmla="*/ 1 h 47"/>
                <a:gd name="T4" fmla="*/ 1 w 179"/>
                <a:gd name="T5" fmla="*/ 1 h 47"/>
                <a:gd name="T6" fmla="*/ 4 w 179"/>
                <a:gd name="T7" fmla="*/ 6 h 47"/>
                <a:gd name="T8" fmla="*/ 8 w 179"/>
                <a:gd name="T9" fmla="*/ 11 h 47"/>
                <a:gd name="T10" fmla="*/ 18 w 179"/>
                <a:gd name="T11" fmla="*/ 20 h 47"/>
                <a:gd name="T12" fmla="*/ 27 w 179"/>
                <a:gd name="T13" fmla="*/ 30 h 47"/>
                <a:gd name="T14" fmla="*/ 37 w 179"/>
                <a:gd name="T15" fmla="*/ 39 h 47"/>
                <a:gd name="T16" fmla="*/ 42 w 179"/>
                <a:gd name="T17" fmla="*/ 43 h 47"/>
                <a:gd name="T18" fmla="*/ 46 w 179"/>
                <a:gd name="T19" fmla="*/ 42 h 47"/>
                <a:gd name="T20" fmla="*/ 56 w 179"/>
                <a:gd name="T21" fmla="*/ 33 h 47"/>
                <a:gd name="T22" fmla="*/ 69 w 179"/>
                <a:gd name="T23" fmla="*/ 27 h 47"/>
                <a:gd name="T24" fmla="*/ 82 w 179"/>
                <a:gd name="T25" fmla="*/ 26 h 47"/>
                <a:gd name="T26" fmla="*/ 96 w 179"/>
                <a:gd name="T27" fmla="*/ 26 h 47"/>
                <a:gd name="T28" fmla="*/ 109 w 179"/>
                <a:gd name="T29" fmla="*/ 27 h 47"/>
                <a:gd name="T30" fmla="*/ 114 w 179"/>
                <a:gd name="T31" fmla="*/ 25 h 47"/>
                <a:gd name="T32" fmla="*/ 118 w 179"/>
                <a:gd name="T33" fmla="*/ 21 h 47"/>
                <a:gd name="T34" fmla="*/ 127 w 179"/>
                <a:gd name="T35" fmla="*/ 11 h 47"/>
                <a:gd name="T36" fmla="*/ 133 w 179"/>
                <a:gd name="T37" fmla="*/ 8 h 47"/>
                <a:gd name="T38" fmla="*/ 140 w 179"/>
                <a:gd name="T39" fmla="*/ 5 h 47"/>
                <a:gd name="T40" fmla="*/ 153 w 179"/>
                <a:gd name="T41" fmla="*/ 3 h 47"/>
                <a:gd name="T42" fmla="*/ 167 w 179"/>
                <a:gd name="T43" fmla="*/ 3 h 47"/>
                <a:gd name="T44" fmla="*/ 173 w 179"/>
                <a:gd name="T45" fmla="*/ 4 h 47"/>
                <a:gd name="T46" fmla="*/ 178 w 179"/>
                <a:gd name="T47" fmla="*/ 1 h 47"/>
                <a:gd name="T48" fmla="*/ 178 w 179"/>
                <a:gd name="T49" fmla="*/ 1 h 47"/>
                <a:gd name="T50" fmla="*/ 176 w 179"/>
                <a:gd name="T51" fmla="*/ 0 h 47"/>
                <a:gd name="T52" fmla="*/ 173 w 179"/>
                <a:gd name="T53" fmla="*/ 0 h 47"/>
                <a:gd name="T54" fmla="*/ 176 w 179"/>
                <a:gd name="T55" fmla="*/ 0 h 47"/>
                <a:gd name="T56" fmla="*/ 178 w 179"/>
                <a:gd name="T57" fmla="*/ 1 h 47"/>
                <a:gd name="T58" fmla="*/ 178 w 179"/>
                <a:gd name="T59" fmla="*/ 1 h 47"/>
                <a:gd name="T60" fmla="*/ 178 w 179"/>
                <a:gd name="T61" fmla="*/ 1 h 47"/>
                <a:gd name="T62" fmla="*/ 177 w 179"/>
                <a:gd name="T63" fmla="*/ 4 h 47"/>
                <a:gd name="T64" fmla="*/ 173 w 179"/>
                <a:gd name="T65" fmla="*/ 5 h 47"/>
                <a:gd name="T66" fmla="*/ 167 w 179"/>
                <a:gd name="T67" fmla="*/ 4 h 47"/>
                <a:gd name="T68" fmla="*/ 153 w 179"/>
                <a:gd name="T69" fmla="*/ 5 h 47"/>
                <a:gd name="T70" fmla="*/ 141 w 179"/>
                <a:gd name="T71" fmla="*/ 8 h 47"/>
                <a:gd name="T72" fmla="*/ 135 w 179"/>
                <a:gd name="T73" fmla="*/ 10 h 47"/>
                <a:gd name="T74" fmla="*/ 129 w 179"/>
                <a:gd name="T75" fmla="*/ 13 h 47"/>
                <a:gd name="T76" fmla="*/ 121 w 179"/>
                <a:gd name="T77" fmla="*/ 23 h 47"/>
                <a:gd name="T78" fmla="*/ 116 w 179"/>
                <a:gd name="T79" fmla="*/ 28 h 47"/>
                <a:gd name="T80" fmla="*/ 109 w 179"/>
                <a:gd name="T81" fmla="*/ 31 h 47"/>
                <a:gd name="T82" fmla="*/ 95 w 179"/>
                <a:gd name="T83" fmla="*/ 30 h 47"/>
                <a:gd name="T84" fmla="*/ 82 w 179"/>
                <a:gd name="T85" fmla="*/ 29 h 47"/>
                <a:gd name="T86" fmla="*/ 70 w 179"/>
                <a:gd name="T87" fmla="*/ 31 h 47"/>
                <a:gd name="T88" fmla="*/ 58 w 179"/>
                <a:gd name="T89" fmla="*/ 36 h 47"/>
                <a:gd name="T90" fmla="*/ 48 w 179"/>
                <a:gd name="T91" fmla="*/ 44 h 47"/>
                <a:gd name="T92" fmla="*/ 44 w 179"/>
                <a:gd name="T93" fmla="*/ 46 h 47"/>
                <a:gd name="T94" fmla="*/ 40 w 179"/>
                <a:gd name="T95" fmla="*/ 45 h 47"/>
                <a:gd name="T96" fmla="*/ 35 w 179"/>
                <a:gd name="T97" fmla="*/ 41 h 47"/>
                <a:gd name="T98" fmla="*/ 26 w 179"/>
                <a:gd name="T99" fmla="*/ 31 h 47"/>
                <a:gd name="T100" fmla="*/ 17 w 179"/>
                <a:gd name="T101" fmla="*/ 21 h 47"/>
                <a:gd name="T102" fmla="*/ 8 w 179"/>
                <a:gd name="T103" fmla="*/ 12 h 47"/>
                <a:gd name="T104" fmla="*/ 3 w 179"/>
                <a:gd name="T105" fmla="*/ 7 h 47"/>
                <a:gd name="T106" fmla="*/ 1 w 179"/>
                <a:gd name="T107" fmla="*/ 1 h 47"/>
                <a:gd name="T108" fmla="*/ 1 w 179"/>
                <a:gd name="T109" fmla="*/ 1 h 47"/>
                <a:gd name="T110" fmla="*/ 1 w 179"/>
                <a:gd name="T111" fmla="*/ 1 h 47"/>
                <a:gd name="T112" fmla="*/ 3 w 179"/>
                <a:gd name="T113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9" h="47">
                  <a:moveTo>
                    <a:pt x="3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2" y="5"/>
                    <a:pt x="4" y="6"/>
                  </a:cubicBezTo>
                  <a:cubicBezTo>
                    <a:pt x="5" y="8"/>
                    <a:pt x="7" y="10"/>
                    <a:pt x="8" y="11"/>
                  </a:cubicBezTo>
                  <a:cubicBezTo>
                    <a:pt x="12" y="14"/>
                    <a:pt x="15" y="17"/>
                    <a:pt x="18" y="20"/>
                  </a:cubicBezTo>
                  <a:cubicBezTo>
                    <a:pt x="21" y="23"/>
                    <a:pt x="24" y="27"/>
                    <a:pt x="27" y="30"/>
                  </a:cubicBezTo>
                  <a:cubicBezTo>
                    <a:pt x="30" y="33"/>
                    <a:pt x="34" y="36"/>
                    <a:pt x="37" y="39"/>
                  </a:cubicBezTo>
                  <a:cubicBezTo>
                    <a:pt x="39" y="40"/>
                    <a:pt x="40" y="42"/>
                    <a:pt x="42" y="43"/>
                  </a:cubicBezTo>
                  <a:cubicBezTo>
                    <a:pt x="43" y="43"/>
                    <a:pt x="44" y="43"/>
                    <a:pt x="46" y="42"/>
                  </a:cubicBezTo>
                  <a:cubicBezTo>
                    <a:pt x="49" y="39"/>
                    <a:pt x="53" y="36"/>
                    <a:pt x="56" y="33"/>
                  </a:cubicBezTo>
                  <a:cubicBezTo>
                    <a:pt x="60" y="31"/>
                    <a:pt x="64" y="28"/>
                    <a:pt x="69" y="27"/>
                  </a:cubicBezTo>
                  <a:cubicBezTo>
                    <a:pt x="73" y="26"/>
                    <a:pt x="78" y="26"/>
                    <a:pt x="82" y="26"/>
                  </a:cubicBezTo>
                  <a:cubicBezTo>
                    <a:pt x="87" y="25"/>
                    <a:pt x="91" y="25"/>
                    <a:pt x="96" y="26"/>
                  </a:cubicBezTo>
                  <a:cubicBezTo>
                    <a:pt x="100" y="27"/>
                    <a:pt x="105" y="27"/>
                    <a:pt x="109" y="27"/>
                  </a:cubicBezTo>
                  <a:cubicBezTo>
                    <a:pt x="111" y="27"/>
                    <a:pt x="112" y="26"/>
                    <a:pt x="114" y="25"/>
                  </a:cubicBezTo>
                  <a:cubicBezTo>
                    <a:pt x="116" y="24"/>
                    <a:pt x="117" y="23"/>
                    <a:pt x="118" y="21"/>
                  </a:cubicBezTo>
                  <a:cubicBezTo>
                    <a:pt x="121" y="18"/>
                    <a:pt x="123" y="14"/>
                    <a:pt x="127" y="11"/>
                  </a:cubicBezTo>
                  <a:cubicBezTo>
                    <a:pt x="130" y="9"/>
                    <a:pt x="131" y="9"/>
                    <a:pt x="133" y="8"/>
                  </a:cubicBezTo>
                  <a:cubicBezTo>
                    <a:pt x="136" y="7"/>
                    <a:pt x="138" y="6"/>
                    <a:pt x="140" y="5"/>
                  </a:cubicBezTo>
                  <a:cubicBezTo>
                    <a:pt x="144" y="4"/>
                    <a:pt x="149" y="4"/>
                    <a:pt x="153" y="3"/>
                  </a:cubicBezTo>
                  <a:cubicBezTo>
                    <a:pt x="158" y="3"/>
                    <a:pt x="162" y="3"/>
                    <a:pt x="167" y="3"/>
                  </a:cubicBezTo>
                  <a:cubicBezTo>
                    <a:pt x="169" y="3"/>
                    <a:pt x="171" y="4"/>
                    <a:pt x="173" y="4"/>
                  </a:cubicBezTo>
                  <a:cubicBezTo>
                    <a:pt x="175" y="4"/>
                    <a:pt x="178" y="4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5" y="0"/>
                    <a:pt x="174" y="0"/>
                    <a:pt x="173" y="0"/>
                  </a:cubicBezTo>
                  <a:cubicBezTo>
                    <a:pt x="174" y="0"/>
                    <a:pt x="175" y="0"/>
                    <a:pt x="176" y="0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9" y="2"/>
                    <a:pt x="178" y="4"/>
                    <a:pt x="177" y="4"/>
                  </a:cubicBezTo>
                  <a:cubicBezTo>
                    <a:pt x="175" y="4"/>
                    <a:pt x="174" y="4"/>
                    <a:pt x="173" y="5"/>
                  </a:cubicBezTo>
                  <a:cubicBezTo>
                    <a:pt x="171" y="5"/>
                    <a:pt x="169" y="4"/>
                    <a:pt x="167" y="4"/>
                  </a:cubicBezTo>
                  <a:cubicBezTo>
                    <a:pt x="162" y="4"/>
                    <a:pt x="158" y="5"/>
                    <a:pt x="153" y="5"/>
                  </a:cubicBezTo>
                  <a:cubicBezTo>
                    <a:pt x="149" y="6"/>
                    <a:pt x="145" y="7"/>
                    <a:pt x="141" y="8"/>
                  </a:cubicBezTo>
                  <a:cubicBezTo>
                    <a:pt x="139" y="8"/>
                    <a:pt x="137" y="9"/>
                    <a:pt x="135" y="10"/>
                  </a:cubicBezTo>
                  <a:cubicBezTo>
                    <a:pt x="133" y="11"/>
                    <a:pt x="131" y="12"/>
                    <a:pt x="129" y="13"/>
                  </a:cubicBezTo>
                  <a:cubicBezTo>
                    <a:pt x="126" y="16"/>
                    <a:pt x="124" y="19"/>
                    <a:pt x="121" y="23"/>
                  </a:cubicBezTo>
                  <a:cubicBezTo>
                    <a:pt x="120" y="25"/>
                    <a:pt x="118" y="27"/>
                    <a:pt x="116" y="28"/>
                  </a:cubicBezTo>
                  <a:cubicBezTo>
                    <a:pt x="114" y="29"/>
                    <a:pt x="111" y="30"/>
                    <a:pt x="109" y="31"/>
                  </a:cubicBezTo>
                  <a:cubicBezTo>
                    <a:pt x="104" y="31"/>
                    <a:pt x="100" y="30"/>
                    <a:pt x="95" y="30"/>
                  </a:cubicBezTo>
                  <a:cubicBezTo>
                    <a:pt x="91" y="29"/>
                    <a:pt x="87" y="29"/>
                    <a:pt x="82" y="29"/>
                  </a:cubicBezTo>
                  <a:cubicBezTo>
                    <a:pt x="78" y="30"/>
                    <a:pt x="74" y="30"/>
                    <a:pt x="70" y="31"/>
                  </a:cubicBezTo>
                  <a:cubicBezTo>
                    <a:pt x="66" y="32"/>
                    <a:pt x="62" y="34"/>
                    <a:pt x="58" y="36"/>
                  </a:cubicBezTo>
                  <a:cubicBezTo>
                    <a:pt x="55" y="39"/>
                    <a:pt x="52" y="42"/>
                    <a:pt x="48" y="44"/>
                  </a:cubicBezTo>
                  <a:cubicBezTo>
                    <a:pt x="47" y="45"/>
                    <a:pt x="46" y="46"/>
                    <a:pt x="44" y="46"/>
                  </a:cubicBezTo>
                  <a:cubicBezTo>
                    <a:pt x="43" y="47"/>
                    <a:pt x="41" y="46"/>
                    <a:pt x="40" y="45"/>
                  </a:cubicBezTo>
                  <a:cubicBezTo>
                    <a:pt x="38" y="44"/>
                    <a:pt x="37" y="42"/>
                    <a:pt x="35" y="41"/>
                  </a:cubicBezTo>
                  <a:cubicBezTo>
                    <a:pt x="32" y="38"/>
                    <a:pt x="29" y="34"/>
                    <a:pt x="26" y="31"/>
                  </a:cubicBezTo>
                  <a:cubicBezTo>
                    <a:pt x="22" y="28"/>
                    <a:pt x="20" y="25"/>
                    <a:pt x="17" y="21"/>
                  </a:cubicBezTo>
                  <a:cubicBezTo>
                    <a:pt x="14" y="18"/>
                    <a:pt x="11" y="15"/>
                    <a:pt x="8" y="12"/>
                  </a:cubicBezTo>
                  <a:cubicBezTo>
                    <a:pt x="6" y="10"/>
                    <a:pt x="5" y="8"/>
                    <a:pt x="3" y="7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9" name="Freeform 167"/>
            <p:cNvSpPr/>
            <p:nvPr/>
          </p:nvSpPr>
          <p:spPr bwMode="auto">
            <a:xfrm>
              <a:off x="5372" y="1743"/>
              <a:ext cx="184" cy="106"/>
            </a:xfrm>
            <a:custGeom>
              <a:avLst/>
              <a:gdLst>
                <a:gd name="T0" fmla="*/ 0 w 77"/>
                <a:gd name="T1" fmla="*/ 27 h 44"/>
                <a:gd name="T2" fmla="*/ 1 w 77"/>
                <a:gd name="T3" fmla="*/ 28 h 44"/>
                <a:gd name="T4" fmla="*/ 4 w 77"/>
                <a:gd name="T5" fmla="*/ 28 h 44"/>
                <a:gd name="T6" fmla="*/ 15 w 77"/>
                <a:gd name="T7" fmla="*/ 31 h 44"/>
                <a:gd name="T8" fmla="*/ 22 w 77"/>
                <a:gd name="T9" fmla="*/ 33 h 44"/>
                <a:gd name="T10" fmla="*/ 31 w 77"/>
                <a:gd name="T11" fmla="*/ 35 h 44"/>
                <a:gd name="T12" fmla="*/ 39 w 77"/>
                <a:gd name="T13" fmla="*/ 39 h 44"/>
                <a:gd name="T14" fmla="*/ 43 w 77"/>
                <a:gd name="T15" fmla="*/ 40 h 44"/>
                <a:gd name="T16" fmla="*/ 45 w 77"/>
                <a:gd name="T17" fmla="*/ 39 h 44"/>
                <a:gd name="T18" fmla="*/ 51 w 77"/>
                <a:gd name="T19" fmla="*/ 31 h 44"/>
                <a:gd name="T20" fmla="*/ 57 w 77"/>
                <a:gd name="T21" fmla="*/ 24 h 44"/>
                <a:gd name="T22" fmla="*/ 67 w 77"/>
                <a:gd name="T23" fmla="*/ 12 h 44"/>
                <a:gd name="T24" fmla="*/ 74 w 77"/>
                <a:gd name="T25" fmla="*/ 4 h 44"/>
                <a:gd name="T26" fmla="*/ 77 w 77"/>
                <a:gd name="T27" fmla="*/ 0 h 44"/>
                <a:gd name="T28" fmla="*/ 75 w 77"/>
                <a:gd name="T29" fmla="*/ 4 h 44"/>
                <a:gd name="T30" fmla="*/ 69 w 77"/>
                <a:gd name="T31" fmla="*/ 13 h 44"/>
                <a:gd name="T32" fmla="*/ 59 w 77"/>
                <a:gd name="T33" fmla="*/ 26 h 44"/>
                <a:gd name="T34" fmla="*/ 54 w 77"/>
                <a:gd name="T35" fmla="*/ 34 h 44"/>
                <a:gd name="T36" fmla="*/ 48 w 77"/>
                <a:gd name="T37" fmla="*/ 41 h 44"/>
                <a:gd name="T38" fmla="*/ 42 w 77"/>
                <a:gd name="T39" fmla="*/ 43 h 44"/>
                <a:gd name="T40" fmla="*/ 38 w 77"/>
                <a:gd name="T41" fmla="*/ 42 h 44"/>
                <a:gd name="T42" fmla="*/ 29 w 77"/>
                <a:gd name="T43" fmla="*/ 38 h 44"/>
                <a:gd name="T44" fmla="*/ 21 w 77"/>
                <a:gd name="T45" fmla="*/ 35 h 44"/>
                <a:gd name="T46" fmla="*/ 14 w 77"/>
                <a:gd name="T47" fmla="*/ 33 h 44"/>
                <a:gd name="T48" fmla="*/ 4 w 77"/>
                <a:gd name="T49" fmla="*/ 29 h 44"/>
                <a:gd name="T50" fmla="*/ 1 w 77"/>
                <a:gd name="T51" fmla="*/ 28 h 44"/>
                <a:gd name="T52" fmla="*/ 0 w 77"/>
                <a:gd name="T53" fmla="*/ 28 h 44"/>
                <a:gd name="T54" fmla="*/ 0 w 7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44">
                  <a:moveTo>
                    <a:pt x="0" y="27"/>
                  </a:moveTo>
                  <a:cubicBezTo>
                    <a:pt x="1" y="27"/>
                    <a:pt x="0" y="28"/>
                    <a:pt x="1" y="28"/>
                  </a:cubicBezTo>
                  <a:cubicBezTo>
                    <a:pt x="1" y="28"/>
                    <a:pt x="3" y="28"/>
                    <a:pt x="4" y="28"/>
                  </a:cubicBezTo>
                  <a:cubicBezTo>
                    <a:pt x="7" y="29"/>
                    <a:pt x="11" y="29"/>
                    <a:pt x="15" y="31"/>
                  </a:cubicBezTo>
                  <a:cubicBezTo>
                    <a:pt x="17" y="31"/>
                    <a:pt x="20" y="32"/>
                    <a:pt x="22" y="33"/>
                  </a:cubicBezTo>
                  <a:cubicBezTo>
                    <a:pt x="25" y="34"/>
                    <a:pt x="28" y="34"/>
                    <a:pt x="31" y="35"/>
                  </a:cubicBezTo>
                  <a:cubicBezTo>
                    <a:pt x="33" y="36"/>
                    <a:pt x="36" y="38"/>
                    <a:pt x="39" y="39"/>
                  </a:cubicBezTo>
                  <a:cubicBezTo>
                    <a:pt x="40" y="39"/>
                    <a:pt x="42" y="40"/>
                    <a:pt x="43" y="40"/>
                  </a:cubicBezTo>
                  <a:cubicBezTo>
                    <a:pt x="44" y="40"/>
                    <a:pt x="45" y="39"/>
                    <a:pt x="45" y="39"/>
                  </a:cubicBezTo>
                  <a:cubicBezTo>
                    <a:pt x="47" y="37"/>
                    <a:pt x="49" y="34"/>
                    <a:pt x="51" y="31"/>
                  </a:cubicBezTo>
                  <a:cubicBezTo>
                    <a:pt x="53" y="29"/>
                    <a:pt x="55" y="27"/>
                    <a:pt x="57" y="24"/>
                  </a:cubicBezTo>
                  <a:cubicBezTo>
                    <a:pt x="60" y="20"/>
                    <a:pt x="64" y="16"/>
                    <a:pt x="67" y="12"/>
                  </a:cubicBezTo>
                  <a:cubicBezTo>
                    <a:pt x="70" y="9"/>
                    <a:pt x="73" y="6"/>
                    <a:pt x="74" y="4"/>
                  </a:cubicBezTo>
                  <a:cubicBezTo>
                    <a:pt x="76" y="1"/>
                    <a:pt x="77" y="0"/>
                    <a:pt x="77" y="0"/>
                  </a:cubicBezTo>
                  <a:cubicBezTo>
                    <a:pt x="77" y="0"/>
                    <a:pt x="76" y="1"/>
                    <a:pt x="75" y="4"/>
                  </a:cubicBezTo>
                  <a:cubicBezTo>
                    <a:pt x="74" y="6"/>
                    <a:pt x="72" y="10"/>
                    <a:pt x="69" y="13"/>
                  </a:cubicBezTo>
                  <a:cubicBezTo>
                    <a:pt x="66" y="17"/>
                    <a:pt x="63" y="22"/>
                    <a:pt x="59" y="26"/>
                  </a:cubicBezTo>
                  <a:cubicBezTo>
                    <a:pt x="57" y="29"/>
                    <a:pt x="56" y="31"/>
                    <a:pt x="54" y="34"/>
                  </a:cubicBezTo>
                  <a:cubicBezTo>
                    <a:pt x="52" y="36"/>
                    <a:pt x="50" y="38"/>
                    <a:pt x="48" y="41"/>
                  </a:cubicBezTo>
                  <a:cubicBezTo>
                    <a:pt x="47" y="43"/>
                    <a:pt x="45" y="44"/>
                    <a:pt x="42" y="43"/>
                  </a:cubicBezTo>
                  <a:cubicBezTo>
                    <a:pt x="41" y="43"/>
                    <a:pt x="39" y="43"/>
                    <a:pt x="38" y="42"/>
                  </a:cubicBezTo>
                  <a:cubicBezTo>
                    <a:pt x="35" y="41"/>
                    <a:pt x="32" y="39"/>
                    <a:pt x="29" y="38"/>
                  </a:cubicBezTo>
                  <a:cubicBezTo>
                    <a:pt x="27" y="37"/>
                    <a:pt x="24" y="36"/>
                    <a:pt x="21" y="35"/>
                  </a:cubicBezTo>
                  <a:cubicBezTo>
                    <a:pt x="19" y="34"/>
                    <a:pt x="17" y="34"/>
                    <a:pt x="14" y="33"/>
                  </a:cubicBezTo>
                  <a:cubicBezTo>
                    <a:pt x="10" y="31"/>
                    <a:pt x="6" y="30"/>
                    <a:pt x="4" y="29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30" name="Freeform 168"/>
            <p:cNvSpPr/>
            <p:nvPr/>
          </p:nvSpPr>
          <p:spPr bwMode="auto">
            <a:xfrm>
              <a:off x="5398" y="1662"/>
              <a:ext cx="184" cy="93"/>
            </a:xfrm>
            <a:custGeom>
              <a:avLst/>
              <a:gdLst>
                <a:gd name="T0" fmla="*/ 0 w 77"/>
                <a:gd name="T1" fmla="*/ 14 h 38"/>
                <a:gd name="T2" fmla="*/ 4 w 77"/>
                <a:gd name="T3" fmla="*/ 11 h 38"/>
                <a:gd name="T4" fmla="*/ 7 w 77"/>
                <a:gd name="T5" fmla="*/ 7 h 38"/>
                <a:gd name="T6" fmla="*/ 12 w 77"/>
                <a:gd name="T7" fmla="*/ 0 h 38"/>
                <a:gd name="T8" fmla="*/ 13 w 77"/>
                <a:gd name="T9" fmla="*/ 0 h 38"/>
                <a:gd name="T10" fmla="*/ 13 w 77"/>
                <a:gd name="T11" fmla="*/ 0 h 38"/>
                <a:gd name="T12" fmla="*/ 21 w 77"/>
                <a:gd name="T13" fmla="*/ 2 h 38"/>
                <a:gd name="T14" fmla="*/ 29 w 77"/>
                <a:gd name="T15" fmla="*/ 3 h 38"/>
                <a:gd name="T16" fmla="*/ 33 w 77"/>
                <a:gd name="T17" fmla="*/ 4 h 38"/>
                <a:gd name="T18" fmla="*/ 37 w 77"/>
                <a:gd name="T19" fmla="*/ 5 h 38"/>
                <a:gd name="T20" fmla="*/ 45 w 77"/>
                <a:gd name="T21" fmla="*/ 8 h 38"/>
                <a:gd name="T22" fmla="*/ 52 w 77"/>
                <a:gd name="T23" fmla="*/ 11 h 38"/>
                <a:gd name="T24" fmla="*/ 56 w 77"/>
                <a:gd name="T25" fmla="*/ 12 h 38"/>
                <a:gd name="T26" fmla="*/ 60 w 77"/>
                <a:gd name="T27" fmla="*/ 13 h 38"/>
                <a:gd name="T28" fmla="*/ 75 w 77"/>
                <a:gd name="T29" fmla="*/ 18 h 38"/>
                <a:gd name="T30" fmla="*/ 77 w 77"/>
                <a:gd name="T31" fmla="*/ 18 h 38"/>
                <a:gd name="T32" fmla="*/ 76 w 77"/>
                <a:gd name="T33" fmla="*/ 19 h 38"/>
                <a:gd name="T34" fmla="*/ 72 w 77"/>
                <a:gd name="T35" fmla="*/ 23 h 38"/>
                <a:gd name="T36" fmla="*/ 69 w 77"/>
                <a:gd name="T37" fmla="*/ 28 h 38"/>
                <a:gd name="T38" fmla="*/ 66 w 77"/>
                <a:gd name="T39" fmla="*/ 33 h 38"/>
                <a:gd name="T40" fmla="*/ 63 w 77"/>
                <a:gd name="T41" fmla="*/ 38 h 38"/>
                <a:gd name="T42" fmla="*/ 66 w 77"/>
                <a:gd name="T43" fmla="*/ 33 h 38"/>
                <a:gd name="T44" fmla="*/ 68 w 77"/>
                <a:gd name="T45" fmla="*/ 28 h 38"/>
                <a:gd name="T46" fmla="*/ 70 w 77"/>
                <a:gd name="T47" fmla="*/ 22 h 38"/>
                <a:gd name="T48" fmla="*/ 74 w 77"/>
                <a:gd name="T49" fmla="*/ 18 h 38"/>
                <a:gd name="T50" fmla="*/ 75 w 77"/>
                <a:gd name="T51" fmla="*/ 19 h 38"/>
                <a:gd name="T52" fmla="*/ 59 w 77"/>
                <a:gd name="T53" fmla="*/ 15 h 38"/>
                <a:gd name="T54" fmla="*/ 55 w 77"/>
                <a:gd name="T55" fmla="*/ 14 h 38"/>
                <a:gd name="T56" fmla="*/ 51 w 77"/>
                <a:gd name="T57" fmla="*/ 13 h 38"/>
                <a:gd name="T58" fmla="*/ 44 w 77"/>
                <a:gd name="T59" fmla="*/ 10 h 38"/>
                <a:gd name="T60" fmla="*/ 36 w 77"/>
                <a:gd name="T61" fmla="*/ 8 h 38"/>
                <a:gd name="T62" fmla="*/ 32 w 77"/>
                <a:gd name="T63" fmla="*/ 7 h 38"/>
                <a:gd name="T64" fmla="*/ 28 w 77"/>
                <a:gd name="T65" fmla="*/ 6 h 38"/>
                <a:gd name="T66" fmla="*/ 20 w 77"/>
                <a:gd name="T67" fmla="*/ 4 h 38"/>
                <a:gd name="T68" fmla="*/ 13 w 77"/>
                <a:gd name="T69" fmla="*/ 2 h 38"/>
                <a:gd name="T70" fmla="*/ 13 w 77"/>
                <a:gd name="T71" fmla="*/ 2 h 38"/>
                <a:gd name="T72" fmla="*/ 7 w 77"/>
                <a:gd name="T73" fmla="*/ 8 h 38"/>
                <a:gd name="T74" fmla="*/ 4 w 77"/>
                <a:gd name="T75" fmla="*/ 11 h 38"/>
                <a:gd name="T76" fmla="*/ 0 w 77"/>
                <a:gd name="T77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38">
                  <a:moveTo>
                    <a:pt x="0" y="14"/>
                  </a:moveTo>
                  <a:cubicBezTo>
                    <a:pt x="2" y="13"/>
                    <a:pt x="3" y="12"/>
                    <a:pt x="4" y="1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5"/>
                    <a:pt x="10" y="3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2" y="4"/>
                    <a:pt x="33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6"/>
                    <a:pt x="42" y="7"/>
                    <a:pt x="45" y="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3" y="11"/>
                    <a:pt x="55" y="11"/>
                    <a:pt x="56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5" y="14"/>
                    <a:pt x="70" y="16"/>
                    <a:pt x="75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4" y="20"/>
                    <a:pt x="73" y="22"/>
                    <a:pt x="72" y="23"/>
                  </a:cubicBezTo>
                  <a:cubicBezTo>
                    <a:pt x="71" y="25"/>
                    <a:pt x="70" y="26"/>
                    <a:pt x="69" y="28"/>
                  </a:cubicBezTo>
                  <a:cubicBezTo>
                    <a:pt x="68" y="30"/>
                    <a:pt x="67" y="32"/>
                    <a:pt x="66" y="33"/>
                  </a:cubicBezTo>
                  <a:cubicBezTo>
                    <a:pt x="65" y="35"/>
                    <a:pt x="64" y="36"/>
                    <a:pt x="63" y="38"/>
                  </a:cubicBezTo>
                  <a:cubicBezTo>
                    <a:pt x="64" y="36"/>
                    <a:pt x="65" y="35"/>
                    <a:pt x="66" y="33"/>
                  </a:cubicBezTo>
                  <a:cubicBezTo>
                    <a:pt x="66" y="31"/>
                    <a:pt x="67" y="29"/>
                    <a:pt x="68" y="28"/>
                  </a:cubicBezTo>
                  <a:cubicBezTo>
                    <a:pt x="69" y="26"/>
                    <a:pt x="69" y="24"/>
                    <a:pt x="70" y="22"/>
                  </a:cubicBezTo>
                  <a:cubicBezTo>
                    <a:pt x="71" y="21"/>
                    <a:pt x="73" y="19"/>
                    <a:pt x="74" y="18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69" y="18"/>
                    <a:pt x="64" y="17"/>
                    <a:pt x="59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3" y="14"/>
                    <a:pt x="51" y="1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1" y="9"/>
                    <a:pt x="39" y="9"/>
                    <a:pt x="36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0" y="6"/>
                    <a:pt x="28" y="6"/>
                  </a:cubicBezTo>
                  <a:cubicBezTo>
                    <a:pt x="26" y="5"/>
                    <a:pt x="23" y="5"/>
                    <a:pt x="20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4"/>
                    <a:pt x="9" y="6"/>
                    <a:pt x="7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2"/>
                    <a:pt x="2" y="13"/>
                    <a:pt x="0" y="1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31" name="Freeform 169"/>
            <p:cNvSpPr/>
            <p:nvPr/>
          </p:nvSpPr>
          <p:spPr bwMode="auto">
            <a:xfrm>
              <a:off x="5415" y="1733"/>
              <a:ext cx="225" cy="165"/>
            </a:xfrm>
            <a:custGeom>
              <a:avLst/>
              <a:gdLst>
                <a:gd name="T0" fmla="*/ 4 w 94"/>
                <a:gd name="T1" fmla="*/ 41 h 68"/>
                <a:gd name="T2" fmla="*/ 3 w 94"/>
                <a:gd name="T3" fmla="*/ 44 h 68"/>
                <a:gd name="T4" fmla="*/ 1 w 94"/>
                <a:gd name="T5" fmla="*/ 47 h 68"/>
                <a:gd name="T6" fmla="*/ 1 w 94"/>
                <a:gd name="T7" fmla="*/ 47 h 68"/>
                <a:gd name="T8" fmla="*/ 16 w 94"/>
                <a:gd name="T9" fmla="*/ 50 h 68"/>
                <a:gd name="T10" fmla="*/ 23 w 94"/>
                <a:gd name="T11" fmla="*/ 53 h 68"/>
                <a:gd name="T12" fmla="*/ 30 w 94"/>
                <a:gd name="T13" fmla="*/ 56 h 68"/>
                <a:gd name="T14" fmla="*/ 38 w 94"/>
                <a:gd name="T15" fmla="*/ 58 h 68"/>
                <a:gd name="T16" fmla="*/ 45 w 94"/>
                <a:gd name="T17" fmla="*/ 61 h 68"/>
                <a:gd name="T18" fmla="*/ 52 w 94"/>
                <a:gd name="T19" fmla="*/ 64 h 68"/>
                <a:gd name="T20" fmla="*/ 54 w 94"/>
                <a:gd name="T21" fmla="*/ 64 h 68"/>
                <a:gd name="T22" fmla="*/ 56 w 94"/>
                <a:gd name="T23" fmla="*/ 62 h 68"/>
                <a:gd name="T24" fmla="*/ 65 w 94"/>
                <a:gd name="T25" fmla="*/ 49 h 68"/>
                <a:gd name="T26" fmla="*/ 74 w 94"/>
                <a:gd name="T27" fmla="*/ 37 h 68"/>
                <a:gd name="T28" fmla="*/ 82 w 94"/>
                <a:gd name="T29" fmla="*/ 24 h 68"/>
                <a:gd name="T30" fmla="*/ 91 w 94"/>
                <a:gd name="T31" fmla="*/ 11 h 68"/>
                <a:gd name="T32" fmla="*/ 92 w 94"/>
                <a:gd name="T33" fmla="*/ 13 h 68"/>
                <a:gd name="T34" fmla="*/ 88 w 94"/>
                <a:gd name="T35" fmla="*/ 12 h 68"/>
                <a:gd name="T36" fmla="*/ 83 w 94"/>
                <a:gd name="T37" fmla="*/ 11 h 68"/>
                <a:gd name="T38" fmla="*/ 76 w 94"/>
                <a:gd name="T39" fmla="*/ 8 h 68"/>
                <a:gd name="T40" fmla="*/ 68 w 94"/>
                <a:gd name="T41" fmla="*/ 5 h 68"/>
                <a:gd name="T42" fmla="*/ 64 w 94"/>
                <a:gd name="T43" fmla="*/ 3 h 68"/>
                <a:gd name="T44" fmla="*/ 60 w 94"/>
                <a:gd name="T45" fmla="*/ 0 h 68"/>
                <a:gd name="T46" fmla="*/ 64 w 94"/>
                <a:gd name="T47" fmla="*/ 3 h 68"/>
                <a:gd name="T48" fmla="*/ 68 w 94"/>
                <a:gd name="T49" fmla="*/ 4 h 68"/>
                <a:gd name="T50" fmla="*/ 76 w 94"/>
                <a:gd name="T51" fmla="*/ 6 h 68"/>
                <a:gd name="T52" fmla="*/ 84 w 94"/>
                <a:gd name="T53" fmla="*/ 9 h 68"/>
                <a:gd name="T54" fmla="*/ 88 w 94"/>
                <a:gd name="T55" fmla="*/ 10 h 68"/>
                <a:gd name="T56" fmla="*/ 92 w 94"/>
                <a:gd name="T57" fmla="*/ 11 h 68"/>
                <a:gd name="T58" fmla="*/ 94 w 94"/>
                <a:gd name="T59" fmla="*/ 11 h 68"/>
                <a:gd name="T60" fmla="*/ 93 w 94"/>
                <a:gd name="T61" fmla="*/ 13 h 68"/>
                <a:gd name="T62" fmla="*/ 85 w 94"/>
                <a:gd name="T63" fmla="*/ 26 h 68"/>
                <a:gd name="T64" fmla="*/ 77 w 94"/>
                <a:gd name="T65" fmla="*/ 39 h 68"/>
                <a:gd name="T66" fmla="*/ 68 w 94"/>
                <a:gd name="T67" fmla="*/ 52 h 68"/>
                <a:gd name="T68" fmla="*/ 64 w 94"/>
                <a:gd name="T69" fmla="*/ 58 h 68"/>
                <a:gd name="T70" fmla="*/ 59 w 94"/>
                <a:gd name="T71" fmla="*/ 64 h 68"/>
                <a:gd name="T72" fmla="*/ 56 w 94"/>
                <a:gd name="T73" fmla="*/ 67 h 68"/>
                <a:gd name="T74" fmla="*/ 51 w 94"/>
                <a:gd name="T75" fmla="*/ 67 h 68"/>
                <a:gd name="T76" fmla="*/ 44 w 94"/>
                <a:gd name="T77" fmla="*/ 64 h 68"/>
                <a:gd name="T78" fmla="*/ 36 w 94"/>
                <a:gd name="T79" fmla="*/ 61 h 68"/>
                <a:gd name="T80" fmla="*/ 29 w 94"/>
                <a:gd name="T81" fmla="*/ 58 h 68"/>
                <a:gd name="T82" fmla="*/ 22 w 94"/>
                <a:gd name="T83" fmla="*/ 55 h 68"/>
                <a:gd name="T84" fmla="*/ 15 w 94"/>
                <a:gd name="T85" fmla="*/ 52 h 68"/>
                <a:gd name="T86" fmla="*/ 8 w 94"/>
                <a:gd name="T87" fmla="*/ 50 h 68"/>
                <a:gd name="T88" fmla="*/ 1 w 94"/>
                <a:gd name="T89" fmla="*/ 48 h 68"/>
                <a:gd name="T90" fmla="*/ 0 w 94"/>
                <a:gd name="T91" fmla="*/ 47 h 68"/>
                <a:gd name="T92" fmla="*/ 0 w 94"/>
                <a:gd name="T93" fmla="*/ 47 h 68"/>
                <a:gd name="T94" fmla="*/ 3 w 94"/>
                <a:gd name="T95" fmla="*/ 44 h 68"/>
                <a:gd name="T96" fmla="*/ 4 w 94"/>
                <a:gd name="T97" fmla="*/ 43 h 68"/>
                <a:gd name="T98" fmla="*/ 4 w 94"/>
                <a:gd name="T99" fmla="*/ 4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" h="68">
                  <a:moveTo>
                    <a:pt x="4" y="41"/>
                  </a:moveTo>
                  <a:cubicBezTo>
                    <a:pt x="4" y="42"/>
                    <a:pt x="4" y="43"/>
                    <a:pt x="3" y="44"/>
                  </a:cubicBezTo>
                  <a:cubicBezTo>
                    <a:pt x="3" y="46"/>
                    <a:pt x="2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6" y="48"/>
                    <a:pt x="11" y="49"/>
                    <a:pt x="16" y="50"/>
                  </a:cubicBezTo>
                  <a:cubicBezTo>
                    <a:pt x="18" y="51"/>
                    <a:pt x="21" y="52"/>
                    <a:pt x="23" y="53"/>
                  </a:cubicBezTo>
                  <a:cubicBezTo>
                    <a:pt x="26" y="54"/>
                    <a:pt x="28" y="55"/>
                    <a:pt x="30" y="56"/>
                  </a:cubicBezTo>
                  <a:cubicBezTo>
                    <a:pt x="33" y="57"/>
                    <a:pt x="35" y="58"/>
                    <a:pt x="38" y="58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7" y="62"/>
                    <a:pt x="50" y="63"/>
                    <a:pt x="52" y="64"/>
                  </a:cubicBezTo>
                  <a:cubicBezTo>
                    <a:pt x="53" y="64"/>
                    <a:pt x="54" y="64"/>
                    <a:pt x="54" y="64"/>
                  </a:cubicBezTo>
                  <a:cubicBezTo>
                    <a:pt x="55" y="64"/>
                    <a:pt x="55" y="63"/>
                    <a:pt x="56" y="62"/>
                  </a:cubicBezTo>
                  <a:cubicBezTo>
                    <a:pt x="59" y="58"/>
                    <a:pt x="62" y="53"/>
                    <a:pt x="65" y="49"/>
                  </a:cubicBezTo>
                  <a:cubicBezTo>
                    <a:pt x="68" y="45"/>
                    <a:pt x="71" y="41"/>
                    <a:pt x="74" y="37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5" y="20"/>
                    <a:pt x="88" y="15"/>
                    <a:pt x="91" y="11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6" y="12"/>
                    <a:pt x="85" y="11"/>
                    <a:pt x="83" y="11"/>
                  </a:cubicBezTo>
                  <a:cubicBezTo>
                    <a:pt x="81" y="10"/>
                    <a:pt x="78" y="9"/>
                    <a:pt x="76" y="8"/>
                  </a:cubicBezTo>
                  <a:cubicBezTo>
                    <a:pt x="73" y="7"/>
                    <a:pt x="70" y="6"/>
                    <a:pt x="68" y="5"/>
                  </a:cubicBezTo>
                  <a:cubicBezTo>
                    <a:pt x="66" y="5"/>
                    <a:pt x="65" y="4"/>
                    <a:pt x="64" y="3"/>
                  </a:cubicBezTo>
                  <a:cubicBezTo>
                    <a:pt x="62" y="3"/>
                    <a:pt x="61" y="1"/>
                    <a:pt x="60" y="0"/>
                  </a:cubicBezTo>
                  <a:cubicBezTo>
                    <a:pt x="62" y="1"/>
                    <a:pt x="63" y="2"/>
                    <a:pt x="64" y="3"/>
                  </a:cubicBezTo>
                  <a:cubicBezTo>
                    <a:pt x="65" y="3"/>
                    <a:pt x="66" y="4"/>
                    <a:pt x="68" y="4"/>
                  </a:cubicBezTo>
                  <a:cubicBezTo>
                    <a:pt x="70" y="5"/>
                    <a:pt x="73" y="5"/>
                    <a:pt x="76" y="6"/>
                  </a:cubicBezTo>
                  <a:cubicBezTo>
                    <a:pt x="79" y="7"/>
                    <a:pt x="81" y="8"/>
                    <a:pt x="84" y="9"/>
                  </a:cubicBezTo>
                  <a:cubicBezTo>
                    <a:pt x="86" y="9"/>
                    <a:pt x="87" y="10"/>
                    <a:pt x="88" y="1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4" y="43"/>
                    <a:pt x="71" y="47"/>
                    <a:pt x="68" y="52"/>
                  </a:cubicBezTo>
                  <a:cubicBezTo>
                    <a:pt x="67" y="54"/>
                    <a:pt x="65" y="56"/>
                    <a:pt x="64" y="58"/>
                  </a:cubicBezTo>
                  <a:cubicBezTo>
                    <a:pt x="62" y="60"/>
                    <a:pt x="61" y="62"/>
                    <a:pt x="59" y="64"/>
                  </a:cubicBezTo>
                  <a:cubicBezTo>
                    <a:pt x="59" y="65"/>
                    <a:pt x="57" y="67"/>
                    <a:pt x="56" y="67"/>
                  </a:cubicBezTo>
                  <a:cubicBezTo>
                    <a:pt x="53" y="68"/>
                    <a:pt x="52" y="67"/>
                    <a:pt x="51" y="67"/>
                  </a:cubicBezTo>
                  <a:cubicBezTo>
                    <a:pt x="48" y="66"/>
                    <a:pt x="46" y="65"/>
                    <a:pt x="44" y="64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4" y="61"/>
                    <a:pt x="32" y="59"/>
                    <a:pt x="29" y="58"/>
                  </a:cubicBezTo>
                  <a:cubicBezTo>
                    <a:pt x="27" y="57"/>
                    <a:pt x="25" y="56"/>
                    <a:pt x="22" y="55"/>
                  </a:cubicBezTo>
                  <a:cubicBezTo>
                    <a:pt x="20" y="54"/>
                    <a:pt x="18" y="53"/>
                    <a:pt x="15" y="52"/>
                  </a:cubicBezTo>
                  <a:cubicBezTo>
                    <a:pt x="13" y="51"/>
                    <a:pt x="10" y="50"/>
                    <a:pt x="8" y="50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6"/>
                    <a:pt x="2" y="45"/>
                    <a:pt x="3" y="44"/>
                  </a:cubicBezTo>
                  <a:cubicBezTo>
                    <a:pt x="4" y="43"/>
                    <a:pt x="4" y="43"/>
                    <a:pt x="4" y="43"/>
                  </a:cubicBezTo>
                  <a:lnTo>
                    <a:pt x="4" y="41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32" name="Freeform 170"/>
            <p:cNvSpPr/>
            <p:nvPr/>
          </p:nvSpPr>
          <p:spPr bwMode="auto">
            <a:xfrm>
              <a:off x="5145" y="1728"/>
              <a:ext cx="71" cy="19"/>
            </a:xfrm>
            <a:custGeom>
              <a:avLst/>
              <a:gdLst>
                <a:gd name="T0" fmla="*/ 0 w 30"/>
                <a:gd name="T1" fmla="*/ 8 h 8"/>
                <a:gd name="T2" fmla="*/ 1 w 30"/>
                <a:gd name="T3" fmla="*/ 7 h 8"/>
                <a:gd name="T4" fmla="*/ 4 w 30"/>
                <a:gd name="T5" fmla="*/ 5 h 8"/>
                <a:gd name="T6" fmla="*/ 8 w 30"/>
                <a:gd name="T7" fmla="*/ 3 h 8"/>
                <a:gd name="T8" fmla="*/ 14 w 30"/>
                <a:gd name="T9" fmla="*/ 1 h 8"/>
                <a:gd name="T10" fmla="*/ 25 w 30"/>
                <a:gd name="T11" fmla="*/ 1 h 8"/>
                <a:gd name="T12" fmla="*/ 29 w 30"/>
                <a:gd name="T13" fmla="*/ 2 h 8"/>
                <a:gd name="T14" fmla="*/ 30 w 30"/>
                <a:gd name="T15" fmla="*/ 2 h 8"/>
                <a:gd name="T16" fmla="*/ 29 w 30"/>
                <a:gd name="T17" fmla="*/ 2 h 8"/>
                <a:gd name="T18" fmla="*/ 25 w 30"/>
                <a:gd name="T19" fmla="*/ 2 h 8"/>
                <a:gd name="T20" fmla="*/ 20 w 30"/>
                <a:gd name="T21" fmla="*/ 2 h 8"/>
                <a:gd name="T22" fmla="*/ 14 w 30"/>
                <a:gd name="T23" fmla="*/ 3 h 8"/>
                <a:gd name="T24" fmla="*/ 9 w 30"/>
                <a:gd name="T25" fmla="*/ 4 h 8"/>
                <a:gd name="T26" fmla="*/ 4 w 30"/>
                <a:gd name="T27" fmla="*/ 6 h 8"/>
                <a:gd name="T28" fmla="*/ 0 w 30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8">
                  <a:moveTo>
                    <a:pt x="0" y="8"/>
                  </a:moveTo>
                  <a:cubicBezTo>
                    <a:pt x="0" y="8"/>
                    <a:pt x="0" y="7"/>
                    <a:pt x="1" y="7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4"/>
                    <a:pt x="7" y="3"/>
                    <a:pt x="8" y="3"/>
                  </a:cubicBezTo>
                  <a:cubicBezTo>
                    <a:pt x="10" y="2"/>
                    <a:pt x="12" y="2"/>
                    <a:pt x="14" y="1"/>
                  </a:cubicBezTo>
                  <a:cubicBezTo>
                    <a:pt x="18" y="1"/>
                    <a:pt x="22" y="0"/>
                    <a:pt x="25" y="1"/>
                  </a:cubicBezTo>
                  <a:cubicBezTo>
                    <a:pt x="27" y="1"/>
                    <a:pt x="28" y="1"/>
                    <a:pt x="29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8" y="2"/>
                    <a:pt x="27" y="2"/>
                    <a:pt x="25" y="2"/>
                  </a:cubicBezTo>
                  <a:cubicBezTo>
                    <a:pt x="24" y="2"/>
                    <a:pt x="22" y="2"/>
                    <a:pt x="20" y="2"/>
                  </a:cubicBezTo>
                  <a:cubicBezTo>
                    <a:pt x="18" y="3"/>
                    <a:pt x="16" y="3"/>
                    <a:pt x="14" y="3"/>
                  </a:cubicBezTo>
                  <a:cubicBezTo>
                    <a:pt x="13" y="3"/>
                    <a:pt x="11" y="4"/>
                    <a:pt x="9" y="4"/>
                  </a:cubicBezTo>
                  <a:cubicBezTo>
                    <a:pt x="7" y="5"/>
                    <a:pt x="6" y="5"/>
                    <a:pt x="4" y="6"/>
                  </a:cubicBezTo>
                  <a:cubicBezTo>
                    <a:pt x="1" y="7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33" name="Freeform 171"/>
            <p:cNvSpPr/>
            <p:nvPr/>
          </p:nvSpPr>
          <p:spPr bwMode="auto">
            <a:xfrm>
              <a:off x="5161" y="1747"/>
              <a:ext cx="67" cy="17"/>
            </a:xfrm>
            <a:custGeom>
              <a:avLst/>
              <a:gdLst>
                <a:gd name="T0" fmla="*/ 0 w 28"/>
                <a:gd name="T1" fmla="*/ 7 h 7"/>
                <a:gd name="T2" fmla="*/ 1 w 28"/>
                <a:gd name="T3" fmla="*/ 6 h 7"/>
                <a:gd name="T4" fmla="*/ 3 w 28"/>
                <a:gd name="T5" fmla="*/ 4 h 7"/>
                <a:gd name="T6" fmla="*/ 8 w 28"/>
                <a:gd name="T7" fmla="*/ 2 h 7"/>
                <a:gd name="T8" fmla="*/ 13 w 28"/>
                <a:gd name="T9" fmla="*/ 0 h 7"/>
                <a:gd name="T10" fmla="*/ 19 w 28"/>
                <a:gd name="T11" fmla="*/ 0 h 7"/>
                <a:gd name="T12" fmla="*/ 24 w 28"/>
                <a:gd name="T13" fmla="*/ 0 h 7"/>
                <a:gd name="T14" fmla="*/ 27 w 28"/>
                <a:gd name="T15" fmla="*/ 1 h 7"/>
                <a:gd name="T16" fmla="*/ 28 w 28"/>
                <a:gd name="T17" fmla="*/ 2 h 7"/>
                <a:gd name="T18" fmla="*/ 24 w 28"/>
                <a:gd name="T19" fmla="*/ 1 h 7"/>
                <a:gd name="T20" fmla="*/ 19 w 28"/>
                <a:gd name="T21" fmla="*/ 1 h 7"/>
                <a:gd name="T22" fmla="*/ 14 w 28"/>
                <a:gd name="T23" fmla="*/ 2 h 7"/>
                <a:gd name="T24" fmla="*/ 4 w 28"/>
                <a:gd name="T25" fmla="*/ 5 h 7"/>
                <a:gd name="T26" fmla="*/ 1 w 28"/>
                <a:gd name="T27" fmla="*/ 6 h 7"/>
                <a:gd name="T28" fmla="*/ 0 w 28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7">
                  <a:moveTo>
                    <a:pt x="0" y="7"/>
                  </a:move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4"/>
                    <a:pt x="3" y="4"/>
                  </a:cubicBezTo>
                  <a:cubicBezTo>
                    <a:pt x="5" y="3"/>
                    <a:pt x="6" y="2"/>
                    <a:pt x="8" y="2"/>
                  </a:cubicBezTo>
                  <a:cubicBezTo>
                    <a:pt x="9" y="1"/>
                    <a:pt x="11" y="1"/>
                    <a:pt x="13" y="0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5" y="0"/>
                    <a:pt x="26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7" y="1"/>
                    <a:pt x="15" y="2"/>
                    <a:pt x="14" y="2"/>
                  </a:cubicBezTo>
                  <a:cubicBezTo>
                    <a:pt x="10" y="3"/>
                    <a:pt x="6" y="4"/>
                    <a:pt x="4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34" name="Freeform 172"/>
            <p:cNvSpPr/>
            <p:nvPr/>
          </p:nvSpPr>
          <p:spPr bwMode="auto">
            <a:xfrm>
              <a:off x="5171" y="1762"/>
              <a:ext cx="40" cy="12"/>
            </a:xfrm>
            <a:custGeom>
              <a:avLst/>
              <a:gdLst>
                <a:gd name="T0" fmla="*/ 0 w 17"/>
                <a:gd name="T1" fmla="*/ 5 h 5"/>
                <a:gd name="T2" fmla="*/ 2 w 17"/>
                <a:gd name="T3" fmla="*/ 4 h 5"/>
                <a:gd name="T4" fmla="*/ 8 w 17"/>
                <a:gd name="T5" fmla="*/ 1 h 5"/>
                <a:gd name="T6" fmla="*/ 15 w 17"/>
                <a:gd name="T7" fmla="*/ 0 h 5"/>
                <a:gd name="T8" fmla="*/ 17 w 17"/>
                <a:gd name="T9" fmla="*/ 1 h 5"/>
                <a:gd name="T10" fmla="*/ 17 w 17"/>
                <a:gd name="T11" fmla="*/ 1 h 5"/>
                <a:gd name="T12" fmla="*/ 15 w 17"/>
                <a:gd name="T13" fmla="*/ 1 h 5"/>
                <a:gd name="T14" fmla="*/ 9 w 17"/>
                <a:gd name="T15" fmla="*/ 3 h 5"/>
                <a:gd name="T16" fmla="*/ 3 w 17"/>
                <a:gd name="T17" fmla="*/ 5 h 5"/>
                <a:gd name="T18" fmla="*/ 0 w 17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5">
                  <a:moveTo>
                    <a:pt x="0" y="5"/>
                  </a:moveTo>
                  <a:cubicBezTo>
                    <a:pt x="0" y="5"/>
                    <a:pt x="1" y="5"/>
                    <a:pt x="2" y="4"/>
                  </a:cubicBezTo>
                  <a:cubicBezTo>
                    <a:pt x="4" y="3"/>
                    <a:pt x="6" y="2"/>
                    <a:pt x="8" y="1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3" y="1"/>
                    <a:pt x="11" y="2"/>
                    <a:pt x="9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35" name="Freeform 173"/>
            <p:cNvSpPr/>
            <p:nvPr/>
          </p:nvSpPr>
          <p:spPr bwMode="auto">
            <a:xfrm>
              <a:off x="5185" y="1777"/>
              <a:ext cx="24" cy="9"/>
            </a:xfrm>
            <a:custGeom>
              <a:avLst/>
              <a:gdLst>
                <a:gd name="T0" fmla="*/ 0 w 10"/>
                <a:gd name="T1" fmla="*/ 4 h 4"/>
                <a:gd name="T2" fmla="*/ 2 w 10"/>
                <a:gd name="T3" fmla="*/ 2 h 4"/>
                <a:gd name="T4" fmla="*/ 5 w 10"/>
                <a:gd name="T5" fmla="*/ 1 h 4"/>
                <a:gd name="T6" fmla="*/ 8 w 10"/>
                <a:gd name="T7" fmla="*/ 0 h 4"/>
                <a:gd name="T8" fmla="*/ 10 w 10"/>
                <a:gd name="T9" fmla="*/ 1 h 4"/>
                <a:gd name="T10" fmla="*/ 8 w 10"/>
                <a:gd name="T11" fmla="*/ 1 h 4"/>
                <a:gd name="T12" fmla="*/ 5 w 10"/>
                <a:gd name="T13" fmla="*/ 2 h 4"/>
                <a:gd name="T14" fmla="*/ 2 w 10"/>
                <a:gd name="T15" fmla="*/ 3 h 4"/>
                <a:gd name="T16" fmla="*/ 0 w 10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3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10" y="2"/>
                    <a:pt x="10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36" name="Freeform 174"/>
            <p:cNvSpPr/>
            <p:nvPr/>
          </p:nvSpPr>
          <p:spPr bwMode="auto">
            <a:xfrm>
              <a:off x="5226" y="1762"/>
              <a:ext cx="45" cy="24"/>
            </a:xfrm>
            <a:custGeom>
              <a:avLst/>
              <a:gdLst>
                <a:gd name="T0" fmla="*/ 0 w 19"/>
                <a:gd name="T1" fmla="*/ 4 h 10"/>
                <a:gd name="T2" fmla="*/ 2 w 19"/>
                <a:gd name="T3" fmla="*/ 5 h 10"/>
                <a:gd name="T4" fmla="*/ 4 w 19"/>
                <a:gd name="T5" fmla="*/ 7 h 10"/>
                <a:gd name="T6" fmla="*/ 5 w 19"/>
                <a:gd name="T7" fmla="*/ 8 h 10"/>
                <a:gd name="T8" fmla="*/ 5 w 19"/>
                <a:gd name="T9" fmla="*/ 9 h 10"/>
                <a:gd name="T10" fmla="*/ 6 w 19"/>
                <a:gd name="T11" fmla="*/ 9 h 10"/>
                <a:gd name="T12" fmla="*/ 8 w 19"/>
                <a:gd name="T13" fmla="*/ 9 h 10"/>
                <a:gd name="T14" fmla="*/ 18 w 19"/>
                <a:gd name="T15" fmla="*/ 8 h 10"/>
                <a:gd name="T16" fmla="*/ 17 w 19"/>
                <a:gd name="T17" fmla="*/ 9 h 10"/>
                <a:gd name="T18" fmla="*/ 15 w 19"/>
                <a:gd name="T19" fmla="*/ 5 h 10"/>
                <a:gd name="T20" fmla="*/ 11 w 19"/>
                <a:gd name="T21" fmla="*/ 2 h 10"/>
                <a:gd name="T22" fmla="*/ 10 w 19"/>
                <a:gd name="T23" fmla="*/ 2 h 10"/>
                <a:gd name="T24" fmla="*/ 9 w 19"/>
                <a:gd name="T25" fmla="*/ 2 h 10"/>
                <a:gd name="T26" fmla="*/ 6 w 19"/>
                <a:gd name="T27" fmla="*/ 1 h 10"/>
                <a:gd name="T28" fmla="*/ 3 w 19"/>
                <a:gd name="T29" fmla="*/ 1 h 10"/>
                <a:gd name="T30" fmla="*/ 1 w 19"/>
                <a:gd name="T31" fmla="*/ 2 h 10"/>
                <a:gd name="T32" fmla="*/ 3 w 19"/>
                <a:gd name="T33" fmla="*/ 1 h 10"/>
                <a:gd name="T34" fmla="*/ 6 w 19"/>
                <a:gd name="T35" fmla="*/ 0 h 10"/>
                <a:gd name="T36" fmla="*/ 9 w 19"/>
                <a:gd name="T37" fmla="*/ 0 h 10"/>
                <a:gd name="T38" fmla="*/ 10 w 19"/>
                <a:gd name="T39" fmla="*/ 0 h 10"/>
                <a:gd name="T40" fmla="*/ 11 w 19"/>
                <a:gd name="T41" fmla="*/ 1 h 10"/>
                <a:gd name="T42" fmla="*/ 16 w 19"/>
                <a:gd name="T43" fmla="*/ 4 h 10"/>
                <a:gd name="T44" fmla="*/ 19 w 19"/>
                <a:gd name="T45" fmla="*/ 9 h 10"/>
                <a:gd name="T46" fmla="*/ 19 w 19"/>
                <a:gd name="T47" fmla="*/ 10 h 10"/>
                <a:gd name="T48" fmla="*/ 18 w 19"/>
                <a:gd name="T49" fmla="*/ 10 h 10"/>
                <a:gd name="T50" fmla="*/ 8 w 19"/>
                <a:gd name="T51" fmla="*/ 10 h 10"/>
                <a:gd name="T52" fmla="*/ 6 w 19"/>
                <a:gd name="T53" fmla="*/ 10 h 10"/>
                <a:gd name="T54" fmla="*/ 5 w 19"/>
                <a:gd name="T55" fmla="*/ 10 h 10"/>
                <a:gd name="T56" fmla="*/ 4 w 19"/>
                <a:gd name="T57" fmla="*/ 9 h 10"/>
                <a:gd name="T58" fmla="*/ 3 w 19"/>
                <a:gd name="T59" fmla="*/ 7 h 10"/>
                <a:gd name="T60" fmla="*/ 2 w 19"/>
                <a:gd name="T61" fmla="*/ 5 h 10"/>
                <a:gd name="T62" fmla="*/ 0 w 19"/>
                <a:gd name="T6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0">
                  <a:moveTo>
                    <a:pt x="0" y="4"/>
                  </a:moveTo>
                  <a:cubicBezTo>
                    <a:pt x="1" y="4"/>
                    <a:pt x="1" y="4"/>
                    <a:pt x="2" y="5"/>
                  </a:cubicBezTo>
                  <a:cubicBezTo>
                    <a:pt x="3" y="6"/>
                    <a:pt x="3" y="6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8"/>
                    <a:pt x="15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6"/>
                    <a:pt x="15" y="5"/>
                  </a:cubicBezTo>
                  <a:cubicBezTo>
                    <a:pt x="14" y="4"/>
                    <a:pt x="12" y="3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7" y="5"/>
                    <a:pt x="19" y="7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10"/>
                    <a:pt x="11" y="10"/>
                    <a:pt x="8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5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37" name="Freeform 175"/>
            <p:cNvSpPr/>
            <p:nvPr/>
          </p:nvSpPr>
          <p:spPr bwMode="auto">
            <a:xfrm>
              <a:off x="5259" y="1670"/>
              <a:ext cx="115" cy="65"/>
            </a:xfrm>
            <a:custGeom>
              <a:avLst/>
              <a:gdLst>
                <a:gd name="T0" fmla="*/ 0 w 48"/>
                <a:gd name="T1" fmla="*/ 20 h 27"/>
                <a:gd name="T2" fmla="*/ 4 w 48"/>
                <a:gd name="T3" fmla="*/ 21 h 27"/>
                <a:gd name="T4" fmla="*/ 7 w 48"/>
                <a:gd name="T5" fmla="*/ 22 h 27"/>
                <a:gd name="T6" fmla="*/ 10 w 48"/>
                <a:gd name="T7" fmla="*/ 24 h 27"/>
                <a:gd name="T8" fmla="*/ 11 w 48"/>
                <a:gd name="T9" fmla="*/ 25 h 27"/>
                <a:gd name="T10" fmla="*/ 13 w 48"/>
                <a:gd name="T11" fmla="*/ 26 h 27"/>
                <a:gd name="T12" fmla="*/ 12 w 48"/>
                <a:gd name="T13" fmla="*/ 26 h 27"/>
                <a:gd name="T14" fmla="*/ 13 w 48"/>
                <a:gd name="T15" fmla="*/ 24 h 27"/>
                <a:gd name="T16" fmla="*/ 15 w 48"/>
                <a:gd name="T17" fmla="*/ 22 h 27"/>
                <a:gd name="T18" fmla="*/ 17 w 48"/>
                <a:gd name="T19" fmla="*/ 20 h 27"/>
                <a:gd name="T20" fmla="*/ 19 w 48"/>
                <a:gd name="T21" fmla="*/ 19 h 27"/>
                <a:gd name="T22" fmla="*/ 28 w 48"/>
                <a:gd name="T23" fmla="*/ 15 h 27"/>
                <a:gd name="T24" fmla="*/ 46 w 48"/>
                <a:gd name="T25" fmla="*/ 9 h 27"/>
                <a:gd name="T26" fmla="*/ 46 w 48"/>
                <a:gd name="T27" fmla="*/ 11 h 27"/>
                <a:gd name="T28" fmla="*/ 41 w 48"/>
                <a:gd name="T29" fmla="*/ 6 h 27"/>
                <a:gd name="T30" fmla="*/ 36 w 48"/>
                <a:gd name="T31" fmla="*/ 3 h 27"/>
                <a:gd name="T32" fmla="*/ 33 w 48"/>
                <a:gd name="T33" fmla="*/ 2 h 27"/>
                <a:gd name="T34" fmla="*/ 30 w 48"/>
                <a:gd name="T35" fmla="*/ 3 h 27"/>
                <a:gd name="T36" fmla="*/ 24 w 48"/>
                <a:gd name="T37" fmla="*/ 5 h 27"/>
                <a:gd name="T38" fmla="*/ 12 w 48"/>
                <a:gd name="T39" fmla="*/ 11 h 27"/>
                <a:gd name="T40" fmla="*/ 6 w 48"/>
                <a:gd name="T41" fmla="*/ 15 h 27"/>
                <a:gd name="T42" fmla="*/ 2 w 48"/>
                <a:gd name="T43" fmla="*/ 20 h 27"/>
                <a:gd name="T44" fmla="*/ 6 w 48"/>
                <a:gd name="T45" fmla="*/ 15 h 27"/>
                <a:gd name="T46" fmla="*/ 11 w 48"/>
                <a:gd name="T47" fmla="*/ 10 h 27"/>
                <a:gd name="T48" fmla="*/ 23 w 48"/>
                <a:gd name="T49" fmla="*/ 4 h 27"/>
                <a:gd name="T50" fmla="*/ 29 w 48"/>
                <a:gd name="T51" fmla="*/ 1 h 27"/>
                <a:gd name="T52" fmla="*/ 33 w 48"/>
                <a:gd name="T53" fmla="*/ 0 h 27"/>
                <a:gd name="T54" fmla="*/ 37 w 48"/>
                <a:gd name="T55" fmla="*/ 1 h 27"/>
                <a:gd name="T56" fmla="*/ 43 w 48"/>
                <a:gd name="T57" fmla="*/ 5 h 27"/>
                <a:gd name="T58" fmla="*/ 47 w 48"/>
                <a:gd name="T59" fmla="*/ 10 h 27"/>
                <a:gd name="T60" fmla="*/ 48 w 48"/>
                <a:gd name="T61" fmla="*/ 11 h 27"/>
                <a:gd name="T62" fmla="*/ 47 w 48"/>
                <a:gd name="T63" fmla="*/ 11 h 27"/>
                <a:gd name="T64" fmla="*/ 28 w 48"/>
                <a:gd name="T65" fmla="*/ 17 h 27"/>
                <a:gd name="T66" fmla="*/ 19 w 48"/>
                <a:gd name="T67" fmla="*/ 20 h 27"/>
                <a:gd name="T68" fmla="*/ 17 w 48"/>
                <a:gd name="T69" fmla="*/ 21 h 27"/>
                <a:gd name="T70" fmla="*/ 16 w 48"/>
                <a:gd name="T71" fmla="*/ 23 h 27"/>
                <a:gd name="T72" fmla="*/ 14 w 48"/>
                <a:gd name="T73" fmla="*/ 24 h 27"/>
                <a:gd name="T74" fmla="*/ 13 w 48"/>
                <a:gd name="T75" fmla="*/ 26 h 27"/>
                <a:gd name="T76" fmla="*/ 13 w 48"/>
                <a:gd name="T77" fmla="*/ 27 h 27"/>
                <a:gd name="T78" fmla="*/ 12 w 48"/>
                <a:gd name="T79" fmla="*/ 27 h 27"/>
                <a:gd name="T80" fmla="*/ 11 w 48"/>
                <a:gd name="T81" fmla="*/ 26 h 27"/>
                <a:gd name="T82" fmla="*/ 9 w 48"/>
                <a:gd name="T83" fmla="*/ 25 h 27"/>
                <a:gd name="T84" fmla="*/ 7 w 48"/>
                <a:gd name="T85" fmla="*/ 22 h 27"/>
                <a:gd name="T86" fmla="*/ 4 w 48"/>
                <a:gd name="T87" fmla="*/ 21 h 27"/>
                <a:gd name="T88" fmla="*/ 0 w 48"/>
                <a:gd name="T8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27">
                  <a:moveTo>
                    <a:pt x="0" y="20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3"/>
                    <a:pt x="10" y="24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5" y="21"/>
                    <a:pt x="16" y="21"/>
                    <a:pt x="17" y="20"/>
                  </a:cubicBezTo>
                  <a:cubicBezTo>
                    <a:pt x="17" y="20"/>
                    <a:pt x="18" y="19"/>
                    <a:pt x="19" y="19"/>
                  </a:cubicBezTo>
                  <a:cubicBezTo>
                    <a:pt x="22" y="17"/>
                    <a:pt x="25" y="16"/>
                    <a:pt x="28" y="15"/>
                  </a:cubicBezTo>
                  <a:cubicBezTo>
                    <a:pt x="34" y="13"/>
                    <a:pt x="40" y="11"/>
                    <a:pt x="46" y="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9"/>
                    <a:pt x="43" y="7"/>
                    <a:pt x="41" y="6"/>
                  </a:cubicBezTo>
                  <a:cubicBezTo>
                    <a:pt x="40" y="5"/>
                    <a:pt x="38" y="4"/>
                    <a:pt x="36" y="3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2" y="2"/>
                    <a:pt x="31" y="2"/>
                    <a:pt x="30" y="3"/>
                  </a:cubicBezTo>
                  <a:cubicBezTo>
                    <a:pt x="28" y="4"/>
                    <a:pt x="26" y="5"/>
                    <a:pt x="24" y="5"/>
                  </a:cubicBezTo>
                  <a:cubicBezTo>
                    <a:pt x="20" y="7"/>
                    <a:pt x="16" y="9"/>
                    <a:pt x="12" y="11"/>
                  </a:cubicBezTo>
                  <a:cubicBezTo>
                    <a:pt x="10" y="12"/>
                    <a:pt x="8" y="14"/>
                    <a:pt x="6" y="15"/>
                  </a:cubicBezTo>
                  <a:cubicBezTo>
                    <a:pt x="5" y="16"/>
                    <a:pt x="3" y="18"/>
                    <a:pt x="2" y="20"/>
                  </a:cubicBezTo>
                  <a:cubicBezTo>
                    <a:pt x="3" y="18"/>
                    <a:pt x="4" y="16"/>
                    <a:pt x="6" y="15"/>
                  </a:cubicBezTo>
                  <a:cubicBezTo>
                    <a:pt x="8" y="13"/>
                    <a:pt x="9" y="12"/>
                    <a:pt x="11" y="10"/>
                  </a:cubicBezTo>
                  <a:cubicBezTo>
                    <a:pt x="15" y="8"/>
                    <a:pt x="19" y="6"/>
                    <a:pt x="23" y="4"/>
                  </a:cubicBezTo>
                  <a:cubicBezTo>
                    <a:pt x="25" y="3"/>
                    <a:pt x="27" y="2"/>
                    <a:pt x="29" y="1"/>
                  </a:cubicBezTo>
                  <a:cubicBezTo>
                    <a:pt x="31" y="1"/>
                    <a:pt x="32" y="1"/>
                    <a:pt x="33" y="0"/>
                  </a:cubicBezTo>
                  <a:cubicBezTo>
                    <a:pt x="34" y="0"/>
                    <a:pt x="35" y="1"/>
                    <a:pt x="37" y="1"/>
                  </a:cubicBezTo>
                  <a:cubicBezTo>
                    <a:pt x="39" y="2"/>
                    <a:pt x="41" y="3"/>
                    <a:pt x="43" y="5"/>
                  </a:cubicBezTo>
                  <a:cubicBezTo>
                    <a:pt x="44" y="6"/>
                    <a:pt x="46" y="7"/>
                    <a:pt x="47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1" y="13"/>
                    <a:pt x="34" y="15"/>
                    <a:pt x="28" y="17"/>
                  </a:cubicBezTo>
                  <a:cubicBezTo>
                    <a:pt x="25" y="18"/>
                    <a:pt x="22" y="19"/>
                    <a:pt x="19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1" y="26"/>
                    <a:pt x="11" y="26"/>
                  </a:cubicBezTo>
                  <a:cubicBezTo>
                    <a:pt x="10" y="26"/>
                    <a:pt x="10" y="25"/>
                    <a:pt x="9" y="25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6" y="22"/>
                    <a:pt x="5" y="21"/>
                    <a:pt x="4" y="21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38" name="Freeform 176"/>
            <p:cNvSpPr/>
            <p:nvPr/>
          </p:nvSpPr>
          <p:spPr bwMode="auto">
            <a:xfrm>
              <a:off x="5305" y="1713"/>
              <a:ext cx="57" cy="27"/>
            </a:xfrm>
            <a:custGeom>
              <a:avLst/>
              <a:gdLst>
                <a:gd name="T0" fmla="*/ 0 w 24"/>
                <a:gd name="T1" fmla="*/ 11 h 11"/>
                <a:gd name="T2" fmla="*/ 1 w 24"/>
                <a:gd name="T3" fmla="*/ 10 h 11"/>
                <a:gd name="T4" fmla="*/ 3 w 24"/>
                <a:gd name="T5" fmla="*/ 8 h 11"/>
                <a:gd name="T6" fmla="*/ 11 w 24"/>
                <a:gd name="T7" fmla="*/ 3 h 11"/>
                <a:gd name="T8" fmla="*/ 19 w 24"/>
                <a:gd name="T9" fmla="*/ 0 h 11"/>
                <a:gd name="T10" fmla="*/ 24 w 24"/>
                <a:gd name="T11" fmla="*/ 0 h 11"/>
                <a:gd name="T12" fmla="*/ 20 w 24"/>
                <a:gd name="T13" fmla="*/ 1 h 11"/>
                <a:gd name="T14" fmla="*/ 11 w 24"/>
                <a:gd name="T15" fmla="*/ 5 h 11"/>
                <a:gd name="T16" fmla="*/ 7 w 24"/>
                <a:gd name="T17" fmla="*/ 7 h 11"/>
                <a:gd name="T18" fmla="*/ 3 w 24"/>
                <a:gd name="T19" fmla="*/ 9 h 11"/>
                <a:gd name="T20" fmla="*/ 0 w 24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5" y="6"/>
                    <a:pt x="7" y="4"/>
                    <a:pt x="11" y="3"/>
                  </a:cubicBezTo>
                  <a:cubicBezTo>
                    <a:pt x="14" y="2"/>
                    <a:pt x="17" y="1"/>
                    <a:pt x="19" y="0"/>
                  </a:cubicBezTo>
                  <a:cubicBezTo>
                    <a:pt x="22" y="0"/>
                    <a:pt x="24" y="0"/>
                    <a:pt x="24" y="0"/>
                  </a:cubicBezTo>
                  <a:cubicBezTo>
                    <a:pt x="24" y="0"/>
                    <a:pt x="22" y="1"/>
                    <a:pt x="20" y="1"/>
                  </a:cubicBezTo>
                  <a:cubicBezTo>
                    <a:pt x="17" y="2"/>
                    <a:pt x="14" y="3"/>
                    <a:pt x="11" y="5"/>
                  </a:cubicBezTo>
                  <a:cubicBezTo>
                    <a:pt x="10" y="5"/>
                    <a:pt x="8" y="6"/>
                    <a:pt x="7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39" name="Freeform 177"/>
            <p:cNvSpPr/>
            <p:nvPr/>
          </p:nvSpPr>
          <p:spPr bwMode="auto">
            <a:xfrm>
              <a:off x="5310" y="1723"/>
              <a:ext cx="50" cy="27"/>
            </a:xfrm>
            <a:custGeom>
              <a:avLst/>
              <a:gdLst>
                <a:gd name="T0" fmla="*/ 0 w 21"/>
                <a:gd name="T1" fmla="*/ 11 h 11"/>
                <a:gd name="T2" fmla="*/ 3 w 21"/>
                <a:gd name="T3" fmla="*/ 8 h 11"/>
                <a:gd name="T4" fmla="*/ 6 w 21"/>
                <a:gd name="T5" fmla="*/ 5 h 11"/>
                <a:gd name="T6" fmla="*/ 9 w 21"/>
                <a:gd name="T7" fmla="*/ 3 h 11"/>
                <a:gd name="T8" fmla="*/ 17 w 21"/>
                <a:gd name="T9" fmla="*/ 0 h 11"/>
                <a:gd name="T10" fmla="*/ 21 w 21"/>
                <a:gd name="T11" fmla="*/ 1 h 11"/>
                <a:gd name="T12" fmla="*/ 20 w 21"/>
                <a:gd name="T13" fmla="*/ 1 h 11"/>
                <a:gd name="T14" fmla="*/ 17 w 21"/>
                <a:gd name="T15" fmla="*/ 1 h 11"/>
                <a:gd name="T16" fmla="*/ 10 w 21"/>
                <a:gd name="T17" fmla="*/ 5 h 11"/>
                <a:gd name="T18" fmla="*/ 3 w 21"/>
                <a:gd name="T19" fmla="*/ 9 h 11"/>
                <a:gd name="T20" fmla="*/ 0 w 21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cubicBezTo>
                    <a:pt x="0" y="11"/>
                    <a:pt x="1" y="10"/>
                    <a:pt x="3" y="8"/>
                  </a:cubicBezTo>
                  <a:cubicBezTo>
                    <a:pt x="4" y="7"/>
                    <a:pt x="4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12" y="2"/>
                    <a:pt x="15" y="1"/>
                    <a:pt x="17" y="0"/>
                  </a:cubicBezTo>
                  <a:cubicBezTo>
                    <a:pt x="19" y="0"/>
                    <a:pt x="21" y="1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5" y="2"/>
                    <a:pt x="12" y="3"/>
                    <a:pt x="10" y="5"/>
                  </a:cubicBezTo>
                  <a:cubicBezTo>
                    <a:pt x="8" y="6"/>
                    <a:pt x="5" y="7"/>
                    <a:pt x="3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0" name="Freeform 178"/>
            <p:cNvSpPr/>
            <p:nvPr/>
          </p:nvSpPr>
          <p:spPr bwMode="auto">
            <a:xfrm>
              <a:off x="5322" y="1735"/>
              <a:ext cx="45" cy="27"/>
            </a:xfrm>
            <a:custGeom>
              <a:avLst/>
              <a:gdLst>
                <a:gd name="T0" fmla="*/ 0 w 19"/>
                <a:gd name="T1" fmla="*/ 11 h 11"/>
                <a:gd name="T2" fmla="*/ 0 w 19"/>
                <a:gd name="T3" fmla="*/ 10 h 11"/>
                <a:gd name="T4" fmla="*/ 1 w 19"/>
                <a:gd name="T5" fmla="*/ 8 h 11"/>
                <a:gd name="T6" fmla="*/ 8 w 19"/>
                <a:gd name="T7" fmla="*/ 3 h 11"/>
                <a:gd name="T8" fmla="*/ 15 w 19"/>
                <a:gd name="T9" fmla="*/ 0 h 11"/>
                <a:gd name="T10" fmla="*/ 18 w 19"/>
                <a:gd name="T11" fmla="*/ 0 h 11"/>
                <a:gd name="T12" fmla="*/ 19 w 19"/>
                <a:gd name="T13" fmla="*/ 1 h 11"/>
                <a:gd name="T14" fmla="*/ 18 w 19"/>
                <a:gd name="T15" fmla="*/ 1 h 11"/>
                <a:gd name="T16" fmla="*/ 15 w 19"/>
                <a:gd name="T17" fmla="*/ 1 h 11"/>
                <a:gd name="T18" fmla="*/ 9 w 19"/>
                <a:gd name="T19" fmla="*/ 5 h 11"/>
                <a:gd name="T20" fmla="*/ 2 w 19"/>
                <a:gd name="T21" fmla="*/ 9 h 11"/>
                <a:gd name="T22" fmla="*/ 0 w 19"/>
                <a:gd name="T23" fmla="*/ 10 h 11"/>
                <a:gd name="T24" fmla="*/ 0 w 1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">
                  <a:moveTo>
                    <a:pt x="0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3" y="6"/>
                    <a:pt x="5" y="5"/>
                    <a:pt x="8" y="3"/>
                  </a:cubicBezTo>
                  <a:cubicBezTo>
                    <a:pt x="10" y="2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3" y="2"/>
                    <a:pt x="11" y="3"/>
                    <a:pt x="9" y="5"/>
                  </a:cubicBezTo>
                  <a:cubicBezTo>
                    <a:pt x="6" y="7"/>
                    <a:pt x="4" y="7"/>
                    <a:pt x="2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1" name="Freeform 179"/>
            <p:cNvSpPr/>
            <p:nvPr/>
          </p:nvSpPr>
          <p:spPr bwMode="auto">
            <a:xfrm>
              <a:off x="5333" y="1747"/>
              <a:ext cx="32" cy="17"/>
            </a:xfrm>
            <a:custGeom>
              <a:avLst/>
              <a:gdLst>
                <a:gd name="T0" fmla="*/ 0 w 13"/>
                <a:gd name="T1" fmla="*/ 7 h 7"/>
                <a:gd name="T2" fmla="*/ 1 w 13"/>
                <a:gd name="T3" fmla="*/ 5 h 7"/>
                <a:gd name="T4" fmla="*/ 5 w 13"/>
                <a:gd name="T5" fmla="*/ 2 h 7"/>
                <a:gd name="T6" fmla="*/ 10 w 13"/>
                <a:gd name="T7" fmla="*/ 0 h 7"/>
                <a:gd name="T8" fmla="*/ 13 w 13"/>
                <a:gd name="T9" fmla="*/ 0 h 7"/>
                <a:gd name="T10" fmla="*/ 11 w 13"/>
                <a:gd name="T11" fmla="*/ 1 h 7"/>
                <a:gd name="T12" fmla="*/ 6 w 13"/>
                <a:gd name="T13" fmla="*/ 3 h 7"/>
                <a:gd name="T14" fmla="*/ 2 w 13"/>
                <a:gd name="T15" fmla="*/ 6 h 7"/>
                <a:gd name="T16" fmla="*/ 0 w 1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cubicBezTo>
                    <a:pt x="0" y="7"/>
                    <a:pt x="0" y="6"/>
                    <a:pt x="1" y="5"/>
                  </a:cubicBezTo>
                  <a:cubicBezTo>
                    <a:pt x="2" y="4"/>
                    <a:pt x="4" y="3"/>
                    <a:pt x="5" y="2"/>
                  </a:cubicBezTo>
                  <a:cubicBezTo>
                    <a:pt x="7" y="1"/>
                    <a:pt x="9" y="0"/>
                    <a:pt x="10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9" y="2"/>
                    <a:pt x="8" y="2"/>
                    <a:pt x="6" y="3"/>
                  </a:cubicBezTo>
                  <a:cubicBezTo>
                    <a:pt x="5" y="4"/>
                    <a:pt x="3" y="5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2" name="Freeform 180"/>
            <p:cNvSpPr/>
            <p:nvPr/>
          </p:nvSpPr>
          <p:spPr bwMode="auto">
            <a:xfrm>
              <a:off x="5448" y="1696"/>
              <a:ext cx="72" cy="27"/>
            </a:xfrm>
            <a:custGeom>
              <a:avLst/>
              <a:gdLst>
                <a:gd name="T0" fmla="*/ 0 w 30"/>
                <a:gd name="T1" fmla="*/ 0 h 11"/>
                <a:gd name="T2" fmla="*/ 5 w 30"/>
                <a:gd name="T3" fmla="*/ 2 h 11"/>
                <a:gd name="T4" fmla="*/ 15 w 30"/>
                <a:gd name="T5" fmla="*/ 4 h 11"/>
                <a:gd name="T6" fmla="*/ 26 w 30"/>
                <a:gd name="T7" fmla="*/ 9 h 11"/>
                <a:gd name="T8" fmla="*/ 30 w 30"/>
                <a:gd name="T9" fmla="*/ 11 h 11"/>
                <a:gd name="T10" fmla="*/ 25 w 30"/>
                <a:gd name="T11" fmla="*/ 10 h 11"/>
                <a:gd name="T12" fmla="*/ 15 w 30"/>
                <a:gd name="T13" fmla="*/ 6 h 11"/>
                <a:gd name="T14" fmla="*/ 9 w 30"/>
                <a:gd name="T15" fmla="*/ 4 h 11"/>
                <a:gd name="T16" fmla="*/ 4 w 30"/>
                <a:gd name="T17" fmla="*/ 3 h 11"/>
                <a:gd name="T18" fmla="*/ 1 w 30"/>
                <a:gd name="T19" fmla="*/ 1 h 11"/>
                <a:gd name="T20" fmla="*/ 0 w 30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1">
                  <a:moveTo>
                    <a:pt x="0" y="0"/>
                  </a:moveTo>
                  <a:cubicBezTo>
                    <a:pt x="0" y="0"/>
                    <a:pt x="2" y="1"/>
                    <a:pt x="5" y="2"/>
                  </a:cubicBezTo>
                  <a:cubicBezTo>
                    <a:pt x="8" y="2"/>
                    <a:pt x="11" y="3"/>
                    <a:pt x="15" y="4"/>
                  </a:cubicBezTo>
                  <a:cubicBezTo>
                    <a:pt x="19" y="5"/>
                    <a:pt x="23" y="7"/>
                    <a:pt x="26" y="9"/>
                  </a:cubicBezTo>
                  <a:cubicBezTo>
                    <a:pt x="28" y="10"/>
                    <a:pt x="30" y="11"/>
                    <a:pt x="30" y="11"/>
                  </a:cubicBezTo>
                  <a:cubicBezTo>
                    <a:pt x="30" y="11"/>
                    <a:pt x="28" y="10"/>
                    <a:pt x="25" y="10"/>
                  </a:cubicBezTo>
                  <a:cubicBezTo>
                    <a:pt x="22" y="9"/>
                    <a:pt x="19" y="7"/>
                    <a:pt x="15" y="6"/>
                  </a:cubicBezTo>
                  <a:cubicBezTo>
                    <a:pt x="13" y="5"/>
                    <a:pt x="11" y="5"/>
                    <a:pt x="9" y="4"/>
                  </a:cubicBezTo>
                  <a:cubicBezTo>
                    <a:pt x="7" y="4"/>
                    <a:pt x="6" y="3"/>
                    <a:pt x="4" y="3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3" name="Freeform 181"/>
            <p:cNvSpPr/>
            <p:nvPr/>
          </p:nvSpPr>
          <p:spPr bwMode="auto">
            <a:xfrm>
              <a:off x="5477" y="1726"/>
              <a:ext cx="38" cy="12"/>
            </a:xfrm>
            <a:custGeom>
              <a:avLst/>
              <a:gdLst>
                <a:gd name="T0" fmla="*/ 0 w 16"/>
                <a:gd name="T1" fmla="*/ 0 h 5"/>
                <a:gd name="T2" fmla="*/ 3 w 16"/>
                <a:gd name="T3" fmla="*/ 0 h 5"/>
                <a:gd name="T4" fmla="*/ 9 w 16"/>
                <a:gd name="T5" fmla="*/ 1 h 5"/>
                <a:gd name="T6" fmla="*/ 14 w 16"/>
                <a:gd name="T7" fmla="*/ 3 h 5"/>
                <a:gd name="T8" fmla="*/ 16 w 16"/>
                <a:gd name="T9" fmla="*/ 5 h 5"/>
                <a:gd name="T10" fmla="*/ 13 w 16"/>
                <a:gd name="T11" fmla="*/ 5 h 5"/>
                <a:gd name="T12" fmla="*/ 8 w 16"/>
                <a:gd name="T13" fmla="*/ 3 h 5"/>
                <a:gd name="T14" fmla="*/ 3 w 16"/>
                <a:gd name="T15" fmla="*/ 1 h 5"/>
                <a:gd name="T16" fmla="*/ 0 w 1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0" y="0"/>
                  </a:moveTo>
                  <a:cubicBezTo>
                    <a:pt x="0" y="0"/>
                    <a:pt x="1" y="0"/>
                    <a:pt x="3" y="0"/>
                  </a:cubicBezTo>
                  <a:cubicBezTo>
                    <a:pt x="4" y="0"/>
                    <a:pt x="6" y="1"/>
                    <a:pt x="9" y="1"/>
                  </a:cubicBezTo>
                  <a:cubicBezTo>
                    <a:pt x="10" y="2"/>
                    <a:pt x="12" y="3"/>
                    <a:pt x="14" y="3"/>
                  </a:cubicBezTo>
                  <a:cubicBezTo>
                    <a:pt x="15" y="4"/>
                    <a:pt x="16" y="5"/>
                    <a:pt x="16" y="5"/>
                  </a:cubicBezTo>
                  <a:cubicBezTo>
                    <a:pt x="16" y="5"/>
                    <a:pt x="15" y="5"/>
                    <a:pt x="13" y="5"/>
                  </a:cubicBezTo>
                  <a:cubicBezTo>
                    <a:pt x="12" y="4"/>
                    <a:pt x="10" y="4"/>
                    <a:pt x="8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4" name="Freeform 182"/>
            <p:cNvSpPr/>
            <p:nvPr/>
          </p:nvSpPr>
          <p:spPr bwMode="auto">
            <a:xfrm>
              <a:off x="5539" y="1767"/>
              <a:ext cx="46" cy="12"/>
            </a:xfrm>
            <a:custGeom>
              <a:avLst/>
              <a:gdLst>
                <a:gd name="T0" fmla="*/ 0 w 19"/>
                <a:gd name="T1" fmla="*/ 0 h 5"/>
                <a:gd name="T2" fmla="*/ 3 w 19"/>
                <a:gd name="T3" fmla="*/ 0 h 5"/>
                <a:gd name="T4" fmla="*/ 10 w 19"/>
                <a:gd name="T5" fmla="*/ 2 h 5"/>
                <a:gd name="T6" fmla="*/ 16 w 19"/>
                <a:gd name="T7" fmla="*/ 4 h 5"/>
                <a:gd name="T8" fmla="*/ 19 w 19"/>
                <a:gd name="T9" fmla="*/ 5 h 5"/>
                <a:gd name="T10" fmla="*/ 16 w 19"/>
                <a:gd name="T11" fmla="*/ 5 h 5"/>
                <a:gd name="T12" fmla="*/ 9 w 19"/>
                <a:gd name="T13" fmla="*/ 3 h 5"/>
                <a:gd name="T14" fmla="*/ 3 w 19"/>
                <a:gd name="T15" fmla="*/ 1 h 5"/>
                <a:gd name="T16" fmla="*/ 0 w 19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">
                  <a:moveTo>
                    <a:pt x="0" y="0"/>
                  </a:moveTo>
                  <a:cubicBezTo>
                    <a:pt x="0" y="0"/>
                    <a:pt x="1" y="0"/>
                    <a:pt x="3" y="0"/>
                  </a:cubicBezTo>
                  <a:cubicBezTo>
                    <a:pt x="5" y="1"/>
                    <a:pt x="7" y="1"/>
                    <a:pt x="10" y="2"/>
                  </a:cubicBezTo>
                  <a:cubicBezTo>
                    <a:pt x="12" y="2"/>
                    <a:pt x="14" y="3"/>
                    <a:pt x="16" y="4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9" y="5"/>
                    <a:pt x="17" y="5"/>
                    <a:pt x="16" y="5"/>
                  </a:cubicBezTo>
                  <a:cubicBezTo>
                    <a:pt x="14" y="4"/>
                    <a:pt x="11" y="4"/>
                    <a:pt x="9" y="3"/>
                  </a:cubicBezTo>
                  <a:cubicBezTo>
                    <a:pt x="7" y="3"/>
                    <a:pt x="4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5" name="Freeform 183"/>
            <p:cNvSpPr/>
            <p:nvPr/>
          </p:nvSpPr>
          <p:spPr bwMode="auto">
            <a:xfrm>
              <a:off x="5530" y="1786"/>
              <a:ext cx="38" cy="12"/>
            </a:xfrm>
            <a:custGeom>
              <a:avLst/>
              <a:gdLst>
                <a:gd name="T0" fmla="*/ 0 w 16"/>
                <a:gd name="T1" fmla="*/ 0 h 5"/>
                <a:gd name="T2" fmla="*/ 2 w 16"/>
                <a:gd name="T3" fmla="*/ 0 h 5"/>
                <a:gd name="T4" fmla="*/ 8 w 16"/>
                <a:gd name="T5" fmla="*/ 1 h 5"/>
                <a:gd name="T6" fmla="*/ 14 w 16"/>
                <a:gd name="T7" fmla="*/ 3 h 5"/>
                <a:gd name="T8" fmla="*/ 16 w 16"/>
                <a:gd name="T9" fmla="*/ 5 h 5"/>
                <a:gd name="T10" fmla="*/ 13 w 16"/>
                <a:gd name="T11" fmla="*/ 4 h 5"/>
                <a:gd name="T12" fmla="*/ 8 w 16"/>
                <a:gd name="T13" fmla="*/ 3 h 5"/>
                <a:gd name="T14" fmla="*/ 2 w 16"/>
                <a:gd name="T15" fmla="*/ 1 h 5"/>
                <a:gd name="T16" fmla="*/ 0 w 1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0" y="1"/>
                    <a:pt x="12" y="2"/>
                    <a:pt x="14" y="3"/>
                  </a:cubicBezTo>
                  <a:cubicBezTo>
                    <a:pt x="15" y="4"/>
                    <a:pt x="16" y="5"/>
                    <a:pt x="16" y="5"/>
                  </a:cubicBezTo>
                  <a:cubicBezTo>
                    <a:pt x="16" y="5"/>
                    <a:pt x="15" y="4"/>
                    <a:pt x="13" y="4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6" y="2"/>
                    <a:pt x="4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6" name="Freeform 184"/>
            <p:cNvSpPr/>
            <p:nvPr/>
          </p:nvSpPr>
          <p:spPr bwMode="auto">
            <a:xfrm>
              <a:off x="5522" y="1815"/>
              <a:ext cx="22" cy="8"/>
            </a:xfrm>
            <a:custGeom>
              <a:avLst/>
              <a:gdLst>
                <a:gd name="T0" fmla="*/ 0 w 9"/>
                <a:gd name="T1" fmla="*/ 0 h 3"/>
                <a:gd name="T2" fmla="*/ 2 w 9"/>
                <a:gd name="T3" fmla="*/ 0 h 3"/>
                <a:gd name="T4" fmla="*/ 5 w 9"/>
                <a:gd name="T5" fmla="*/ 1 h 3"/>
                <a:gd name="T6" fmla="*/ 8 w 9"/>
                <a:gd name="T7" fmla="*/ 2 h 3"/>
                <a:gd name="T8" fmla="*/ 9 w 9"/>
                <a:gd name="T9" fmla="*/ 3 h 3"/>
                <a:gd name="T10" fmla="*/ 7 w 9"/>
                <a:gd name="T11" fmla="*/ 3 h 3"/>
                <a:gd name="T12" fmla="*/ 4 w 9"/>
                <a:gd name="T13" fmla="*/ 3 h 3"/>
                <a:gd name="T14" fmla="*/ 1 w 9"/>
                <a:gd name="T15" fmla="*/ 1 h 3"/>
                <a:gd name="T16" fmla="*/ 0 w 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7" name="Freeform 185"/>
            <p:cNvSpPr/>
            <p:nvPr/>
          </p:nvSpPr>
          <p:spPr bwMode="auto">
            <a:xfrm>
              <a:off x="5522" y="1835"/>
              <a:ext cx="12" cy="7"/>
            </a:xfrm>
            <a:custGeom>
              <a:avLst/>
              <a:gdLst>
                <a:gd name="T0" fmla="*/ 0 w 5"/>
                <a:gd name="T1" fmla="*/ 0 h 3"/>
                <a:gd name="T2" fmla="*/ 1 w 5"/>
                <a:gd name="T3" fmla="*/ 0 h 3"/>
                <a:gd name="T4" fmla="*/ 3 w 5"/>
                <a:gd name="T5" fmla="*/ 1 h 3"/>
                <a:gd name="T6" fmla="*/ 4 w 5"/>
                <a:gd name="T7" fmla="*/ 2 h 3"/>
                <a:gd name="T8" fmla="*/ 5 w 5"/>
                <a:gd name="T9" fmla="*/ 2 h 3"/>
                <a:gd name="T10" fmla="*/ 4 w 5"/>
                <a:gd name="T11" fmla="*/ 3 h 3"/>
                <a:gd name="T12" fmla="*/ 2 w 5"/>
                <a:gd name="T13" fmla="*/ 3 h 3"/>
                <a:gd name="T14" fmla="*/ 0 w 5"/>
                <a:gd name="T15" fmla="*/ 1 h 3"/>
                <a:gd name="T16" fmla="*/ 0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8" name="Freeform 186"/>
            <p:cNvSpPr/>
            <p:nvPr/>
          </p:nvSpPr>
          <p:spPr bwMode="auto">
            <a:xfrm>
              <a:off x="5271" y="1818"/>
              <a:ext cx="247" cy="94"/>
            </a:xfrm>
            <a:custGeom>
              <a:avLst/>
              <a:gdLst>
                <a:gd name="T0" fmla="*/ 50 w 103"/>
                <a:gd name="T1" fmla="*/ 2 h 39"/>
                <a:gd name="T2" fmla="*/ 63 w 103"/>
                <a:gd name="T3" fmla="*/ 7 h 39"/>
                <a:gd name="T4" fmla="*/ 41 w 103"/>
                <a:gd name="T5" fmla="*/ 5 h 39"/>
                <a:gd name="T6" fmla="*/ 48 w 103"/>
                <a:gd name="T7" fmla="*/ 7 h 39"/>
                <a:gd name="T8" fmla="*/ 63 w 103"/>
                <a:gd name="T9" fmla="*/ 12 h 39"/>
                <a:gd name="T10" fmla="*/ 53 w 103"/>
                <a:gd name="T11" fmla="*/ 14 h 39"/>
                <a:gd name="T12" fmla="*/ 26 w 103"/>
                <a:gd name="T13" fmla="*/ 10 h 39"/>
                <a:gd name="T14" fmla="*/ 62 w 103"/>
                <a:gd name="T15" fmla="*/ 18 h 39"/>
                <a:gd name="T16" fmla="*/ 103 w 103"/>
                <a:gd name="T17" fmla="*/ 29 h 39"/>
                <a:gd name="T18" fmla="*/ 85 w 103"/>
                <a:gd name="T19" fmla="*/ 29 h 39"/>
                <a:gd name="T20" fmla="*/ 37 w 103"/>
                <a:gd name="T21" fmla="*/ 18 h 39"/>
                <a:gd name="T22" fmla="*/ 13 w 103"/>
                <a:gd name="T23" fmla="*/ 15 h 39"/>
                <a:gd name="T24" fmla="*/ 13 w 103"/>
                <a:gd name="T25" fmla="*/ 13 h 39"/>
                <a:gd name="T26" fmla="*/ 62 w 103"/>
                <a:gd name="T27" fmla="*/ 24 h 39"/>
                <a:gd name="T28" fmla="*/ 98 w 103"/>
                <a:gd name="T29" fmla="*/ 34 h 39"/>
                <a:gd name="T30" fmla="*/ 80 w 103"/>
                <a:gd name="T31" fmla="*/ 34 h 39"/>
                <a:gd name="T32" fmla="*/ 27 w 103"/>
                <a:gd name="T33" fmla="*/ 25 h 39"/>
                <a:gd name="T34" fmla="*/ 3 w 103"/>
                <a:gd name="T35" fmla="*/ 22 h 39"/>
                <a:gd name="T36" fmla="*/ 50 w 103"/>
                <a:gd name="T37" fmla="*/ 34 h 39"/>
                <a:gd name="T38" fmla="*/ 65 w 103"/>
                <a:gd name="T39" fmla="*/ 38 h 39"/>
                <a:gd name="T40" fmla="*/ 39 w 103"/>
                <a:gd name="T41" fmla="*/ 37 h 39"/>
                <a:gd name="T42" fmla="*/ 13 w 103"/>
                <a:gd name="T43" fmla="*/ 34 h 39"/>
                <a:gd name="T44" fmla="*/ 19 w 103"/>
                <a:gd name="T45" fmla="*/ 36 h 39"/>
                <a:gd name="T46" fmla="*/ 13 w 103"/>
                <a:gd name="T47" fmla="*/ 34 h 39"/>
                <a:gd name="T48" fmla="*/ 26 w 103"/>
                <a:gd name="T49" fmla="*/ 34 h 39"/>
                <a:gd name="T50" fmla="*/ 58 w 103"/>
                <a:gd name="T51" fmla="*/ 38 h 39"/>
                <a:gd name="T52" fmla="*/ 49 w 103"/>
                <a:gd name="T53" fmla="*/ 35 h 39"/>
                <a:gd name="T54" fmla="*/ 3 w 103"/>
                <a:gd name="T55" fmla="*/ 23 h 39"/>
                <a:gd name="T56" fmla="*/ 27 w 103"/>
                <a:gd name="T57" fmla="*/ 23 h 39"/>
                <a:gd name="T58" fmla="*/ 80 w 103"/>
                <a:gd name="T59" fmla="*/ 32 h 39"/>
                <a:gd name="T60" fmla="*/ 98 w 103"/>
                <a:gd name="T61" fmla="*/ 36 h 39"/>
                <a:gd name="T62" fmla="*/ 62 w 103"/>
                <a:gd name="T63" fmla="*/ 26 h 39"/>
                <a:gd name="T64" fmla="*/ 13 w 103"/>
                <a:gd name="T65" fmla="*/ 15 h 39"/>
                <a:gd name="T66" fmla="*/ 13 w 103"/>
                <a:gd name="T67" fmla="*/ 13 h 39"/>
                <a:gd name="T68" fmla="*/ 37 w 103"/>
                <a:gd name="T69" fmla="*/ 17 h 39"/>
                <a:gd name="T70" fmla="*/ 85 w 103"/>
                <a:gd name="T71" fmla="*/ 27 h 39"/>
                <a:gd name="T72" fmla="*/ 97 w 103"/>
                <a:gd name="T73" fmla="*/ 29 h 39"/>
                <a:gd name="T74" fmla="*/ 44 w 103"/>
                <a:gd name="T75" fmla="*/ 14 h 39"/>
                <a:gd name="T76" fmla="*/ 26 w 103"/>
                <a:gd name="T77" fmla="*/ 9 h 39"/>
                <a:gd name="T78" fmla="*/ 53 w 103"/>
                <a:gd name="T79" fmla="*/ 13 h 39"/>
                <a:gd name="T80" fmla="*/ 61 w 103"/>
                <a:gd name="T81" fmla="*/ 12 h 39"/>
                <a:gd name="T82" fmla="*/ 34 w 103"/>
                <a:gd name="T83" fmla="*/ 5 h 39"/>
                <a:gd name="T84" fmla="*/ 49 w 103"/>
                <a:gd name="T85" fmla="*/ 5 h 39"/>
                <a:gd name="T86" fmla="*/ 56 w 103"/>
                <a:gd name="T87" fmla="*/ 4 h 39"/>
                <a:gd name="T88" fmla="*/ 38 w 103"/>
                <a:gd name="T8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39">
                  <a:moveTo>
                    <a:pt x="38" y="0"/>
                  </a:moveTo>
                  <a:cubicBezTo>
                    <a:pt x="44" y="1"/>
                    <a:pt x="44" y="1"/>
                    <a:pt x="44" y="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3"/>
                    <a:pt x="55" y="4"/>
                    <a:pt x="57" y="4"/>
                  </a:cubicBezTo>
                  <a:cubicBezTo>
                    <a:pt x="59" y="5"/>
                    <a:pt x="61" y="6"/>
                    <a:pt x="63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8" y="7"/>
                    <a:pt x="53" y="6"/>
                    <a:pt x="48" y="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9" y="5"/>
                    <a:pt x="44" y="6"/>
                    <a:pt x="48" y="7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10"/>
                    <a:pt x="60" y="11"/>
                    <a:pt x="62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0" y="14"/>
                    <a:pt x="47" y="13"/>
                    <a:pt x="44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2" y="10"/>
                    <a:pt x="29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85" y="25"/>
                    <a:pt x="91" y="26"/>
                    <a:pt x="97" y="27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89" y="29"/>
                    <a:pt x="87" y="29"/>
                    <a:pt x="85" y="29"/>
                  </a:cubicBezTo>
                  <a:cubicBezTo>
                    <a:pt x="80" y="29"/>
                    <a:pt x="76" y="28"/>
                    <a:pt x="72" y="27"/>
                  </a:cubicBezTo>
                  <a:cubicBezTo>
                    <a:pt x="64" y="26"/>
                    <a:pt x="56" y="24"/>
                    <a:pt x="48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18"/>
                    <a:pt x="33" y="17"/>
                    <a:pt x="31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1" y="16"/>
                    <a:pt x="17" y="15"/>
                    <a:pt x="13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9" y="13"/>
                    <a:pt x="13" y="13"/>
                  </a:cubicBezTo>
                  <a:cubicBezTo>
                    <a:pt x="17" y="14"/>
                    <a:pt x="21" y="16"/>
                    <a:pt x="25" y="16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4" y="22"/>
                    <a:pt x="58" y="23"/>
                    <a:pt x="62" y="24"/>
                  </a:cubicBezTo>
                  <a:cubicBezTo>
                    <a:pt x="66" y="25"/>
                    <a:pt x="70" y="26"/>
                    <a:pt x="74" y="27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90" y="33"/>
                    <a:pt x="94" y="33"/>
                    <a:pt x="98" y="34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4" y="35"/>
                    <a:pt x="90" y="35"/>
                    <a:pt x="86" y="34"/>
                  </a:cubicBezTo>
                  <a:cubicBezTo>
                    <a:pt x="84" y="34"/>
                    <a:pt x="82" y="34"/>
                    <a:pt x="80" y="3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66" y="32"/>
                    <a:pt x="58" y="30"/>
                    <a:pt x="51" y="29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3" y="38"/>
                    <a:pt x="61" y="39"/>
                    <a:pt x="59" y="39"/>
                  </a:cubicBezTo>
                  <a:cubicBezTo>
                    <a:pt x="56" y="39"/>
                    <a:pt x="54" y="39"/>
                    <a:pt x="52" y="39"/>
                  </a:cubicBezTo>
                  <a:cubicBezTo>
                    <a:pt x="48" y="39"/>
                    <a:pt x="43" y="38"/>
                    <a:pt x="39" y="37"/>
                  </a:cubicBezTo>
                  <a:cubicBezTo>
                    <a:pt x="35" y="36"/>
                    <a:pt x="30" y="35"/>
                    <a:pt x="26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5" y="35"/>
                    <a:pt x="16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4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0" y="35"/>
                    <a:pt x="35" y="36"/>
                    <a:pt x="39" y="37"/>
                  </a:cubicBezTo>
                  <a:cubicBezTo>
                    <a:pt x="43" y="38"/>
                    <a:pt x="48" y="38"/>
                    <a:pt x="52" y="38"/>
                  </a:cubicBezTo>
                  <a:cubicBezTo>
                    <a:pt x="54" y="39"/>
                    <a:pt x="56" y="38"/>
                    <a:pt x="58" y="38"/>
                  </a:cubicBezTo>
                  <a:cubicBezTo>
                    <a:pt x="61" y="38"/>
                    <a:pt x="63" y="38"/>
                    <a:pt x="65" y="3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9" y="29"/>
                    <a:pt x="67" y="30"/>
                    <a:pt x="74" y="31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33"/>
                    <a:pt x="84" y="33"/>
                    <a:pt x="86" y="33"/>
                  </a:cubicBezTo>
                  <a:cubicBezTo>
                    <a:pt x="90" y="33"/>
                    <a:pt x="94" y="34"/>
                    <a:pt x="98" y="34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4" y="35"/>
                    <a:pt x="90" y="34"/>
                    <a:pt x="86" y="3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0" y="27"/>
                    <a:pt x="66" y="27"/>
                    <a:pt x="62" y="26"/>
                  </a:cubicBezTo>
                  <a:cubicBezTo>
                    <a:pt x="58" y="25"/>
                    <a:pt x="54" y="24"/>
                    <a:pt x="50" y="2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1" y="17"/>
                    <a:pt x="17" y="16"/>
                    <a:pt x="13" y="15"/>
                  </a:cubicBezTo>
                  <a:cubicBezTo>
                    <a:pt x="9" y="14"/>
                    <a:pt x="5" y="14"/>
                    <a:pt x="1" y="1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7" y="13"/>
                    <a:pt x="21" y="14"/>
                    <a:pt x="25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3" y="16"/>
                    <a:pt x="35" y="16"/>
                    <a:pt x="37" y="17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7" y="22"/>
                    <a:pt x="65" y="24"/>
                    <a:pt x="73" y="26"/>
                  </a:cubicBezTo>
                  <a:cubicBezTo>
                    <a:pt x="77" y="26"/>
                    <a:pt x="81" y="27"/>
                    <a:pt x="85" y="27"/>
                  </a:cubicBezTo>
                  <a:cubicBezTo>
                    <a:pt x="87" y="27"/>
                    <a:pt x="89" y="28"/>
                    <a:pt x="91" y="28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1" y="28"/>
                    <a:pt x="85" y="26"/>
                    <a:pt x="79" y="2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9"/>
                    <a:pt x="32" y="9"/>
                    <a:pt x="35" y="1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7" y="12"/>
                    <a:pt x="50" y="13"/>
                    <a:pt x="53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12"/>
                    <a:pt x="57" y="11"/>
                    <a:pt x="55" y="1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7"/>
                    <a:pt x="39" y="6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3" y="6"/>
                    <a:pt x="58" y="6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0" y="6"/>
                    <a:pt x="59" y="5"/>
                    <a:pt x="56" y="4"/>
                  </a:cubicBezTo>
                  <a:cubicBezTo>
                    <a:pt x="54" y="4"/>
                    <a:pt x="52" y="3"/>
                    <a:pt x="50" y="3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9" name="Freeform 187"/>
            <p:cNvSpPr/>
            <p:nvPr/>
          </p:nvSpPr>
          <p:spPr bwMode="auto">
            <a:xfrm>
              <a:off x="5336" y="1813"/>
              <a:ext cx="151" cy="58"/>
            </a:xfrm>
            <a:custGeom>
              <a:avLst/>
              <a:gdLst>
                <a:gd name="T0" fmla="*/ 19 w 63"/>
                <a:gd name="T1" fmla="*/ 2 h 24"/>
                <a:gd name="T2" fmla="*/ 32 w 63"/>
                <a:gd name="T3" fmla="*/ 5 h 24"/>
                <a:gd name="T4" fmla="*/ 38 w 63"/>
                <a:gd name="T5" fmla="*/ 8 h 24"/>
                <a:gd name="T6" fmla="*/ 37 w 63"/>
                <a:gd name="T7" fmla="*/ 9 h 24"/>
                <a:gd name="T8" fmla="*/ 31 w 63"/>
                <a:gd name="T9" fmla="*/ 8 h 24"/>
                <a:gd name="T10" fmla="*/ 20 w 63"/>
                <a:gd name="T11" fmla="*/ 5 h 24"/>
                <a:gd name="T12" fmla="*/ 14 w 63"/>
                <a:gd name="T13" fmla="*/ 3 h 24"/>
                <a:gd name="T14" fmla="*/ 36 w 63"/>
                <a:gd name="T15" fmla="*/ 10 h 24"/>
                <a:gd name="T16" fmla="*/ 36 w 63"/>
                <a:gd name="T17" fmla="*/ 11 h 24"/>
                <a:gd name="T18" fmla="*/ 22 w 63"/>
                <a:gd name="T19" fmla="*/ 10 h 24"/>
                <a:gd name="T20" fmla="*/ 9 w 63"/>
                <a:gd name="T21" fmla="*/ 6 h 24"/>
                <a:gd name="T22" fmla="*/ 30 w 63"/>
                <a:gd name="T23" fmla="*/ 11 h 24"/>
                <a:gd name="T24" fmla="*/ 37 w 63"/>
                <a:gd name="T25" fmla="*/ 14 h 24"/>
                <a:gd name="T26" fmla="*/ 36 w 63"/>
                <a:gd name="T27" fmla="*/ 15 h 24"/>
                <a:gd name="T28" fmla="*/ 21 w 63"/>
                <a:gd name="T29" fmla="*/ 14 h 24"/>
                <a:gd name="T30" fmla="*/ 7 w 63"/>
                <a:gd name="T31" fmla="*/ 8 h 24"/>
                <a:gd name="T32" fmla="*/ 23 w 63"/>
                <a:gd name="T33" fmla="*/ 14 h 24"/>
                <a:gd name="T34" fmla="*/ 32 w 63"/>
                <a:gd name="T35" fmla="*/ 16 h 24"/>
                <a:gd name="T36" fmla="*/ 41 w 63"/>
                <a:gd name="T37" fmla="*/ 17 h 24"/>
                <a:gd name="T38" fmla="*/ 41 w 63"/>
                <a:gd name="T39" fmla="*/ 19 h 24"/>
                <a:gd name="T40" fmla="*/ 30 w 63"/>
                <a:gd name="T41" fmla="*/ 19 h 24"/>
                <a:gd name="T42" fmla="*/ 10 w 63"/>
                <a:gd name="T43" fmla="*/ 16 h 24"/>
                <a:gd name="T44" fmla="*/ 0 w 63"/>
                <a:gd name="T45" fmla="*/ 13 h 24"/>
                <a:gd name="T46" fmla="*/ 31 w 63"/>
                <a:gd name="T47" fmla="*/ 17 h 24"/>
                <a:gd name="T48" fmla="*/ 63 w 63"/>
                <a:gd name="T49" fmla="*/ 24 h 24"/>
                <a:gd name="T50" fmla="*/ 62 w 63"/>
                <a:gd name="T51" fmla="*/ 24 h 24"/>
                <a:gd name="T52" fmla="*/ 63 w 63"/>
                <a:gd name="T53" fmla="*/ 24 h 24"/>
                <a:gd name="T54" fmla="*/ 31 w 63"/>
                <a:gd name="T55" fmla="*/ 18 h 24"/>
                <a:gd name="T56" fmla="*/ 0 w 63"/>
                <a:gd name="T57" fmla="*/ 14 h 24"/>
                <a:gd name="T58" fmla="*/ 10 w 63"/>
                <a:gd name="T59" fmla="*/ 14 h 24"/>
                <a:gd name="T60" fmla="*/ 41 w 63"/>
                <a:gd name="T61" fmla="*/ 17 h 24"/>
                <a:gd name="T62" fmla="*/ 36 w 63"/>
                <a:gd name="T63" fmla="*/ 18 h 24"/>
                <a:gd name="T64" fmla="*/ 28 w 63"/>
                <a:gd name="T65" fmla="*/ 17 h 24"/>
                <a:gd name="T66" fmla="*/ 14 w 63"/>
                <a:gd name="T67" fmla="*/ 13 h 24"/>
                <a:gd name="T68" fmla="*/ 6 w 63"/>
                <a:gd name="T69" fmla="*/ 8 h 24"/>
                <a:gd name="T70" fmla="*/ 29 w 63"/>
                <a:gd name="T71" fmla="*/ 13 h 24"/>
                <a:gd name="T72" fmla="*/ 35 w 63"/>
                <a:gd name="T73" fmla="*/ 15 h 24"/>
                <a:gd name="T74" fmla="*/ 29 w 63"/>
                <a:gd name="T75" fmla="*/ 13 h 24"/>
                <a:gd name="T76" fmla="*/ 8 w 63"/>
                <a:gd name="T77" fmla="*/ 7 h 24"/>
                <a:gd name="T78" fmla="*/ 22 w 63"/>
                <a:gd name="T79" fmla="*/ 8 h 24"/>
                <a:gd name="T80" fmla="*/ 36 w 63"/>
                <a:gd name="T81" fmla="*/ 10 h 24"/>
                <a:gd name="T82" fmla="*/ 25 w 63"/>
                <a:gd name="T83" fmla="*/ 7 h 24"/>
                <a:gd name="T84" fmla="*/ 8 w 63"/>
                <a:gd name="T85" fmla="*/ 3 h 24"/>
                <a:gd name="T86" fmla="*/ 20 w 63"/>
                <a:gd name="T87" fmla="*/ 4 h 24"/>
                <a:gd name="T88" fmla="*/ 31 w 63"/>
                <a:gd name="T89" fmla="*/ 8 h 24"/>
                <a:gd name="T90" fmla="*/ 37 w 63"/>
                <a:gd name="T91" fmla="*/ 8 h 24"/>
                <a:gd name="T92" fmla="*/ 35 w 63"/>
                <a:gd name="T93" fmla="*/ 7 h 24"/>
                <a:gd name="T94" fmla="*/ 25 w 63"/>
                <a:gd name="T95" fmla="*/ 4 h 24"/>
                <a:gd name="T96" fmla="*/ 13 w 63"/>
                <a:gd name="T9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15" y="1"/>
                    <a:pt x="17" y="2"/>
                    <a:pt x="19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30" y="4"/>
                    <a:pt x="32" y="5"/>
                  </a:cubicBezTo>
                  <a:cubicBezTo>
                    <a:pt x="33" y="5"/>
                    <a:pt x="34" y="6"/>
                    <a:pt x="35" y="6"/>
                  </a:cubicBezTo>
                  <a:cubicBezTo>
                    <a:pt x="36" y="7"/>
                    <a:pt x="37" y="8"/>
                    <a:pt x="38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7" y="7"/>
                    <a:pt x="25" y="7"/>
                  </a:cubicBezTo>
                  <a:cubicBezTo>
                    <a:pt x="23" y="6"/>
                    <a:pt x="22" y="5"/>
                    <a:pt x="20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7" y="9"/>
                    <a:pt x="13" y="8"/>
                    <a:pt x="8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3" y="7"/>
                    <a:pt x="18" y="8"/>
                    <a:pt x="23" y="9"/>
                  </a:cubicBezTo>
                  <a:cubicBezTo>
                    <a:pt x="25" y="10"/>
                    <a:pt x="27" y="10"/>
                    <a:pt x="30" y="11"/>
                  </a:cubicBezTo>
                  <a:cubicBezTo>
                    <a:pt x="31" y="11"/>
                    <a:pt x="32" y="11"/>
                    <a:pt x="33" y="12"/>
                  </a:cubicBezTo>
                  <a:cubicBezTo>
                    <a:pt x="34" y="12"/>
                    <a:pt x="35" y="13"/>
                    <a:pt x="37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8" y="13"/>
                    <a:pt x="21" y="13"/>
                    <a:pt x="23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1" y="15"/>
                    <a:pt x="32" y="16"/>
                  </a:cubicBezTo>
                  <a:cubicBezTo>
                    <a:pt x="34" y="16"/>
                    <a:pt x="35" y="16"/>
                    <a:pt x="37" y="16"/>
                  </a:cubicBezTo>
                  <a:cubicBezTo>
                    <a:pt x="38" y="16"/>
                    <a:pt x="40" y="17"/>
                    <a:pt x="41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9" y="19"/>
                    <a:pt x="38" y="20"/>
                    <a:pt x="36" y="20"/>
                  </a:cubicBezTo>
                  <a:cubicBezTo>
                    <a:pt x="34" y="20"/>
                    <a:pt x="32" y="20"/>
                    <a:pt x="30" y="19"/>
                  </a:cubicBezTo>
                  <a:cubicBezTo>
                    <a:pt x="27" y="19"/>
                    <a:pt x="24" y="18"/>
                    <a:pt x="20" y="17"/>
                  </a:cubicBezTo>
                  <a:cubicBezTo>
                    <a:pt x="17" y="16"/>
                    <a:pt x="13" y="16"/>
                    <a:pt x="10" y="16"/>
                  </a:cubicBezTo>
                  <a:cubicBezTo>
                    <a:pt x="7" y="15"/>
                    <a:pt x="3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1" y="15"/>
                    <a:pt x="26" y="16"/>
                    <a:pt x="31" y="17"/>
                  </a:cubicBezTo>
                  <a:cubicBezTo>
                    <a:pt x="37" y="18"/>
                    <a:pt x="42" y="20"/>
                    <a:pt x="47" y="20"/>
                  </a:cubicBezTo>
                  <a:cubicBezTo>
                    <a:pt x="52" y="21"/>
                    <a:pt x="57" y="22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2" y="24"/>
                    <a:pt x="62" y="24"/>
                  </a:cubicBezTo>
                  <a:cubicBezTo>
                    <a:pt x="62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57" y="23"/>
                    <a:pt x="52" y="21"/>
                    <a:pt x="47" y="21"/>
                  </a:cubicBezTo>
                  <a:cubicBezTo>
                    <a:pt x="42" y="20"/>
                    <a:pt x="36" y="19"/>
                    <a:pt x="31" y="18"/>
                  </a:cubicBezTo>
                  <a:cubicBezTo>
                    <a:pt x="26" y="17"/>
                    <a:pt x="21" y="16"/>
                    <a:pt x="16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7" y="14"/>
                    <a:pt x="10" y="14"/>
                  </a:cubicBezTo>
                  <a:cubicBezTo>
                    <a:pt x="14" y="15"/>
                    <a:pt x="17" y="15"/>
                    <a:pt x="20" y="16"/>
                  </a:cubicBezTo>
                  <a:cubicBezTo>
                    <a:pt x="27" y="17"/>
                    <a:pt x="34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9" y="19"/>
                    <a:pt x="38" y="18"/>
                    <a:pt x="36" y="18"/>
                  </a:cubicBezTo>
                  <a:cubicBezTo>
                    <a:pt x="35" y="18"/>
                    <a:pt x="34" y="17"/>
                    <a:pt x="32" y="17"/>
                  </a:cubicBezTo>
                  <a:cubicBezTo>
                    <a:pt x="30" y="17"/>
                    <a:pt x="29" y="17"/>
                    <a:pt x="28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0" y="15"/>
                    <a:pt x="17" y="14"/>
                    <a:pt x="14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" y="9"/>
                    <a:pt x="16" y="10"/>
                    <a:pt x="21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4"/>
                    <a:pt x="32" y="14"/>
                  </a:cubicBezTo>
                  <a:cubicBezTo>
                    <a:pt x="31" y="13"/>
                    <a:pt x="30" y="13"/>
                    <a:pt x="29" y="13"/>
                  </a:cubicBezTo>
                  <a:cubicBezTo>
                    <a:pt x="27" y="12"/>
                    <a:pt x="24" y="11"/>
                    <a:pt x="22" y="11"/>
                  </a:cubicBezTo>
                  <a:cubicBezTo>
                    <a:pt x="18" y="10"/>
                    <a:pt x="13" y="8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3" y="6"/>
                    <a:pt x="18" y="7"/>
                    <a:pt x="22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3"/>
                    <a:pt x="18" y="3"/>
                    <a:pt x="20" y="4"/>
                  </a:cubicBezTo>
                  <a:cubicBezTo>
                    <a:pt x="22" y="5"/>
                    <a:pt x="24" y="5"/>
                    <a:pt x="26" y="6"/>
                  </a:cubicBezTo>
                  <a:cubicBezTo>
                    <a:pt x="28" y="7"/>
                    <a:pt x="29" y="7"/>
                    <a:pt x="3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8"/>
                    <a:pt x="35" y="7"/>
                    <a:pt x="35" y="7"/>
                  </a:cubicBezTo>
                  <a:cubicBezTo>
                    <a:pt x="34" y="6"/>
                    <a:pt x="33" y="6"/>
                    <a:pt x="32" y="5"/>
                  </a:cubicBezTo>
                  <a:cubicBezTo>
                    <a:pt x="30" y="5"/>
                    <a:pt x="28" y="4"/>
                    <a:pt x="25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5" y="1"/>
                    <a:pt x="13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50" name="Freeform 188"/>
            <p:cNvSpPr/>
            <p:nvPr/>
          </p:nvSpPr>
          <p:spPr bwMode="auto">
            <a:xfrm>
              <a:off x="5204" y="1835"/>
              <a:ext cx="196" cy="34"/>
            </a:xfrm>
            <a:custGeom>
              <a:avLst/>
              <a:gdLst>
                <a:gd name="T0" fmla="*/ 30 w 82"/>
                <a:gd name="T1" fmla="*/ 4 h 14"/>
                <a:gd name="T2" fmla="*/ 58 w 82"/>
                <a:gd name="T3" fmla="*/ 0 h 14"/>
                <a:gd name="T4" fmla="*/ 68 w 82"/>
                <a:gd name="T5" fmla="*/ 1 h 14"/>
                <a:gd name="T6" fmla="*/ 72 w 82"/>
                <a:gd name="T7" fmla="*/ 3 h 14"/>
                <a:gd name="T8" fmla="*/ 40 w 82"/>
                <a:gd name="T9" fmla="*/ 6 h 14"/>
                <a:gd name="T10" fmla="*/ 18 w 82"/>
                <a:gd name="T11" fmla="*/ 7 h 14"/>
                <a:gd name="T12" fmla="*/ 10 w 82"/>
                <a:gd name="T13" fmla="*/ 8 h 14"/>
                <a:gd name="T14" fmla="*/ 55 w 82"/>
                <a:gd name="T15" fmla="*/ 5 h 14"/>
                <a:gd name="T16" fmla="*/ 70 w 82"/>
                <a:gd name="T17" fmla="*/ 6 h 14"/>
                <a:gd name="T18" fmla="*/ 71 w 82"/>
                <a:gd name="T19" fmla="*/ 8 h 14"/>
                <a:gd name="T20" fmla="*/ 62 w 82"/>
                <a:gd name="T21" fmla="*/ 11 h 14"/>
                <a:gd name="T22" fmla="*/ 35 w 82"/>
                <a:gd name="T23" fmla="*/ 12 h 14"/>
                <a:gd name="T24" fmla="*/ 0 w 82"/>
                <a:gd name="T25" fmla="*/ 11 h 14"/>
                <a:gd name="T26" fmla="*/ 30 w 82"/>
                <a:gd name="T27" fmla="*/ 10 h 14"/>
                <a:gd name="T28" fmla="*/ 60 w 82"/>
                <a:gd name="T29" fmla="*/ 7 h 14"/>
                <a:gd name="T30" fmla="*/ 75 w 82"/>
                <a:gd name="T31" fmla="*/ 6 h 14"/>
                <a:gd name="T32" fmla="*/ 82 w 82"/>
                <a:gd name="T33" fmla="*/ 7 h 14"/>
                <a:gd name="T34" fmla="*/ 74 w 82"/>
                <a:gd name="T35" fmla="*/ 11 h 14"/>
                <a:gd name="T36" fmla="*/ 51 w 82"/>
                <a:gd name="T37" fmla="*/ 14 h 14"/>
                <a:gd name="T38" fmla="*/ 21 w 82"/>
                <a:gd name="T39" fmla="*/ 13 h 14"/>
                <a:gd name="T40" fmla="*/ 51 w 82"/>
                <a:gd name="T41" fmla="*/ 13 h 14"/>
                <a:gd name="T42" fmla="*/ 73 w 82"/>
                <a:gd name="T43" fmla="*/ 10 h 14"/>
                <a:gd name="T44" fmla="*/ 80 w 82"/>
                <a:gd name="T45" fmla="*/ 7 h 14"/>
                <a:gd name="T46" fmla="*/ 75 w 82"/>
                <a:gd name="T47" fmla="*/ 8 h 14"/>
                <a:gd name="T48" fmla="*/ 60 w 82"/>
                <a:gd name="T49" fmla="*/ 8 h 14"/>
                <a:gd name="T50" fmla="*/ 30 w 82"/>
                <a:gd name="T51" fmla="*/ 12 h 14"/>
                <a:gd name="T52" fmla="*/ 0 w 82"/>
                <a:gd name="T53" fmla="*/ 13 h 14"/>
                <a:gd name="T54" fmla="*/ 35 w 82"/>
                <a:gd name="T55" fmla="*/ 10 h 14"/>
                <a:gd name="T56" fmla="*/ 61 w 82"/>
                <a:gd name="T57" fmla="*/ 8 h 14"/>
                <a:gd name="T58" fmla="*/ 69 w 82"/>
                <a:gd name="T59" fmla="*/ 6 h 14"/>
                <a:gd name="T60" fmla="*/ 62 w 82"/>
                <a:gd name="T61" fmla="*/ 7 h 14"/>
                <a:gd name="T62" fmla="*/ 40 w 82"/>
                <a:gd name="T63" fmla="*/ 8 h 14"/>
                <a:gd name="T64" fmla="*/ 6 w 82"/>
                <a:gd name="T65" fmla="*/ 10 h 14"/>
                <a:gd name="T66" fmla="*/ 17 w 82"/>
                <a:gd name="T67" fmla="*/ 5 h 14"/>
                <a:gd name="T68" fmla="*/ 40 w 82"/>
                <a:gd name="T69" fmla="*/ 4 h 14"/>
                <a:gd name="T70" fmla="*/ 70 w 82"/>
                <a:gd name="T71" fmla="*/ 4 h 14"/>
                <a:gd name="T72" fmla="*/ 64 w 82"/>
                <a:gd name="T73" fmla="*/ 2 h 14"/>
                <a:gd name="T74" fmla="*/ 44 w 82"/>
                <a:gd name="T75" fmla="*/ 2 h 14"/>
                <a:gd name="T76" fmla="*/ 17 w 82"/>
                <a:gd name="T7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14">
                  <a:moveTo>
                    <a:pt x="17" y="5"/>
                  </a:moveTo>
                  <a:cubicBezTo>
                    <a:pt x="21" y="5"/>
                    <a:pt x="26" y="4"/>
                    <a:pt x="30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8" y="1"/>
                    <a:pt x="53" y="1"/>
                    <a:pt x="58" y="0"/>
                  </a:cubicBezTo>
                  <a:cubicBezTo>
                    <a:pt x="60" y="0"/>
                    <a:pt x="62" y="0"/>
                    <a:pt x="64" y="1"/>
                  </a:cubicBezTo>
                  <a:cubicBezTo>
                    <a:pt x="66" y="1"/>
                    <a:pt x="67" y="1"/>
                    <a:pt x="68" y="1"/>
                  </a:cubicBezTo>
                  <a:cubicBezTo>
                    <a:pt x="69" y="1"/>
                    <a:pt x="70" y="2"/>
                    <a:pt x="71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1" y="7"/>
                    <a:pt x="50" y="6"/>
                    <a:pt x="40" y="6"/>
                  </a:cubicBezTo>
                  <a:cubicBezTo>
                    <a:pt x="35" y="5"/>
                    <a:pt x="30" y="5"/>
                    <a:pt x="25" y="6"/>
                  </a:cubicBezTo>
                  <a:cubicBezTo>
                    <a:pt x="23" y="6"/>
                    <a:pt x="20" y="6"/>
                    <a:pt x="18" y="7"/>
                  </a:cubicBezTo>
                  <a:cubicBezTo>
                    <a:pt x="15" y="7"/>
                    <a:pt x="13" y="8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4"/>
                    <a:pt x="60" y="5"/>
                    <a:pt x="63" y="5"/>
                  </a:cubicBezTo>
                  <a:cubicBezTo>
                    <a:pt x="65" y="5"/>
                    <a:pt x="68" y="5"/>
                    <a:pt x="70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9" y="8"/>
                    <a:pt x="68" y="9"/>
                    <a:pt x="66" y="10"/>
                  </a:cubicBezTo>
                  <a:cubicBezTo>
                    <a:pt x="65" y="10"/>
                    <a:pt x="63" y="10"/>
                    <a:pt x="62" y="11"/>
                  </a:cubicBezTo>
                  <a:cubicBezTo>
                    <a:pt x="59" y="11"/>
                    <a:pt x="56" y="11"/>
                    <a:pt x="53" y="12"/>
                  </a:cubicBezTo>
                  <a:cubicBezTo>
                    <a:pt x="47" y="12"/>
                    <a:pt x="41" y="12"/>
                    <a:pt x="35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3" y="10"/>
                    <a:pt x="27" y="10"/>
                    <a:pt x="3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7" y="9"/>
                    <a:pt x="53" y="8"/>
                    <a:pt x="60" y="7"/>
                  </a:cubicBezTo>
                  <a:cubicBezTo>
                    <a:pt x="64" y="7"/>
                    <a:pt x="67" y="6"/>
                    <a:pt x="70" y="6"/>
                  </a:cubicBezTo>
                  <a:cubicBezTo>
                    <a:pt x="72" y="6"/>
                    <a:pt x="74" y="6"/>
                    <a:pt x="75" y="6"/>
                  </a:cubicBezTo>
                  <a:cubicBezTo>
                    <a:pt x="77" y="6"/>
                    <a:pt x="79" y="7"/>
                    <a:pt x="81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79" y="10"/>
                    <a:pt x="76" y="11"/>
                    <a:pt x="74" y="11"/>
                  </a:cubicBezTo>
                  <a:cubicBezTo>
                    <a:pt x="71" y="12"/>
                    <a:pt x="69" y="12"/>
                    <a:pt x="66" y="13"/>
                  </a:cubicBezTo>
                  <a:cubicBezTo>
                    <a:pt x="61" y="13"/>
                    <a:pt x="56" y="14"/>
                    <a:pt x="51" y="14"/>
                  </a:cubicBezTo>
                  <a:cubicBezTo>
                    <a:pt x="46" y="14"/>
                    <a:pt x="41" y="14"/>
                    <a:pt x="36" y="14"/>
                  </a:cubicBezTo>
                  <a:cubicBezTo>
                    <a:pt x="31" y="14"/>
                    <a:pt x="26" y="14"/>
                    <a:pt x="21" y="13"/>
                  </a:cubicBezTo>
                  <a:cubicBezTo>
                    <a:pt x="26" y="14"/>
                    <a:pt x="31" y="14"/>
                    <a:pt x="36" y="14"/>
                  </a:cubicBezTo>
                  <a:cubicBezTo>
                    <a:pt x="41" y="14"/>
                    <a:pt x="46" y="14"/>
                    <a:pt x="51" y="13"/>
                  </a:cubicBezTo>
                  <a:cubicBezTo>
                    <a:pt x="56" y="13"/>
                    <a:pt x="61" y="13"/>
                    <a:pt x="66" y="12"/>
                  </a:cubicBezTo>
                  <a:cubicBezTo>
                    <a:pt x="69" y="11"/>
                    <a:pt x="71" y="11"/>
                    <a:pt x="73" y="10"/>
                  </a:cubicBezTo>
                  <a:cubicBezTo>
                    <a:pt x="75" y="10"/>
                    <a:pt x="76" y="10"/>
                    <a:pt x="77" y="9"/>
                  </a:cubicBezTo>
                  <a:cubicBezTo>
                    <a:pt x="78" y="9"/>
                    <a:pt x="79" y="8"/>
                    <a:pt x="80" y="7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9" y="8"/>
                    <a:pt x="77" y="8"/>
                    <a:pt x="75" y="8"/>
                  </a:cubicBezTo>
                  <a:cubicBezTo>
                    <a:pt x="74" y="7"/>
                    <a:pt x="72" y="7"/>
                    <a:pt x="70" y="8"/>
                  </a:cubicBezTo>
                  <a:cubicBezTo>
                    <a:pt x="67" y="8"/>
                    <a:pt x="64" y="8"/>
                    <a:pt x="60" y="8"/>
                  </a:cubicBezTo>
                  <a:cubicBezTo>
                    <a:pt x="54" y="9"/>
                    <a:pt x="47" y="10"/>
                    <a:pt x="4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12"/>
                    <a:pt x="23" y="12"/>
                    <a:pt x="2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1" y="10"/>
                    <a:pt x="47" y="10"/>
                    <a:pt x="53" y="9"/>
                  </a:cubicBezTo>
                  <a:cubicBezTo>
                    <a:pt x="56" y="9"/>
                    <a:pt x="59" y="9"/>
                    <a:pt x="61" y="8"/>
                  </a:cubicBezTo>
                  <a:cubicBezTo>
                    <a:pt x="63" y="8"/>
                    <a:pt x="64" y="8"/>
                    <a:pt x="65" y="7"/>
                  </a:cubicBezTo>
                  <a:cubicBezTo>
                    <a:pt x="67" y="7"/>
                    <a:pt x="68" y="6"/>
                    <a:pt x="69" y="6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7" y="7"/>
                    <a:pt x="65" y="7"/>
                    <a:pt x="62" y="7"/>
                  </a:cubicBezTo>
                  <a:cubicBezTo>
                    <a:pt x="60" y="7"/>
                    <a:pt x="58" y="7"/>
                    <a:pt x="55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5" y="6"/>
                    <a:pt x="17" y="5"/>
                  </a:cubicBezTo>
                  <a:cubicBezTo>
                    <a:pt x="20" y="4"/>
                    <a:pt x="22" y="4"/>
                    <a:pt x="25" y="4"/>
                  </a:cubicBezTo>
                  <a:cubicBezTo>
                    <a:pt x="30" y="4"/>
                    <a:pt x="35" y="4"/>
                    <a:pt x="40" y="4"/>
                  </a:cubicBezTo>
                  <a:cubicBezTo>
                    <a:pt x="51" y="5"/>
                    <a:pt x="61" y="6"/>
                    <a:pt x="71" y="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69" y="3"/>
                    <a:pt x="68" y="2"/>
                  </a:cubicBezTo>
                  <a:cubicBezTo>
                    <a:pt x="67" y="2"/>
                    <a:pt x="65" y="2"/>
                    <a:pt x="64" y="2"/>
                  </a:cubicBezTo>
                  <a:cubicBezTo>
                    <a:pt x="62" y="1"/>
                    <a:pt x="60" y="1"/>
                    <a:pt x="58" y="1"/>
                  </a:cubicBezTo>
                  <a:cubicBezTo>
                    <a:pt x="53" y="2"/>
                    <a:pt x="48" y="2"/>
                    <a:pt x="44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6" y="5"/>
                    <a:pt x="21" y="5"/>
                    <a:pt x="17" y="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744450" y="3803793"/>
            <a:ext cx="889144" cy="769043"/>
            <a:chOff x="2325933" y="4766918"/>
            <a:chExt cx="1185525" cy="1025390"/>
          </a:xfrm>
        </p:grpSpPr>
        <p:sp>
          <p:nvSpPr>
            <p:cNvPr id="152" name="文本框 151"/>
            <p:cNvSpPr txBox="1"/>
            <p:nvPr/>
          </p:nvSpPr>
          <p:spPr>
            <a:xfrm>
              <a:off x="2325933" y="5252497"/>
              <a:ext cx="958616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015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  <p:grpSp>
          <p:nvGrpSpPr>
            <p:cNvPr id="153" name="组合 152"/>
            <p:cNvGrpSpPr/>
            <p:nvPr/>
          </p:nvGrpSpPr>
          <p:grpSpPr>
            <a:xfrm>
              <a:off x="3058101" y="5299867"/>
              <a:ext cx="394282" cy="492441"/>
              <a:chOff x="3058101" y="5299867"/>
              <a:chExt cx="394282" cy="492441"/>
            </a:xfrm>
          </p:grpSpPr>
          <p:sp>
            <p:nvSpPr>
              <p:cNvPr id="155" name="椭圆 154"/>
              <p:cNvSpPr/>
              <p:nvPr/>
            </p:nvSpPr>
            <p:spPr>
              <a:xfrm>
                <a:off x="3148714" y="5327210"/>
                <a:ext cx="226195" cy="226195"/>
              </a:xfrm>
              <a:prstGeom prst="ellipse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2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文本框 155"/>
              <p:cNvSpPr txBox="1"/>
              <p:nvPr/>
            </p:nvSpPr>
            <p:spPr>
              <a:xfrm>
                <a:off x="3058101" y="5299867"/>
                <a:ext cx="394282" cy="492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9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54" name="文本框 153"/>
            <p:cNvSpPr txBox="1"/>
            <p:nvPr/>
          </p:nvSpPr>
          <p:spPr>
            <a:xfrm>
              <a:off x="2559829" y="4766918"/>
              <a:ext cx="9516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01ACBE"/>
                  </a:solidFill>
                  <a:latin typeface="Impact" panose="020B0806030902050204" pitchFamily="34" charset="0"/>
                </a:rPr>
                <a:t>40</a:t>
              </a:r>
              <a:r>
                <a:rPr lang="en-US" altLang="zh-CN" sz="1500" dirty="0">
                  <a:solidFill>
                    <a:srgbClr val="01ACBE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7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2576684" y="3819539"/>
            <a:ext cx="1442342" cy="652617"/>
            <a:chOff x="7109327" y="3179834"/>
            <a:chExt cx="1923123" cy="870156"/>
          </a:xfrm>
        </p:grpSpPr>
        <p:sp>
          <p:nvSpPr>
            <p:cNvPr id="158" name="文本框 157"/>
            <p:cNvSpPr txBox="1"/>
            <p:nvPr/>
          </p:nvSpPr>
          <p:spPr>
            <a:xfrm>
              <a:off x="7109327" y="3179834"/>
              <a:ext cx="1923123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1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159" name="文本框 158"/>
            <p:cNvSpPr txBox="1"/>
            <p:nvPr/>
          </p:nvSpPr>
          <p:spPr>
            <a:xfrm>
              <a:off x="7115248" y="3465214"/>
              <a:ext cx="15593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cxnSp>
        <p:nvCxnSpPr>
          <p:cNvPr id="160" name="直接连接符 159"/>
          <p:cNvCxnSpPr/>
          <p:nvPr/>
        </p:nvCxnSpPr>
        <p:spPr>
          <a:xfrm>
            <a:off x="2588760" y="3874600"/>
            <a:ext cx="0" cy="5292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组合 160"/>
          <p:cNvGrpSpPr/>
          <p:nvPr/>
        </p:nvGrpSpPr>
        <p:grpSpPr>
          <a:xfrm>
            <a:off x="6077209" y="916207"/>
            <a:ext cx="922021" cy="515756"/>
            <a:chOff x="8160095" y="973960"/>
            <a:chExt cx="1229361" cy="687674"/>
          </a:xfrm>
        </p:grpSpPr>
        <p:sp>
          <p:nvSpPr>
            <p:cNvPr id="162" name="AutoShape 232"/>
            <p:cNvSpPr>
              <a:spLocks noChangeAspect="1" noChangeArrowheads="1" noTextEdit="1"/>
            </p:cNvSpPr>
            <p:nvPr/>
          </p:nvSpPr>
          <p:spPr bwMode="auto">
            <a:xfrm>
              <a:off x="8163937" y="979723"/>
              <a:ext cx="1225519" cy="68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63" name="Freeform 234"/>
            <p:cNvSpPr/>
            <p:nvPr/>
          </p:nvSpPr>
          <p:spPr bwMode="auto">
            <a:xfrm>
              <a:off x="8250376" y="1373503"/>
              <a:ext cx="468694" cy="163274"/>
            </a:xfrm>
            <a:custGeom>
              <a:avLst/>
              <a:gdLst>
                <a:gd name="T0" fmla="*/ 2 w 102"/>
                <a:gd name="T1" fmla="*/ 17 h 35"/>
                <a:gd name="T2" fmla="*/ 7 w 102"/>
                <a:gd name="T3" fmla="*/ 21 h 35"/>
                <a:gd name="T4" fmla="*/ 13 w 102"/>
                <a:gd name="T5" fmla="*/ 24 h 35"/>
                <a:gd name="T6" fmla="*/ 23 w 102"/>
                <a:gd name="T7" fmla="*/ 32 h 35"/>
                <a:gd name="T8" fmla="*/ 35 w 102"/>
                <a:gd name="T9" fmla="*/ 31 h 35"/>
                <a:gd name="T10" fmla="*/ 48 w 102"/>
                <a:gd name="T11" fmla="*/ 29 h 35"/>
                <a:gd name="T12" fmla="*/ 74 w 102"/>
                <a:gd name="T13" fmla="*/ 26 h 35"/>
                <a:gd name="T14" fmla="*/ 87 w 102"/>
                <a:gd name="T15" fmla="*/ 25 h 35"/>
                <a:gd name="T16" fmla="*/ 93 w 102"/>
                <a:gd name="T17" fmla="*/ 24 h 35"/>
                <a:gd name="T18" fmla="*/ 99 w 102"/>
                <a:gd name="T19" fmla="*/ 23 h 35"/>
                <a:gd name="T20" fmla="*/ 98 w 102"/>
                <a:gd name="T21" fmla="*/ 25 h 35"/>
                <a:gd name="T22" fmla="*/ 90 w 102"/>
                <a:gd name="T23" fmla="*/ 16 h 35"/>
                <a:gd name="T24" fmla="*/ 84 w 102"/>
                <a:gd name="T25" fmla="*/ 12 h 35"/>
                <a:gd name="T26" fmla="*/ 79 w 102"/>
                <a:gd name="T27" fmla="*/ 6 h 35"/>
                <a:gd name="T28" fmla="*/ 75 w 102"/>
                <a:gd name="T29" fmla="*/ 4 h 35"/>
                <a:gd name="T30" fmla="*/ 68 w 102"/>
                <a:gd name="T31" fmla="*/ 4 h 35"/>
                <a:gd name="T32" fmla="*/ 61 w 102"/>
                <a:gd name="T33" fmla="*/ 5 h 35"/>
                <a:gd name="T34" fmla="*/ 55 w 102"/>
                <a:gd name="T35" fmla="*/ 6 h 35"/>
                <a:gd name="T36" fmla="*/ 27 w 102"/>
                <a:gd name="T37" fmla="*/ 11 h 35"/>
                <a:gd name="T38" fmla="*/ 14 w 102"/>
                <a:gd name="T39" fmla="*/ 13 h 35"/>
                <a:gd name="T40" fmla="*/ 0 w 102"/>
                <a:gd name="T41" fmla="*/ 15 h 35"/>
                <a:gd name="T42" fmla="*/ 14 w 102"/>
                <a:gd name="T43" fmla="*/ 12 h 35"/>
                <a:gd name="T44" fmla="*/ 27 w 102"/>
                <a:gd name="T45" fmla="*/ 9 h 35"/>
                <a:gd name="T46" fmla="*/ 54 w 102"/>
                <a:gd name="T47" fmla="*/ 3 h 35"/>
                <a:gd name="T48" fmla="*/ 61 w 102"/>
                <a:gd name="T49" fmla="*/ 2 h 35"/>
                <a:gd name="T50" fmla="*/ 68 w 102"/>
                <a:gd name="T51" fmla="*/ 1 h 35"/>
                <a:gd name="T52" fmla="*/ 75 w 102"/>
                <a:gd name="T53" fmla="*/ 0 h 35"/>
                <a:gd name="T54" fmla="*/ 79 w 102"/>
                <a:gd name="T55" fmla="*/ 2 h 35"/>
                <a:gd name="T56" fmla="*/ 82 w 102"/>
                <a:gd name="T57" fmla="*/ 4 h 35"/>
                <a:gd name="T58" fmla="*/ 86 w 102"/>
                <a:gd name="T59" fmla="*/ 9 h 35"/>
                <a:gd name="T60" fmla="*/ 92 w 102"/>
                <a:gd name="T61" fmla="*/ 13 h 35"/>
                <a:gd name="T62" fmla="*/ 101 w 102"/>
                <a:gd name="T63" fmla="*/ 24 h 35"/>
                <a:gd name="T64" fmla="*/ 102 w 102"/>
                <a:gd name="T65" fmla="*/ 26 h 35"/>
                <a:gd name="T66" fmla="*/ 100 w 102"/>
                <a:gd name="T67" fmla="*/ 26 h 35"/>
                <a:gd name="T68" fmla="*/ 94 w 102"/>
                <a:gd name="T69" fmla="*/ 28 h 35"/>
                <a:gd name="T70" fmla="*/ 87 w 102"/>
                <a:gd name="T71" fmla="*/ 28 h 35"/>
                <a:gd name="T72" fmla="*/ 74 w 102"/>
                <a:gd name="T73" fmla="*/ 30 h 35"/>
                <a:gd name="T74" fmla="*/ 48 w 102"/>
                <a:gd name="T75" fmla="*/ 32 h 35"/>
                <a:gd name="T76" fmla="*/ 35 w 102"/>
                <a:gd name="T77" fmla="*/ 33 h 35"/>
                <a:gd name="T78" fmla="*/ 29 w 102"/>
                <a:gd name="T79" fmla="*/ 34 h 35"/>
                <a:gd name="T80" fmla="*/ 22 w 102"/>
                <a:gd name="T81" fmla="*/ 34 h 35"/>
                <a:gd name="T82" fmla="*/ 12 w 102"/>
                <a:gd name="T83" fmla="*/ 25 h 35"/>
                <a:gd name="T84" fmla="*/ 7 w 102"/>
                <a:gd name="T85" fmla="*/ 21 h 35"/>
                <a:gd name="T86" fmla="*/ 2 w 102"/>
                <a:gd name="T8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35">
                  <a:moveTo>
                    <a:pt x="2" y="17"/>
                  </a:moveTo>
                  <a:cubicBezTo>
                    <a:pt x="4" y="18"/>
                    <a:pt x="5" y="20"/>
                    <a:pt x="7" y="21"/>
                  </a:cubicBezTo>
                  <a:cubicBezTo>
                    <a:pt x="9" y="22"/>
                    <a:pt x="11" y="23"/>
                    <a:pt x="13" y="24"/>
                  </a:cubicBezTo>
                  <a:cubicBezTo>
                    <a:pt x="16" y="27"/>
                    <a:pt x="19" y="31"/>
                    <a:pt x="23" y="32"/>
                  </a:cubicBezTo>
                  <a:cubicBezTo>
                    <a:pt x="27" y="33"/>
                    <a:pt x="31" y="32"/>
                    <a:pt x="35" y="31"/>
                  </a:cubicBezTo>
                  <a:cubicBezTo>
                    <a:pt x="39" y="30"/>
                    <a:pt x="44" y="30"/>
                    <a:pt x="48" y="29"/>
                  </a:cubicBezTo>
                  <a:cubicBezTo>
                    <a:pt x="56" y="29"/>
                    <a:pt x="65" y="27"/>
                    <a:pt x="74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1"/>
                    <a:pt x="94" y="18"/>
                    <a:pt x="90" y="16"/>
                  </a:cubicBezTo>
                  <a:cubicBezTo>
                    <a:pt x="88" y="14"/>
                    <a:pt x="86" y="13"/>
                    <a:pt x="84" y="12"/>
                  </a:cubicBezTo>
                  <a:cubicBezTo>
                    <a:pt x="82" y="10"/>
                    <a:pt x="81" y="8"/>
                    <a:pt x="79" y="6"/>
                  </a:cubicBezTo>
                  <a:cubicBezTo>
                    <a:pt x="78" y="4"/>
                    <a:pt x="77" y="4"/>
                    <a:pt x="75" y="4"/>
                  </a:cubicBezTo>
                  <a:cubicBezTo>
                    <a:pt x="73" y="3"/>
                    <a:pt x="71" y="4"/>
                    <a:pt x="68" y="4"/>
                  </a:cubicBezTo>
                  <a:cubicBezTo>
                    <a:pt x="66" y="5"/>
                    <a:pt x="64" y="5"/>
                    <a:pt x="61" y="5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46" y="7"/>
                    <a:pt x="37" y="9"/>
                    <a:pt x="27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9" y="14"/>
                    <a:pt x="5" y="14"/>
                    <a:pt x="0" y="15"/>
                  </a:cubicBezTo>
                  <a:cubicBezTo>
                    <a:pt x="5" y="13"/>
                    <a:pt x="9" y="13"/>
                    <a:pt x="14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6" y="7"/>
                    <a:pt x="45" y="5"/>
                    <a:pt x="54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6" y="2"/>
                    <a:pt x="68" y="1"/>
                  </a:cubicBezTo>
                  <a:cubicBezTo>
                    <a:pt x="70" y="1"/>
                    <a:pt x="72" y="0"/>
                    <a:pt x="75" y="0"/>
                  </a:cubicBezTo>
                  <a:cubicBezTo>
                    <a:pt x="76" y="1"/>
                    <a:pt x="78" y="1"/>
                    <a:pt x="79" y="2"/>
                  </a:cubicBezTo>
                  <a:cubicBezTo>
                    <a:pt x="80" y="2"/>
                    <a:pt x="81" y="3"/>
                    <a:pt x="82" y="4"/>
                  </a:cubicBezTo>
                  <a:cubicBezTo>
                    <a:pt x="83" y="6"/>
                    <a:pt x="85" y="8"/>
                    <a:pt x="86" y="9"/>
                  </a:cubicBezTo>
                  <a:cubicBezTo>
                    <a:pt x="88" y="10"/>
                    <a:pt x="90" y="12"/>
                    <a:pt x="92" y="13"/>
                  </a:cubicBezTo>
                  <a:cubicBezTo>
                    <a:pt x="96" y="16"/>
                    <a:pt x="100" y="19"/>
                    <a:pt x="101" y="24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65" y="30"/>
                    <a:pt x="57" y="31"/>
                    <a:pt x="48" y="32"/>
                  </a:cubicBezTo>
                  <a:cubicBezTo>
                    <a:pt x="44" y="32"/>
                    <a:pt x="39" y="32"/>
                    <a:pt x="35" y="33"/>
                  </a:cubicBezTo>
                  <a:cubicBezTo>
                    <a:pt x="33" y="33"/>
                    <a:pt x="31" y="34"/>
                    <a:pt x="29" y="34"/>
                  </a:cubicBezTo>
                  <a:cubicBezTo>
                    <a:pt x="27" y="34"/>
                    <a:pt x="24" y="35"/>
                    <a:pt x="22" y="34"/>
                  </a:cubicBezTo>
                  <a:cubicBezTo>
                    <a:pt x="18" y="32"/>
                    <a:pt x="16" y="28"/>
                    <a:pt x="12" y="25"/>
                  </a:cubicBezTo>
                  <a:cubicBezTo>
                    <a:pt x="11" y="24"/>
                    <a:pt x="9" y="22"/>
                    <a:pt x="7" y="21"/>
                  </a:cubicBezTo>
                  <a:cubicBezTo>
                    <a:pt x="5" y="20"/>
                    <a:pt x="4" y="18"/>
                    <a:pt x="2" y="17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64" name="Freeform 235"/>
            <p:cNvSpPr/>
            <p:nvPr/>
          </p:nvSpPr>
          <p:spPr bwMode="auto">
            <a:xfrm>
              <a:off x="8246535" y="1438812"/>
              <a:ext cx="482140" cy="180562"/>
            </a:xfrm>
            <a:custGeom>
              <a:avLst/>
              <a:gdLst>
                <a:gd name="T0" fmla="*/ 1 w 105"/>
                <a:gd name="T1" fmla="*/ 0 h 39"/>
                <a:gd name="T2" fmla="*/ 1 w 105"/>
                <a:gd name="T3" fmla="*/ 10 h 39"/>
                <a:gd name="T4" fmla="*/ 4 w 105"/>
                <a:gd name="T5" fmla="*/ 21 h 39"/>
                <a:gd name="T6" fmla="*/ 3 w 105"/>
                <a:gd name="T7" fmla="*/ 20 h 39"/>
                <a:gd name="T8" fmla="*/ 9 w 105"/>
                <a:gd name="T9" fmla="*/ 24 h 39"/>
                <a:gd name="T10" fmla="*/ 14 w 105"/>
                <a:gd name="T11" fmla="*/ 27 h 39"/>
                <a:gd name="T12" fmla="*/ 26 w 105"/>
                <a:gd name="T13" fmla="*/ 34 h 39"/>
                <a:gd name="T14" fmla="*/ 31 w 105"/>
                <a:gd name="T15" fmla="*/ 35 h 39"/>
                <a:gd name="T16" fmla="*/ 38 w 105"/>
                <a:gd name="T17" fmla="*/ 34 h 39"/>
                <a:gd name="T18" fmla="*/ 51 w 105"/>
                <a:gd name="T19" fmla="*/ 31 h 39"/>
                <a:gd name="T20" fmla="*/ 77 w 105"/>
                <a:gd name="T21" fmla="*/ 28 h 39"/>
                <a:gd name="T22" fmla="*/ 90 w 105"/>
                <a:gd name="T23" fmla="*/ 27 h 39"/>
                <a:gd name="T24" fmla="*/ 103 w 105"/>
                <a:gd name="T25" fmla="*/ 26 h 39"/>
                <a:gd name="T26" fmla="*/ 103 w 105"/>
                <a:gd name="T27" fmla="*/ 27 h 39"/>
                <a:gd name="T28" fmla="*/ 102 w 105"/>
                <a:gd name="T29" fmla="*/ 23 h 39"/>
                <a:gd name="T30" fmla="*/ 103 w 105"/>
                <a:gd name="T31" fmla="*/ 18 h 39"/>
                <a:gd name="T32" fmla="*/ 103 w 105"/>
                <a:gd name="T33" fmla="*/ 14 h 39"/>
                <a:gd name="T34" fmla="*/ 102 w 105"/>
                <a:gd name="T35" fmla="*/ 10 h 39"/>
                <a:gd name="T36" fmla="*/ 104 w 105"/>
                <a:gd name="T37" fmla="*/ 14 h 39"/>
                <a:gd name="T38" fmla="*/ 104 w 105"/>
                <a:gd name="T39" fmla="*/ 18 h 39"/>
                <a:gd name="T40" fmla="*/ 104 w 105"/>
                <a:gd name="T41" fmla="*/ 26 h 39"/>
                <a:gd name="T42" fmla="*/ 105 w 105"/>
                <a:gd name="T43" fmla="*/ 27 h 39"/>
                <a:gd name="T44" fmla="*/ 104 w 105"/>
                <a:gd name="T45" fmla="*/ 28 h 39"/>
                <a:gd name="T46" fmla="*/ 90 w 105"/>
                <a:gd name="T47" fmla="*/ 30 h 39"/>
                <a:gd name="T48" fmla="*/ 77 w 105"/>
                <a:gd name="T49" fmla="*/ 31 h 39"/>
                <a:gd name="T50" fmla="*/ 51 w 105"/>
                <a:gd name="T51" fmla="*/ 35 h 39"/>
                <a:gd name="T52" fmla="*/ 38 w 105"/>
                <a:gd name="T53" fmla="*/ 37 h 39"/>
                <a:gd name="T54" fmla="*/ 32 w 105"/>
                <a:gd name="T55" fmla="*/ 38 h 39"/>
                <a:gd name="T56" fmla="*/ 24 w 105"/>
                <a:gd name="T57" fmla="*/ 36 h 39"/>
                <a:gd name="T58" fmla="*/ 19 w 105"/>
                <a:gd name="T59" fmla="*/ 33 h 39"/>
                <a:gd name="T60" fmla="*/ 13 w 105"/>
                <a:gd name="T61" fmla="*/ 30 h 39"/>
                <a:gd name="T62" fmla="*/ 8 w 105"/>
                <a:gd name="T63" fmla="*/ 26 h 39"/>
                <a:gd name="T64" fmla="*/ 2 w 105"/>
                <a:gd name="T65" fmla="*/ 22 h 39"/>
                <a:gd name="T66" fmla="*/ 2 w 105"/>
                <a:gd name="T67" fmla="*/ 22 h 39"/>
                <a:gd name="T68" fmla="*/ 2 w 105"/>
                <a:gd name="T69" fmla="*/ 21 h 39"/>
                <a:gd name="T70" fmla="*/ 0 w 105"/>
                <a:gd name="T71" fmla="*/ 11 h 39"/>
                <a:gd name="T72" fmla="*/ 1 w 105"/>
                <a:gd name="T7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39">
                  <a:moveTo>
                    <a:pt x="1" y="0"/>
                  </a:moveTo>
                  <a:cubicBezTo>
                    <a:pt x="0" y="3"/>
                    <a:pt x="1" y="7"/>
                    <a:pt x="1" y="10"/>
                  </a:cubicBezTo>
                  <a:cubicBezTo>
                    <a:pt x="2" y="14"/>
                    <a:pt x="3" y="17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7" y="23"/>
                    <a:pt x="9" y="24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8" y="30"/>
                    <a:pt x="22" y="32"/>
                    <a:pt x="26" y="34"/>
                  </a:cubicBezTo>
                  <a:cubicBezTo>
                    <a:pt x="28" y="35"/>
                    <a:pt x="29" y="35"/>
                    <a:pt x="31" y="35"/>
                  </a:cubicBezTo>
                  <a:cubicBezTo>
                    <a:pt x="33" y="35"/>
                    <a:pt x="36" y="34"/>
                    <a:pt x="38" y="34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9" y="30"/>
                    <a:pt x="68" y="29"/>
                    <a:pt x="77" y="28"/>
                  </a:cubicBezTo>
                  <a:cubicBezTo>
                    <a:pt x="81" y="28"/>
                    <a:pt x="86" y="28"/>
                    <a:pt x="90" y="27"/>
                  </a:cubicBezTo>
                  <a:cubicBezTo>
                    <a:pt x="95" y="27"/>
                    <a:pt x="99" y="26"/>
                    <a:pt x="103" y="26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6"/>
                    <a:pt x="102" y="24"/>
                    <a:pt x="102" y="23"/>
                  </a:cubicBezTo>
                  <a:cubicBezTo>
                    <a:pt x="102" y="21"/>
                    <a:pt x="103" y="20"/>
                    <a:pt x="103" y="18"/>
                  </a:cubicBezTo>
                  <a:cubicBezTo>
                    <a:pt x="103" y="17"/>
                    <a:pt x="103" y="16"/>
                    <a:pt x="103" y="14"/>
                  </a:cubicBezTo>
                  <a:cubicBezTo>
                    <a:pt x="103" y="13"/>
                    <a:pt x="103" y="11"/>
                    <a:pt x="102" y="10"/>
                  </a:cubicBezTo>
                  <a:cubicBezTo>
                    <a:pt x="104" y="11"/>
                    <a:pt x="104" y="13"/>
                    <a:pt x="104" y="14"/>
                  </a:cubicBezTo>
                  <a:cubicBezTo>
                    <a:pt x="104" y="16"/>
                    <a:pt x="104" y="17"/>
                    <a:pt x="104" y="18"/>
                  </a:cubicBezTo>
                  <a:cubicBezTo>
                    <a:pt x="103" y="21"/>
                    <a:pt x="103" y="24"/>
                    <a:pt x="104" y="26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9" y="28"/>
                    <a:pt x="95" y="29"/>
                    <a:pt x="90" y="30"/>
                  </a:cubicBezTo>
                  <a:cubicBezTo>
                    <a:pt x="86" y="30"/>
                    <a:pt x="82" y="31"/>
                    <a:pt x="77" y="31"/>
                  </a:cubicBezTo>
                  <a:cubicBezTo>
                    <a:pt x="69" y="32"/>
                    <a:pt x="60" y="33"/>
                    <a:pt x="51" y="35"/>
                  </a:cubicBezTo>
                  <a:cubicBezTo>
                    <a:pt x="47" y="35"/>
                    <a:pt x="43" y="36"/>
                    <a:pt x="38" y="37"/>
                  </a:cubicBezTo>
                  <a:cubicBezTo>
                    <a:pt x="36" y="37"/>
                    <a:pt x="34" y="38"/>
                    <a:pt x="32" y="38"/>
                  </a:cubicBezTo>
                  <a:cubicBezTo>
                    <a:pt x="29" y="39"/>
                    <a:pt x="26" y="38"/>
                    <a:pt x="24" y="36"/>
                  </a:cubicBezTo>
                  <a:cubicBezTo>
                    <a:pt x="22" y="35"/>
                    <a:pt x="21" y="34"/>
                    <a:pt x="19" y="3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8"/>
                    <a:pt x="9" y="27"/>
                    <a:pt x="8" y="26"/>
                  </a:cubicBezTo>
                  <a:cubicBezTo>
                    <a:pt x="6" y="24"/>
                    <a:pt x="4" y="23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8"/>
                    <a:pt x="1" y="14"/>
                    <a:pt x="0" y="11"/>
                  </a:cubicBezTo>
                  <a:cubicBezTo>
                    <a:pt x="0" y="7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65" name="Freeform 236"/>
            <p:cNvSpPr/>
            <p:nvPr/>
          </p:nvSpPr>
          <p:spPr bwMode="auto">
            <a:xfrm>
              <a:off x="8371392" y="1527173"/>
              <a:ext cx="17288" cy="78756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3 h 17"/>
                <a:gd name="T4" fmla="*/ 3 w 4"/>
                <a:gd name="T5" fmla="*/ 6 h 17"/>
                <a:gd name="T6" fmla="*/ 4 w 4"/>
                <a:gd name="T7" fmla="*/ 9 h 17"/>
                <a:gd name="T8" fmla="*/ 3 w 4"/>
                <a:gd name="T9" fmla="*/ 12 h 17"/>
                <a:gd name="T10" fmla="*/ 3 w 4"/>
                <a:gd name="T11" fmla="*/ 14 h 17"/>
                <a:gd name="T12" fmla="*/ 2 w 4"/>
                <a:gd name="T13" fmla="*/ 17 h 17"/>
                <a:gd name="T14" fmla="*/ 1 w 4"/>
                <a:gd name="T15" fmla="*/ 14 h 17"/>
                <a:gd name="T16" fmla="*/ 0 w 4"/>
                <a:gd name="T17" fmla="*/ 12 h 17"/>
                <a:gd name="T18" fmla="*/ 0 w 4"/>
                <a:gd name="T19" fmla="*/ 9 h 17"/>
                <a:gd name="T20" fmla="*/ 0 w 4"/>
                <a:gd name="T21" fmla="*/ 6 h 17"/>
                <a:gd name="T22" fmla="*/ 1 w 4"/>
                <a:gd name="T23" fmla="*/ 3 h 17"/>
                <a:gd name="T24" fmla="*/ 2 w 4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2" y="0"/>
                    <a:pt x="2" y="1"/>
                    <a:pt x="3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6"/>
                    <a:pt x="2" y="17"/>
                    <a:pt x="2" y="17"/>
                  </a:cubicBezTo>
                  <a:cubicBezTo>
                    <a:pt x="2" y="17"/>
                    <a:pt x="1" y="16"/>
                    <a:pt x="1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66" name="Freeform 237"/>
            <p:cNvSpPr/>
            <p:nvPr/>
          </p:nvSpPr>
          <p:spPr bwMode="auto">
            <a:xfrm>
              <a:off x="8392521" y="1425366"/>
              <a:ext cx="88360" cy="78756"/>
            </a:xfrm>
            <a:custGeom>
              <a:avLst/>
              <a:gdLst>
                <a:gd name="T0" fmla="*/ 0 w 19"/>
                <a:gd name="T1" fmla="*/ 0 h 17"/>
                <a:gd name="T2" fmla="*/ 4 w 19"/>
                <a:gd name="T3" fmla="*/ 2 h 17"/>
                <a:gd name="T4" fmla="*/ 7 w 19"/>
                <a:gd name="T5" fmla="*/ 5 h 17"/>
                <a:gd name="T6" fmla="*/ 11 w 19"/>
                <a:gd name="T7" fmla="*/ 8 h 17"/>
                <a:gd name="T8" fmla="*/ 14 w 19"/>
                <a:gd name="T9" fmla="*/ 11 h 17"/>
                <a:gd name="T10" fmla="*/ 17 w 19"/>
                <a:gd name="T11" fmla="*/ 13 h 17"/>
                <a:gd name="T12" fmla="*/ 19 w 19"/>
                <a:gd name="T13" fmla="*/ 17 h 17"/>
                <a:gd name="T14" fmla="*/ 16 w 19"/>
                <a:gd name="T15" fmla="*/ 15 h 17"/>
                <a:gd name="T16" fmla="*/ 12 w 19"/>
                <a:gd name="T17" fmla="*/ 13 h 17"/>
                <a:gd name="T18" fmla="*/ 8 w 19"/>
                <a:gd name="T19" fmla="*/ 10 h 17"/>
                <a:gd name="T20" fmla="*/ 5 w 19"/>
                <a:gd name="T21" fmla="*/ 7 h 17"/>
                <a:gd name="T22" fmla="*/ 2 w 19"/>
                <a:gd name="T23" fmla="*/ 3 h 17"/>
                <a:gd name="T24" fmla="*/ 0 w 19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7">
                  <a:moveTo>
                    <a:pt x="0" y="0"/>
                  </a:moveTo>
                  <a:cubicBezTo>
                    <a:pt x="0" y="0"/>
                    <a:pt x="2" y="1"/>
                    <a:pt x="4" y="2"/>
                  </a:cubicBezTo>
                  <a:cubicBezTo>
                    <a:pt x="5" y="3"/>
                    <a:pt x="6" y="4"/>
                    <a:pt x="7" y="5"/>
                  </a:cubicBezTo>
                  <a:cubicBezTo>
                    <a:pt x="8" y="6"/>
                    <a:pt x="9" y="7"/>
                    <a:pt x="11" y="8"/>
                  </a:cubicBezTo>
                  <a:cubicBezTo>
                    <a:pt x="12" y="9"/>
                    <a:pt x="13" y="10"/>
                    <a:pt x="14" y="11"/>
                  </a:cubicBezTo>
                  <a:cubicBezTo>
                    <a:pt x="15" y="12"/>
                    <a:pt x="16" y="13"/>
                    <a:pt x="17" y="13"/>
                  </a:cubicBezTo>
                  <a:cubicBezTo>
                    <a:pt x="18" y="15"/>
                    <a:pt x="19" y="17"/>
                    <a:pt x="19" y="17"/>
                  </a:cubicBezTo>
                  <a:cubicBezTo>
                    <a:pt x="19" y="17"/>
                    <a:pt x="18" y="16"/>
                    <a:pt x="16" y="15"/>
                  </a:cubicBezTo>
                  <a:cubicBezTo>
                    <a:pt x="15" y="14"/>
                    <a:pt x="13" y="14"/>
                    <a:pt x="12" y="13"/>
                  </a:cubicBezTo>
                  <a:cubicBezTo>
                    <a:pt x="11" y="12"/>
                    <a:pt x="9" y="11"/>
                    <a:pt x="8" y="10"/>
                  </a:cubicBezTo>
                  <a:cubicBezTo>
                    <a:pt x="7" y="9"/>
                    <a:pt x="6" y="8"/>
                    <a:pt x="5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67" name="Freeform 238"/>
            <p:cNvSpPr/>
            <p:nvPr/>
          </p:nvSpPr>
          <p:spPr bwMode="auto">
            <a:xfrm>
              <a:off x="8471277" y="1406157"/>
              <a:ext cx="124857" cy="92202"/>
            </a:xfrm>
            <a:custGeom>
              <a:avLst/>
              <a:gdLst>
                <a:gd name="T0" fmla="*/ 0 w 27"/>
                <a:gd name="T1" fmla="*/ 0 h 20"/>
                <a:gd name="T2" fmla="*/ 5 w 27"/>
                <a:gd name="T3" fmla="*/ 3 h 20"/>
                <a:gd name="T4" fmla="*/ 10 w 27"/>
                <a:gd name="T5" fmla="*/ 5 h 20"/>
                <a:gd name="T6" fmla="*/ 15 w 27"/>
                <a:gd name="T7" fmla="*/ 9 h 20"/>
                <a:gd name="T8" fmla="*/ 24 w 27"/>
                <a:gd name="T9" fmla="*/ 17 h 20"/>
                <a:gd name="T10" fmla="*/ 26 w 27"/>
                <a:gd name="T11" fmla="*/ 19 h 20"/>
                <a:gd name="T12" fmla="*/ 26 w 27"/>
                <a:gd name="T13" fmla="*/ 20 h 20"/>
                <a:gd name="T14" fmla="*/ 26 w 27"/>
                <a:gd name="T15" fmla="*/ 18 h 20"/>
                <a:gd name="T16" fmla="*/ 26 w 27"/>
                <a:gd name="T17" fmla="*/ 19 h 20"/>
                <a:gd name="T18" fmla="*/ 27 w 27"/>
                <a:gd name="T19" fmla="*/ 20 h 20"/>
                <a:gd name="T20" fmla="*/ 26 w 27"/>
                <a:gd name="T21" fmla="*/ 20 h 20"/>
                <a:gd name="T22" fmla="*/ 26 w 27"/>
                <a:gd name="T23" fmla="*/ 20 h 20"/>
                <a:gd name="T24" fmla="*/ 25 w 27"/>
                <a:gd name="T25" fmla="*/ 19 h 20"/>
                <a:gd name="T26" fmla="*/ 23 w 27"/>
                <a:gd name="T27" fmla="*/ 18 h 20"/>
                <a:gd name="T28" fmla="*/ 13 w 27"/>
                <a:gd name="T29" fmla="*/ 12 h 20"/>
                <a:gd name="T30" fmla="*/ 4 w 27"/>
                <a:gd name="T31" fmla="*/ 4 h 20"/>
                <a:gd name="T32" fmla="*/ 0 w 27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0" y="0"/>
                    <a:pt x="2" y="1"/>
                    <a:pt x="5" y="3"/>
                  </a:cubicBezTo>
                  <a:cubicBezTo>
                    <a:pt x="6" y="4"/>
                    <a:pt x="8" y="4"/>
                    <a:pt x="10" y="5"/>
                  </a:cubicBezTo>
                  <a:cubicBezTo>
                    <a:pt x="11" y="7"/>
                    <a:pt x="13" y="8"/>
                    <a:pt x="15" y="9"/>
                  </a:cubicBezTo>
                  <a:cubicBezTo>
                    <a:pt x="19" y="12"/>
                    <a:pt x="22" y="15"/>
                    <a:pt x="24" y="17"/>
                  </a:cubicBezTo>
                  <a:cubicBezTo>
                    <a:pt x="25" y="18"/>
                    <a:pt x="25" y="18"/>
                    <a:pt x="26" y="19"/>
                  </a:cubicBezTo>
                  <a:cubicBezTo>
                    <a:pt x="26" y="19"/>
                    <a:pt x="27" y="19"/>
                    <a:pt x="26" y="20"/>
                  </a:cubicBezTo>
                  <a:cubicBezTo>
                    <a:pt x="26" y="19"/>
                    <a:pt x="26" y="18"/>
                    <a:pt x="26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6" y="19"/>
                    <a:pt x="27" y="19"/>
                    <a:pt x="27" y="20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5" y="20"/>
                    <a:pt x="25" y="19"/>
                  </a:cubicBezTo>
                  <a:cubicBezTo>
                    <a:pt x="24" y="19"/>
                    <a:pt x="24" y="19"/>
                    <a:pt x="23" y="18"/>
                  </a:cubicBezTo>
                  <a:cubicBezTo>
                    <a:pt x="20" y="17"/>
                    <a:pt x="17" y="14"/>
                    <a:pt x="13" y="12"/>
                  </a:cubicBezTo>
                  <a:cubicBezTo>
                    <a:pt x="10" y="9"/>
                    <a:pt x="6" y="7"/>
                    <a:pt x="4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68" name="Freeform 239"/>
            <p:cNvSpPr/>
            <p:nvPr/>
          </p:nvSpPr>
          <p:spPr bwMode="auto">
            <a:xfrm>
              <a:off x="8471277" y="1507964"/>
              <a:ext cx="19209" cy="74914"/>
            </a:xfrm>
            <a:custGeom>
              <a:avLst/>
              <a:gdLst>
                <a:gd name="T0" fmla="*/ 1 w 4"/>
                <a:gd name="T1" fmla="*/ 0 h 16"/>
                <a:gd name="T2" fmla="*/ 2 w 4"/>
                <a:gd name="T3" fmla="*/ 3 h 16"/>
                <a:gd name="T4" fmla="*/ 4 w 4"/>
                <a:gd name="T5" fmla="*/ 8 h 16"/>
                <a:gd name="T6" fmla="*/ 4 w 4"/>
                <a:gd name="T7" fmla="*/ 11 h 16"/>
                <a:gd name="T8" fmla="*/ 3 w 4"/>
                <a:gd name="T9" fmla="*/ 14 h 16"/>
                <a:gd name="T10" fmla="*/ 3 w 4"/>
                <a:gd name="T11" fmla="*/ 16 h 16"/>
                <a:gd name="T12" fmla="*/ 1 w 4"/>
                <a:gd name="T13" fmla="*/ 14 h 16"/>
                <a:gd name="T14" fmla="*/ 1 w 4"/>
                <a:gd name="T15" fmla="*/ 11 h 16"/>
                <a:gd name="T16" fmla="*/ 0 w 4"/>
                <a:gd name="T17" fmla="*/ 8 h 16"/>
                <a:gd name="T18" fmla="*/ 0 w 4"/>
                <a:gd name="T19" fmla="*/ 6 h 16"/>
                <a:gd name="T20" fmla="*/ 1 w 4"/>
                <a:gd name="T21" fmla="*/ 3 h 16"/>
                <a:gd name="T22" fmla="*/ 1 w 4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6">
                  <a:moveTo>
                    <a:pt x="1" y="0"/>
                  </a:moveTo>
                  <a:cubicBezTo>
                    <a:pt x="1" y="0"/>
                    <a:pt x="2" y="1"/>
                    <a:pt x="2" y="3"/>
                  </a:cubicBezTo>
                  <a:cubicBezTo>
                    <a:pt x="3" y="4"/>
                    <a:pt x="3" y="6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2" y="16"/>
                    <a:pt x="1" y="14"/>
                  </a:cubicBezTo>
                  <a:cubicBezTo>
                    <a:pt x="1" y="13"/>
                    <a:pt x="1" y="12"/>
                    <a:pt x="1" y="11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69" name="Freeform 240"/>
            <p:cNvSpPr/>
            <p:nvPr/>
          </p:nvSpPr>
          <p:spPr bwMode="auto">
            <a:xfrm>
              <a:off x="8590372" y="1507964"/>
              <a:ext cx="13446" cy="78756"/>
            </a:xfrm>
            <a:custGeom>
              <a:avLst/>
              <a:gdLst>
                <a:gd name="T0" fmla="*/ 1 w 3"/>
                <a:gd name="T1" fmla="*/ 0 h 17"/>
                <a:gd name="T2" fmla="*/ 3 w 3"/>
                <a:gd name="T3" fmla="*/ 3 h 17"/>
                <a:gd name="T4" fmla="*/ 3 w 3"/>
                <a:gd name="T5" fmla="*/ 5 h 17"/>
                <a:gd name="T6" fmla="*/ 3 w 3"/>
                <a:gd name="T7" fmla="*/ 8 h 17"/>
                <a:gd name="T8" fmla="*/ 3 w 3"/>
                <a:gd name="T9" fmla="*/ 11 h 17"/>
                <a:gd name="T10" fmla="*/ 3 w 3"/>
                <a:gd name="T11" fmla="*/ 14 h 17"/>
                <a:gd name="T12" fmla="*/ 2 w 3"/>
                <a:gd name="T13" fmla="*/ 17 h 17"/>
                <a:gd name="T14" fmla="*/ 1 w 3"/>
                <a:gd name="T15" fmla="*/ 14 h 17"/>
                <a:gd name="T16" fmla="*/ 0 w 3"/>
                <a:gd name="T17" fmla="*/ 12 h 17"/>
                <a:gd name="T18" fmla="*/ 0 w 3"/>
                <a:gd name="T19" fmla="*/ 8 h 17"/>
                <a:gd name="T20" fmla="*/ 0 w 3"/>
                <a:gd name="T21" fmla="*/ 5 h 17"/>
                <a:gd name="T22" fmla="*/ 1 w 3"/>
                <a:gd name="T23" fmla="*/ 3 h 17"/>
                <a:gd name="T24" fmla="*/ 1 w 3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7">
                  <a:moveTo>
                    <a:pt x="1" y="0"/>
                  </a:move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1" y="13"/>
                    <a:pt x="1" y="12"/>
                    <a:pt x="0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70" name="Freeform 241"/>
            <p:cNvSpPr/>
            <p:nvPr/>
          </p:nvSpPr>
          <p:spPr bwMode="auto">
            <a:xfrm>
              <a:off x="8306082" y="1434971"/>
              <a:ext cx="155591" cy="78756"/>
            </a:xfrm>
            <a:custGeom>
              <a:avLst/>
              <a:gdLst>
                <a:gd name="T0" fmla="*/ 34 w 34"/>
                <a:gd name="T1" fmla="*/ 12 h 17"/>
                <a:gd name="T2" fmla="*/ 25 w 34"/>
                <a:gd name="T3" fmla="*/ 14 h 17"/>
                <a:gd name="T4" fmla="*/ 21 w 34"/>
                <a:gd name="T5" fmla="*/ 15 h 17"/>
                <a:gd name="T6" fmla="*/ 16 w 34"/>
                <a:gd name="T7" fmla="*/ 16 h 17"/>
                <a:gd name="T8" fmla="*/ 11 w 34"/>
                <a:gd name="T9" fmla="*/ 14 h 17"/>
                <a:gd name="T10" fmla="*/ 7 w 34"/>
                <a:gd name="T11" fmla="*/ 11 h 17"/>
                <a:gd name="T12" fmla="*/ 2 w 34"/>
                <a:gd name="T13" fmla="*/ 8 h 17"/>
                <a:gd name="T14" fmla="*/ 0 w 34"/>
                <a:gd name="T15" fmla="*/ 5 h 17"/>
                <a:gd name="T16" fmla="*/ 2 w 34"/>
                <a:gd name="T17" fmla="*/ 3 h 17"/>
                <a:gd name="T18" fmla="*/ 7 w 34"/>
                <a:gd name="T19" fmla="*/ 1 h 17"/>
                <a:gd name="T20" fmla="*/ 11 w 34"/>
                <a:gd name="T21" fmla="*/ 0 h 17"/>
                <a:gd name="T22" fmla="*/ 21 w 34"/>
                <a:gd name="T23" fmla="*/ 1 h 17"/>
                <a:gd name="T24" fmla="*/ 12 w 34"/>
                <a:gd name="T25" fmla="*/ 1 h 17"/>
                <a:gd name="T26" fmla="*/ 7 w 34"/>
                <a:gd name="T27" fmla="*/ 2 h 17"/>
                <a:gd name="T28" fmla="*/ 3 w 34"/>
                <a:gd name="T29" fmla="*/ 4 h 17"/>
                <a:gd name="T30" fmla="*/ 3 w 34"/>
                <a:gd name="T31" fmla="*/ 7 h 17"/>
                <a:gd name="T32" fmla="*/ 7 w 34"/>
                <a:gd name="T33" fmla="*/ 9 h 17"/>
                <a:gd name="T34" fmla="*/ 12 w 34"/>
                <a:gd name="T35" fmla="*/ 13 h 17"/>
                <a:gd name="T36" fmla="*/ 14 w 34"/>
                <a:gd name="T37" fmla="*/ 14 h 17"/>
                <a:gd name="T38" fmla="*/ 15 w 34"/>
                <a:gd name="T39" fmla="*/ 15 h 17"/>
                <a:gd name="T40" fmla="*/ 16 w 34"/>
                <a:gd name="T41" fmla="*/ 15 h 17"/>
                <a:gd name="T42" fmla="*/ 20 w 34"/>
                <a:gd name="T43" fmla="*/ 14 h 17"/>
                <a:gd name="T44" fmla="*/ 25 w 34"/>
                <a:gd name="T45" fmla="*/ 13 h 17"/>
                <a:gd name="T46" fmla="*/ 34 w 34"/>
                <a:gd name="T4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7">
                  <a:moveTo>
                    <a:pt x="34" y="12"/>
                  </a:moveTo>
                  <a:cubicBezTo>
                    <a:pt x="34" y="12"/>
                    <a:pt x="30" y="13"/>
                    <a:pt x="25" y="14"/>
                  </a:cubicBezTo>
                  <a:cubicBezTo>
                    <a:pt x="24" y="15"/>
                    <a:pt x="22" y="15"/>
                    <a:pt x="21" y="15"/>
                  </a:cubicBezTo>
                  <a:cubicBezTo>
                    <a:pt x="19" y="16"/>
                    <a:pt x="18" y="17"/>
                    <a:pt x="16" y="16"/>
                  </a:cubicBezTo>
                  <a:cubicBezTo>
                    <a:pt x="13" y="17"/>
                    <a:pt x="12" y="15"/>
                    <a:pt x="11" y="14"/>
                  </a:cubicBezTo>
                  <a:cubicBezTo>
                    <a:pt x="9" y="13"/>
                    <a:pt x="8" y="11"/>
                    <a:pt x="7" y="11"/>
                  </a:cubicBezTo>
                  <a:cubicBezTo>
                    <a:pt x="5" y="10"/>
                    <a:pt x="3" y="9"/>
                    <a:pt x="2" y="8"/>
                  </a:cubicBezTo>
                  <a:cubicBezTo>
                    <a:pt x="1" y="7"/>
                    <a:pt x="0" y="7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9" y="1"/>
                    <a:pt x="10" y="1"/>
                    <a:pt x="11" y="0"/>
                  </a:cubicBezTo>
                  <a:cubicBezTo>
                    <a:pt x="17" y="0"/>
                    <a:pt x="21" y="1"/>
                    <a:pt x="21" y="1"/>
                  </a:cubicBezTo>
                  <a:cubicBezTo>
                    <a:pt x="21" y="1"/>
                    <a:pt x="17" y="1"/>
                    <a:pt x="12" y="1"/>
                  </a:cubicBezTo>
                  <a:cubicBezTo>
                    <a:pt x="10" y="2"/>
                    <a:pt x="9" y="2"/>
                    <a:pt x="7" y="2"/>
                  </a:cubicBezTo>
                  <a:cubicBezTo>
                    <a:pt x="6" y="3"/>
                    <a:pt x="4" y="3"/>
                    <a:pt x="3" y="4"/>
                  </a:cubicBezTo>
                  <a:cubicBezTo>
                    <a:pt x="1" y="5"/>
                    <a:pt x="1" y="6"/>
                    <a:pt x="3" y="7"/>
                  </a:cubicBezTo>
                  <a:cubicBezTo>
                    <a:pt x="4" y="8"/>
                    <a:pt x="6" y="8"/>
                    <a:pt x="7" y="9"/>
                  </a:cubicBezTo>
                  <a:cubicBezTo>
                    <a:pt x="9" y="10"/>
                    <a:pt x="11" y="12"/>
                    <a:pt x="12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7" y="15"/>
                    <a:pt x="19" y="15"/>
                    <a:pt x="20" y="14"/>
                  </a:cubicBezTo>
                  <a:cubicBezTo>
                    <a:pt x="22" y="14"/>
                    <a:pt x="23" y="14"/>
                    <a:pt x="25" y="13"/>
                  </a:cubicBezTo>
                  <a:cubicBezTo>
                    <a:pt x="30" y="13"/>
                    <a:pt x="34" y="12"/>
                    <a:pt x="34" y="1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71" name="Freeform 242"/>
            <p:cNvSpPr/>
            <p:nvPr/>
          </p:nvSpPr>
          <p:spPr bwMode="auto">
            <a:xfrm>
              <a:off x="8494328" y="1396553"/>
              <a:ext cx="188246" cy="84519"/>
            </a:xfrm>
            <a:custGeom>
              <a:avLst/>
              <a:gdLst>
                <a:gd name="T0" fmla="*/ 0 w 41"/>
                <a:gd name="T1" fmla="*/ 4 h 18"/>
                <a:gd name="T2" fmla="*/ 10 w 41"/>
                <a:gd name="T3" fmla="*/ 2 h 18"/>
                <a:gd name="T4" fmla="*/ 16 w 41"/>
                <a:gd name="T5" fmla="*/ 1 h 18"/>
                <a:gd name="T6" fmla="*/ 22 w 41"/>
                <a:gd name="T7" fmla="*/ 1 h 18"/>
                <a:gd name="T8" fmla="*/ 24 w 41"/>
                <a:gd name="T9" fmla="*/ 2 h 18"/>
                <a:gd name="T10" fmla="*/ 26 w 41"/>
                <a:gd name="T11" fmla="*/ 4 h 18"/>
                <a:gd name="T12" fmla="*/ 31 w 41"/>
                <a:gd name="T13" fmla="*/ 8 h 18"/>
                <a:gd name="T14" fmla="*/ 39 w 41"/>
                <a:gd name="T15" fmla="*/ 15 h 18"/>
                <a:gd name="T16" fmla="*/ 41 w 41"/>
                <a:gd name="T17" fmla="*/ 16 h 18"/>
                <a:gd name="T18" fmla="*/ 38 w 41"/>
                <a:gd name="T19" fmla="*/ 16 h 18"/>
                <a:gd name="T20" fmla="*/ 29 w 41"/>
                <a:gd name="T21" fmla="*/ 16 h 18"/>
                <a:gd name="T22" fmla="*/ 24 w 41"/>
                <a:gd name="T23" fmla="*/ 16 h 18"/>
                <a:gd name="T24" fmla="*/ 19 w 41"/>
                <a:gd name="T25" fmla="*/ 18 h 18"/>
                <a:gd name="T26" fmla="*/ 23 w 41"/>
                <a:gd name="T27" fmla="*/ 16 h 18"/>
                <a:gd name="T28" fmla="*/ 28 w 41"/>
                <a:gd name="T29" fmla="*/ 15 h 18"/>
                <a:gd name="T30" fmla="*/ 39 w 41"/>
                <a:gd name="T31" fmla="*/ 15 h 18"/>
                <a:gd name="T32" fmla="*/ 38 w 41"/>
                <a:gd name="T33" fmla="*/ 16 h 18"/>
                <a:gd name="T34" fmla="*/ 30 w 41"/>
                <a:gd name="T35" fmla="*/ 9 h 18"/>
                <a:gd name="T36" fmla="*/ 25 w 41"/>
                <a:gd name="T37" fmla="*/ 5 h 18"/>
                <a:gd name="T38" fmla="*/ 23 w 41"/>
                <a:gd name="T39" fmla="*/ 3 h 18"/>
                <a:gd name="T40" fmla="*/ 21 w 41"/>
                <a:gd name="T41" fmla="*/ 2 h 18"/>
                <a:gd name="T42" fmla="*/ 16 w 41"/>
                <a:gd name="T43" fmla="*/ 2 h 18"/>
                <a:gd name="T44" fmla="*/ 11 w 41"/>
                <a:gd name="T45" fmla="*/ 3 h 18"/>
                <a:gd name="T46" fmla="*/ 0 w 41"/>
                <a:gd name="T4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18">
                  <a:moveTo>
                    <a:pt x="0" y="4"/>
                  </a:moveTo>
                  <a:cubicBezTo>
                    <a:pt x="3" y="4"/>
                    <a:pt x="7" y="3"/>
                    <a:pt x="10" y="2"/>
                  </a:cubicBezTo>
                  <a:cubicBezTo>
                    <a:pt x="12" y="1"/>
                    <a:pt x="14" y="1"/>
                    <a:pt x="16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23" y="1"/>
                    <a:pt x="23" y="1"/>
                    <a:pt x="24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5" y="16"/>
                    <a:pt x="32" y="16"/>
                    <a:pt x="29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0" y="17"/>
                    <a:pt x="19" y="18"/>
                  </a:cubicBezTo>
                  <a:cubicBezTo>
                    <a:pt x="20" y="17"/>
                    <a:pt x="22" y="16"/>
                    <a:pt x="23" y="16"/>
                  </a:cubicBezTo>
                  <a:cubicBezTo>
                    <a:pt x="25" y="16"/>
                    <a:pt x="27" y="15"/>
                    <a:pt x="28" y="15"/>
                  </a:cubicBezTo>
                  <a:cubicBezTo>
                    <a:pt x="32" y="15"/>
                    <a:pt x="35" y="15"/>
                    <a:pt x="39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2"/>
                    <a:pt x="21" y="2"/>
                  </a:cubicBezTo>
                  <a:cubicBezTo>
                    <a:pt x="20" y="2"/>
                    <a:pt x="18" y="2"/>
                    <a:pt x="16" y="2"/>
                  </a:cubicBezTo>
                  <a:cubicBezTo>
                    <a:pt x="14" y="2"/>
                    <a:pt x="12" y="2"/>
                    <a:pt x="11" y="3"/>
                  </a:cubicBezTo>
                  <a:cubicBezTo>
                    <a:pt x="7" y="4"/>
                    <a:pt x="3" y="4"/>
                    <a:pt x="0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72" name="Freeform 243"/>
            <p:cNvSpPr/>
            <p:nvPr/>
          </p:nvSpPr>
          <p:spPr bwMode="auto">
            <a:xfrm>
              <a:off x="8379075" y="1536777"/>
              <a:ext cx="65310" cy="9604"/>
            </a:xfrm>
            <a:custGeom>
              <a:avLst/>
              <a:gdLst>
                <a:gd name="T0" fmla="*/ 0 w 14"/>
                <a:gd name="T1" fmla="*/ 2 h 2"/>
                <a:gd name="T2" fmla="*/ 2 w 14"/>
                <a:gd name="T3" fmla="*/ 1 h 2"/>
                <a:gd name="T4" fmla="*/ 7 w 14"/>
                <a:gd name="T5" fmla="*/ 0 h 2"/>
                <a:gd name="T6" fmla="*/ 12 w 14"/>
                <a:gd name="T7" fmla="*/ 0 h 2"/>
                <a:gd name="T8" fmla="*/ 14 w 14"/>
                <a:gd name="T9" fmla="*/ 0 h 2"/>
                <a:gd name="T10" fmla="*/ 12 w 14"/>
                <a:gd name="T11" fmla="*/ 1 h 2"/>
                <a:gd name="T12" fmla="*/ 7 w 14"/>
                <a:gd name="T13" fmla="*/ 2 h 2"/>
                <a:gd name="T14" fmla="*/ 3 w 14"/>
                <a:gd name="T15" fmla="*/ 2 h 2"/>
                <a:gd name="T16" fmla="*/ 0 w 14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">
                  <a:moveTo>
                    <a:pt x="0" y="2"/>
                  </a:moveTo>
                  <a:cubicBezTo>
                    <a:pt x="0" y="2"/>
                    <a:pt x="1" y="2"/>
                    <a:pt x="2" y="1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2" y="1"/>
                  </a:cubicBezTo>
                  <a:cubicBezTo>
                    <a:pt x="11" y="1"/>
                    <a:pt x="9" y="1"/>
                    <a:pt x="7" y="2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73" name="Freeform 244"/>
            <p:cNvSpPr/>
            <p:nvPr/>
          </p:nvSpPr>
          <p:spPr bwMode="auto">
            <a:xfrm>
              <a:off x="8388680" y="1563669"/>
              <a:ext cx="42259" cy="9604"/>
            </a:xfrm>
            <a:custGeom>
              <a:avLst/>
              <a:gdLst>
                <a:gd name="T0" fmla="*/ 0 w 9"/>
                <a:gd name="T1" fmla="*/ 1 h 2"/>
                <a:gd name="T2" fmla="*/ 1 w 9"/>
                <a:gd name="T3" fmla="*/ 1 h 2"/>
                <a:gd name="T4" fmla="*/ 4 w 9"/>
                <a:gd name="T5" fmla="*/ 0 h 2"/>
                <a:gd name="T6" fmla="*/ 7 w 9"/>
                <a:gd name="T7" fmla="*/ 0 h 2"/>
                <a:gd name="T8" fmla="*/ 9 w 9"/>
                <a:gd name="T9" fmla="*/ 0 h 2"/>
                <a:gd name="T10" fmla="*/ 4 w 9"/>
                <a:gd name="T11" fmla="*/ 2 h 2"/>
                <a:gd name="T12" fmla="*/ 1 w 9"/>
                <a:gd name="T13" fmla="*/ 2 h 2"/>
                <a:gd name="T14" fmla="*/ 0 w 9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7" y="1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74" name="Freeform 245"/>
            <p:cNvSpPr/>
            <p:nvPr/>
          </p:nvSpPr>
          <p:spPr bwMode="auto">
            <a:xfrm>
              <a:off x="8596134" y="1517568"/>
              <a:ext cx="90281" cy="13446"/>
            </a:xfrm>
            <a:custGeom>
              <a:avLst/>
              <a:gdLst>
                <a:gd name="T0" fmla="*/ 0 w 20"/>
                <a:gd name="T1" fmla="*/ 3 h 3"/>
                <a:gd name="T2" fmla="*/ 3 w 20"/>
                <a:gd name="T3" fmla="*/ 2 h 3"/>
                <a:gd name="T4" fmla="*/ 10 w 20"/>
                <a:gd name="T5" fmla="*/ 0 h 3"/>
                <a:gd name="T6" fmla="*/ 17 w 20"/>
                <a:gd name="T7" fmla="*/ 0 h 3"/>
                <a:gd name="T8" fmla="*/ 20 w 20"/>
                <a:gd name="T9" fmla="*/ 0 h 3"/>
                <a:gd name="T10" fmla="*/ 10 w 20"/>
                <a:gd name="T11" fmla="*/ 2 h 3"/>
                <a:gd name="T12" fmla="*/ 4 w 20"/>
                <a:gd name="T13" fmla="*/ 3 h 3"/>
                <a:gd name="T14" fmla="*/ 0 w 20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cubicBezTo>
                    <a:pt x="0" y="3"/>
                    <a:pt x="2" y="2"/>
                    <a:pt x="3" y="2"/>
                  </a:cubicBezTo>
                  <a:cubicBezTo>
                    <a:pt x="5" y="1"/>
                    <a:pt x="7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8" y="0"/>
                    <a:pt x="20" y="0"/>
                    <a:pt x="20" y="0"/>
                  </a:cubicBezTo>
                  <a:cubicBezTo>
                    <a:pt x="20" y="0"/>
                    <a:pt x="15" y="1"/>
                    <a:pt x="10" y="2"/>
                  </a:cubicBezTo>
                  <a:cubicBezTo>
                    <a:pt x="8" y="2"/>
                    <a:pt x="5" y="2"/>
                    <a:pt x="4" y="3"/>
                  </a:cubicBezTo>
                  <a:cubicBezTo>
                    <a:pt x="2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75" name="Freeform 246"/>
            <p:cNvSpPr/>
            <p:nvPr/>
          </p:nvSpPr>
          <p:spPr bwMode="auto">
            <a:xfrm>
              <a:off x="8599976" y="1546381"/>
              <a:ext cx="55705" cy="7684"/>
            </a:xfrm>
            <a:custGeom>
              <a:avLst/>
              <a:gdLst>
                <a:gd name="T0" fmla="*/ 0 w 12"/>
                <a:gd name="T1" fmla="*/ 2 h 2"/>
                <a:gd name="T2" fmla="*/ 2 w 12"/>
                <a:gd name="T3" fmla="*/ 1 h 2"/>
                <a:gd name="T4" fmla="*/ 6 w 12"/>
                <a:gd name="T5" fmla="*/ 0 h 2"/>
                <a:gd name="T6" fmla="*/ 10 w 12"/>
                <a:gd name="T7" fmla="*/ 0 h 2"/>
                <a:gd name="T8" fmla="*/ 12 w 12"/>
                <a:gd name="T9" fmla="*/ 0 h 2"/>
                <a:gd name="T10" fmla="*/ 11 w 12"/>
                <a:gd name="T11" fmla="*/ 1 h 2"/>
                <a:gd name="T12" fmla="*/ 6 w 12"/>
                <a:gd name="T13" fmla="*/ 2 h 2"/>
                <a:gd name="T14" fmla="*/ 2 w 12"/>
                <a:gd name="T15" fmla="*/ 2 h 2"/>
                <a:gd name="T16" fmla="*/ 0 w 1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9" y="1"/>
                    <a:pt x="8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76" name="Freeform 247"/>
            <p:cNvSpPr/>
            <p:nvPr/>
          </p:nvSpPr>
          <p:spPr bwMode="auto">
            <a:xfrm>
              <a:off x="8246535" y="1467626"/>
              <a:ext cx="124857" cy="86439"/>
            </a:xfrm>
            <a:custGeom>
              <a:avLst/>
              <a:gdLst>
                <a:gd name="T0" fmla="*/ 0 w 27"/>
                <a:gd name="T1" fmla="*/ 0 h 19"/>
                <a:gd name="T2" fmla="*/ 5 w 27"/>
                <a:gd name="T3" fmla="*/ 3 h 19"/>
                <a:gd name="T4" fmla="*/ 15 w 27"/>
                <a:gd name="T5" fmla="*/ 9 h 19"/>
                <a:gd name="T6" fmla="*/ 24 w 27"/>
                <a:gd name="T7" fmla="*/ 15 h 19"/>
                <a:gd name="T8" fmla="*/ 27 w 27"/>
                <a:gd name="T9" fmla="*/ 19 h 19"/>
                <a:gd name="T10" fmla="*/ 26 w 27"/>
                <a:gd name="T11" fmla="*/ 18 h 19"/>
                <a:gd name="T12" fmla="*/ 23 w 27"/>
                <a:gd name="T13" fmla="*/ 16 h 19"/>
                <a:gd name="T14" fmla="*/ 14 w 27"/>
                <a:gd name="T15" fmla="*/ 10 h 19"/>
                <a:gd name="T16" fmla="*/ 4 w 27"/>
                <a:gd name="T17" fmla="*/ 4 h 19"/>
                <a:gd name="T18" fmla="*/ 0 w 27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9">
                  <a:moveTo>
                    <a:pt x="0" y="0"/>
                  </a:moveTo>
                  <a:cubicBezTo>
                    <a:pt x="0" y="0"/>
                    <a:pt x="2" y="1"/>
                    <a:pt x="5" y="3"/>
                  </a:cubicBezTo>
                  <a:cubicBezTo>
                    <a:pt x="8" y="5"/>
                    <a:pt x="11" y="7"/>
                    <a:pt x="15" y="9"/>
                  </a:cubicBezTo>
                  <a:cubicBezTo>
                    <a:pt x="18" y="11"/>
                    <a:pt x="21" y="13"/>
                    <a:pt x="24" y="15"/>
                  </a:cubicBezTo>
                  <a:cubicBezTo>
                    <a:pt x="26" y="17"/>
                    <a:pt x="27" y="19"/>
                    <a:pt x="27" y="19"/>
                  </a:cubicBezTo>
                  <a:cubicBezTo>
                    <a:pt x="27" y="19"/>
                    <a:pt x="27" y="19"/>
                    <a:pt x="26" y="18"/>
                  </a:cubicBezTo>
                  <a:cubicBezTo>
                    <a:pt x="26" y="17"/>
                    <a:pt x="25" y="17"/>
                    <a:pt x="23" y="16"/>
                  </a:cubicBezTo>
                  <a:cubicBezTo>
                    <a:pt x="21" y="14"/>
                    <a:pt x="17" y="13"/>
                    <a:pt x="14" y="10"/>
                  </a:cubicBezTo>
                  <a:cubicBezTo>
                    <a:pt x="10" y="8"/>
                    <a:pt x="7" y="6"/>
                    <a:pt x="4" y="4"/>
                  </a:cubicBezTo>
                  <a:cubicBezTo>
                    <a:pt x="2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77" name="Freeform 248"/>
            <p:cNvSpPr/>
            <p:nvPr/>
          </p:nvSpPr>
          <p:spPr bwMode="auto">
            <a:xfrm>
              <a:off x="8259981" y="1494518"/>
              <a:ext cx="111411" cy="69152"/>
            </a:xfrm>
            <a:custGeom>
              <a:avLst/>
              <a:gdLst>
                <a:gd name="T0" fmla="*/ 0 w 24"/>
                <a:gd name="T1" fmla="*/ 0 h 15"/>
                <a:gd name="T2" fmla="*/ 3 w 24"/>
                <a:gd name="T3" fmla="*/ 2 h 15"/>
                <a:gd name="T4" fmla="*/ 12 w 24"/>
                <a:gd name="T5" fmla="*/ 7 h 15"/>
                <a:gd name="T6" fmla="*/ 16 w 24"/>
                <a:gd name="T7" fmla="*/ 11 h 15"/>
                <a:gd name="T8" fmla="*/ 20 w 24"/>
                <a:gd name="T9" fmla="*/ 13 h 15"/>
                <a:gd name="T10" fmla="*/ 24 w 24"/>
                <a:gd name="T11" fmla="*/ 15 h 15"/>
                <a:gd name="T12" fmla="*/ 20 w 24"/>
                <a:gd name="T13" fmla="*/ 14 h 15"/>
                <a:gd name="T14" fmla="*/ 15 w 24"/>
                <a:gd name="T15" fmla="*/ 12 h 15"/>
                <a:gd name="T16" fmla="*/ 11 w 24"/>
                <a:gd name="T17" fmla="*/ 9 h 15"/>
                <a:gd name="T18" fmla="*/ 3 w 24"/>
                <a:gd name="T19" fmla="*/ 3 h 15"/>
                <a:gd name="T20" fmla="*/ 0 w 2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6" y="4"/>
                    <a:pt x="9" y="6"/>
                    <a:pt x="12" y="7"/>
                  </a:cubicBezTo>
                  <a:cubicBezTo>
                    <a:pt x="13" y="8"/>
                    <a:pt x="15" y="10"/>
                    <a:pt x="16" y="11"/>
                  </a:cubicBezTo>
                  <a:cubicBezTo>
                    <a:pt x="18" y="12"/>
                    <a:pt x="19" y="13"/>
                    <a:pt x="20" y="13"/>
                  </a:cubicBezTo>
                  <a:cubicBezTo>
                    <a:pt x="23" y="14"/>
                    <a:pt x="24" y="15"/>
                    <a:pt x="24" y="15"/>
                  </a:cubicBezTo>
                  <a:cubicBezTo>
                    <a:pt x="24" y="15"/>
                    <a:pt x="22" y="14"/>
                    <a:pt x="20" y="14"/>
                  </a:cubicBezTo>
                  <a:cubicBezTo>
                    <a:pt x="18" y="13"/>
                    <a:pt x="17" y="13"/>
                    <a:pt x="15" y="12"/>
                  </a:cubicBezTo>
                  <a:cubicBezTo>
                    <a:pt x="14" y="11"/>
                    <a:pt x="13" y="10"/>
                    <a:pt x="11" y="9"/>
                  </a:cubicBezTo>
                  <a:cubicBezTo>
                    <a:pt x="8" y="7"/>
                    <a:pt x="5" y="5"/>
                    <a:pt x="3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78" name="Freeform 249"/>
            <p:cNvSpPr/>
            <p:nvPr/>
          </p:nvSpPr>
          <p:spPr bwMode="auto">
            <a:xfrm>
              <a:off x="8256139" y="1513727"/>
              <a:ext cx="109490" cy="69152"/>
            </a:xfrm>
            <a:custGeom>
              <a:avLst/>
              <a:gdLst>
                <a:gd name="T0" fmla="*/ 0 w 24"/>
                <a:gd name="T1" fmla="*/ 0 h 15"/>
                <a:gd name="T2" fmla="*/ 4 w 24"/>
                <a:gd name="T3" fmla="*/ 2 h 15"/>
                <a:gd name="T4" fmla="*/ 12 w 24"/>
                <a:gd name="T5" fmla="*/ 7 h 15"/>
                <a:gd name="T6" fmla="*/ 16 w 24"/>
                <a:gd name="T7" fmla="*/ 10 h 15"/>
                <a:gd name="T8" fmla="*/ 20 w 24"/>
                <a:gd name="T9" fmla="*/ 13 h 15"/>
                <a:gd name="T10" fmla="*/ 24 w 24"/>
                <a:gd name="T11" fmla="*/ 15 h 15"/>
                <a:gd name="T12" fmla="*/ 20 w 24"/>
                <a:gd name="T13" fmla="*/ 14 h 15"/>
                <a:gd name="T14" fmla="*/ 16 w 24"/>
                <a:gd name="T15" fmla="*/ 12 h 15"/>
                <a:gd name="T16" fmla="*/ 11 w 24"/>
                <a:gd name="T17" fmla="*/ 9 h 15"/>
                <a:gd name="T18" fmla="*/ 3 w 24"/>
                <a:gd name="T19" fmla="*/ 3 h 15"/>
                <a:gd name="T20" fmla="*/ 0 w 2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0" y="0"/>
                    <a:pt x="1" y="1"/>
                    <a:pt x="4" y="2"/>
                  </a:cubicBezTo>
                  <a:cubicBezTo>
                    <a:pt x="6" y="4"/>
                    <a:pt x="9" y="5"/>
                    <a:pt x="12" y="7"/>
                  </a:cubicBezTo>
                  <a:cubicBezTo>
                    <a:pt x="14" y="8"/>
                    <a:pt x="15" y="9"/>
                    <a:pt x="16" y="10"/>
                  </a:cubicBezTo>
                  <a:cubicBezTo>
                    <a:pt x="18" y="11"/>
                    <a:pt x="19" y="12"/>
                    <a:pt x="20" y="13"/>
                  </a:cubicBezTo>
                  <a:cubicBezTo>
                    <a:pt x="23" y="14"/>
                    <a:pt x="24" y="15"/>
                    <a:pt x="24" y="15"/>
                  </a:cubicBezTo>
                  <a:cubicBezTo>
                    <a:pt x="24" y="15"/>
                    <a:pt x="23" y="14"/>
                    <a:pt x="20" y="14"/>
                  </a:cubicBezTo>
                  <a:cubicBezTo>
                    <a:pt x="18" y="13"/>
                    <a:pt x="17" y="13"/>
                    <a:pt x="16" y="12"/>
                  </a:cubicBezTo>
                  <a:cubicBezTo>
                    <a:pt x="14" y="11"/>
                    <a:pt x="13" y="10"/>
                    <a:pt x="11" y="9"/>
                  </a:cubicBezTo>
                  <a:cubicBezTo>
                    <a:pt x="8" y="7"/>
                    <a:pt x="5" y="5"/>
                    <a:pt x="3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79" name="Freeform 250"/>
            <p:cNvSpPr/>
            <p:nvPr/>
          </p:nvSpPr>
          <p:spPr bwMode="auto">
            <a:xfrm>
              <a:off x="8411730" y="1573274"/>
              <a:ext cx="63389" cy="19209"/>
            </a:xfrm>
            <a:custGeom>
              <a:avLst/>
              <a:gdLst>
                <a:gd name="T0" fmla="*/ 0 w 14"/>
                <a:gd name="T1" fmla="*/ 4 h 4"/>
                <a:gd name="T2" fmla="*/ 2 w 14"/>
                <a:gd name="T3" fmla="*/ 2 h 4"/>
                <a:gd name="T4" fmla="*/ 6 w 14"/>
                <a:gd name="T5" fmla="*/ 1 h 4"/>
                <a:gd name="T6" fmla="*/ 11 w 14"/>
                <a:gd name="T7" fmla="*/ 0 h 4"/>
                <a:gd name="T8" fmla="*/ 14 w 14"/>
                <a:gd name="T9" fmla="*/ 0 h 4"/>
                <a:gd name="T10" fmla="*/ 12 w 14"/>
                <a:gd name="T11" fmla="*/ 1 h 4"/>
                <a:gd name="T12" fmla="*/ 7 w 14"/>
                <a:gd name="T13" fmla="*/ 3 h 4"/>
                <a:gd name="T14" fmla="*/ 2 w 14"/>
                <a:gd name="T15" fmla="*/ 4 h 4"/>
                <a:gd name="T16" fmla="*/ 0 w 1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cubicBezTo>
                    <a:pt x="0" y="4"/>
                    <a:pt x="0" y="3"/>
                    <a:pt x="2" y="2"/>
                  </a:cubicBezTo>
                  <a:cubicBezTo>
                    <a:pt x="3" y="2"/>
                    <a:pt x="5" y="1"/>
                    <a:pt x="6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10" y="1"/>
                    <a:pt x="9" y="2"/>
                    <a:pt x="7" y="3"/>
                  </a:cubicBezTo>
                  <a:cubicBezTo>
                    <a:pt x="5" y="3"/>
                    <a:pt x="3" y="3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0" name="Freeform 251"/>
            <p:cNvSpPr/>
            <p:nvPr/>
          </p:nvSpPr>
          <p:spPr bwMode="auto">
            <a:xfrm>
              <a:off x="8609580" y="1536777"/>
              <a:ext cx="36497" cy="9604"/>
            </a:xfrm>
            <a:custGeom>
              <a:avLst/>
              <a:gdLst>
                <a:gd name="T0" fmla="*/ 0 w 8"/>
                <a:gd name="T1" fmla="*/ 1 h 2"/>
                <a:gd name="T2" fmla="*/ 1 w 8"/>
                <a:gd name="T3" fmla="*/ 0 h 2"/>
                <a:gd name="T4" fmla="*/ 4 w 8"/>
                <a:gd name="T5" fmla="*/ 0 h 2"/>
                <a:gd name="T6" fmla="*/ 7 w 8"/>
                <a:gd name="T7" fmla="*/ 0 h 2"/>
                <a:gd name="T8" fmla="*/ 8 w 8"/>
                <a:gd name="T9" fmla="*/ 0 h 2"/>
                <a:gd name="T10" fmla="*/ 7 w 8"/>
                <a:gd name="T11" fmla="*/ 1 h 2"/>
                <a:gd name="T12" fmla="*/ 4 w 8"/>
                <a:gd name="T13" fmla="*/ 1 h 2"/>
                <a:gd name="T14" fmla="*/ 0 w 8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2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1" name="Freeform 252"/>
            <p:cNvSpPr/>
            <p:nvPr/>
          </p:nvSpPr>
          <p:spPr bwMode="auto">
            <a:xfrm>
              <a:off x="9055224" y="1461863"/>
              <a:ext cx="99886" cy="69152"/>
            </a:xfrm>
            <a:custGeom>
              <a:avLst/>
              <a:gdLst>
                <a:gd name="T0" fmla="*/ 0 w 22"/>
                <a:gd name="T1" fmla="*/ 9 h 15"/>
                <a:gd name="T2" fmla="*/ 0 w 22"/>
                <a:gd name="T3" fmla="*/ 7 h 15"/>
                <a:gd name="T4" fmla="*/ 0 w 22"/>
                <a:gd name="T5" fmla="*/ 7 h 15"/>
                <a:gd name="T6" fmla="*/ 11 w 22"/>
                <a:gd name="T7" fmla="*/ 0 h 15"/>
                <a:gd name="T8" fmla="*/ 11 w 22"/>
                <a:gd name="T9" fmla="*/ 0 h 15"/>
                <a:gd name="T10" fmla="*/ 11 w 22"/>
                <a:gd name="T11" fmla="*/ 0 h 15"/>
                <a:gd name="T12" fmla="*/ 11 w 22"/>
                <a:gd name="T13" fmla="*/ 2 h 15"/>
                <a:gd name="T14" fmla="*/ 1 w 22"/>
                <a:gd name="T15" fmla="*/ 7 h 15"/>
                <a:gd name="T16" fmla="*/ 1 w 22"/>
                <a:gd name="T17" fmla="*/ 7 h 15"/>
                <a:gd name="T18" fmla="*/ 1 w 22"/>
                <a:gd name="T19" fmla="*/ 8 h 15"/>
                <a:gd name="T20" fmla="*/ 1 w 22"/>
                <a:gd name="T21" fmla="*/ 8 h 15"/>
                <a:gd name="T22" fmla="*/ 10 w 22"/>
                <a:gd name="T23" fmla="*/ 13 h 15"/>
                <a:gd name="T24" fmla="*/ 10 w 22"/>
                <a:gd name="T25" fmla="*/ 13 h 15"/>
                <a:gd name="T26" fmla="*/ 17 w 22"/>
                <a:gd name="T27" fmla="*/ 12 h 15"/>
                <a:gd name="T28" fmla="*/ 17 w 22"/>
                <a:gd name="T29" fmla="*/ 12 h 15"/>
                <a:gd name="T30" fmla="*/ 21 w 22"/>
                <a:gd name="T31" fmla="*/ 9 h 15"/>
                <a:gd name="T32" fmla="*/ 21 w 22"/>
                <a:gd name="T33" fmla="*/ 9 h 15"/>
                <a:gd name="T34" fmla="*/ 12 w 22"/>
                <a:gd name="T35" fmla="*/ 4 h 15"/>
                <a:gd name="T36" fmla="*/ 12 w 22"/>
                <a:gd name="T37" fmla="*/ 4 h 15"/>
                <a:gd name="T38" fmla="*/ 7 w 22"/>
                <a:gd name="T39" fmla="*/ 6 h 15"/>
                <a:gd name="T40" fmla="*/ 7 w 22"/>
                <a:gd name="T41" fmla="*/ 6 h 15"/>
                <a:gd name="T42" fmla="*/ 12 w 22"/>
                <a:gd name="T43" fmla="*/ 6 h 15"/>
                <a:gd name="T44" fmla="*/ 12 w 22"/>
                <a:gd name="T45" fmla="*/ 6 h 15"/>
                <a:gd name="T46" fmla="*/ 15 w 22"/>
                <a:gd name="T47" fmla="*/ 7 h 15"/>
                <a:gd name="T48" fmla="*/ 15 w 22"/>
                <a:gd name="T49" fmla="*/ 7 h 15"/>
                <a:gd name="T50" fmla="*/ 15 w 22"/>
                <a:gd name="T51" fmla="*/ 8 h 15"/>
                <a:gd name="T52" fmla="*/ 15 w 22"/>
                <a:gd name="T53" fmla="*/ 8 h 15"/>
                <a:gd name="T54" fmla="*/ 9 w 22"/>
                <a:gd name="T55" fmla="*/ 11 h 15"/>
                <a:gd name="T56" fmla="*/ 9 w 22"/>
                <a:gd name="T57" fmla="*/ 11 h 15"/>
                <a:gd name="T58" fmla="*/ 9 w 22"/>
                <a:gd name="T59" fmla="*/ 11 h 15"/>
                <a:gd name="T60" fmla="*/ 9 w 22"/>
                <a:gd name="T61" fmla="*/ 11 h 15"/>
                <a:gd name="T62" fmla="*/ 8 w 22"/>
                <a:gd name="T63" fmla="*/ 9 h 15"/>
                <a:gd name="T64" fmla="*/ 9 w 22"/>
                <a:gd name="T65" fmla="*/ 9 h 15"/>
                <a:gd name="T66" fmla="*/ 9 w 22"/>
                <a:gd name="T67" fmla="*/ 9 h 15"/>
                <a:gd name="T68" fmla="*/ 12 w 22"/>
                <a:gd name="T69" fmla="*/ 9 h 15"/>
                <a:gd name="T70" fmla="*/ 12 w 22"/>
                <a:gd name="T71" fmla="*/ 9 h 15"/>
                <a:gd name="T72" fmla="*/ 14 w 22"/>
                <a:gd name="T73" fmla="*/ 8 h 15"/>
                <a:gd name="T74" fmla="*/ 14 w 22"/>
                <a:gd name="T75" fmla="*/ 8 h 15"/>
                <a:gd name="T76" fmla="*/ 14 w 22"/>
                <a:gd name="T77" fmla="*/ 8 h 15"/>
                <a:gd name="T78" fmla="*/ 14 w 22"/>
                <a:gd name="T79" fmla="*/ 8 h 15"/>
                <a:gd name="T80" fmla="*/ 12 w 22"/>
                <a:gd name="T81" fmla="*/ 7 h 15"/>
                <a:gd name="T82" fmla="*/ 12 w 22"/>
                <a:gd name="T83" fmla="*/ 7 h 15"/>
                <a:gd name="T84" fmla="*/ 6 w 22"/>
                <a:gd name="T85" fmla="*/ 8 h 15"/>
                <a:gd name="T86" fmla="*/ 6 w 22"/>
                <a:gd name="T87" fmla="*/ 8 h 15"/>
                <a:gd name="T88" fmla="*/ 5 w 22"/>
                <a:gd name="T89" fmla="*/ 8 h 15"/>
                <a:gd name="T90" fmla="*/ 5 w 22"/>
                <a:gd name="T91" fmla="*/ 7 h 15"/>
                <a:gd name="T92" fmla="*/ 12 w 22"/>
                <a:gd name="T93" fmla="*/ 2 h 15"/>
                <a:gd name="T94" fmla="*/ 12 w 22"/>
                <a:gd name="T95" fmla="*/ 2 h 15"/>
                <a:gd name="T96" fmla="*/ 22 w 22"/>
                <a:gd name="T97" fmla="*/ 9 h 15"/>
                <a:gd name="T98" fmla="*/ 22 w 22"/>
                <a:gd name="T99" fmla="*/ 9 h 15"/>
                <a:gd name="T100" fmla="*/ 18 w 22"/>
                <a:gd name="T101" fmla="*/ 13 h 15"/>
                <a:gd name="T102" fmla="*/ 18 w 22"/>
                <a:gd name="T103" fmla="*/ 13 h 15"/>
                <a:gd name="T104" fmla="*/ 10 w 22"/>
                <a:gd name="T105" fmla="*/ 15 h 15"/>
                <a:gd name="T106" fmla="*/ 10 w 22"/>
                <a:gd name="T107" fmla="*/ 15 h 15"/>
                <a:gd name="T108" fmla="*/ 0 w 22"/>
                <a:gd name="T10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15">
                  <a:moveTo>
                    <a:pt x="0" y="9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"/>
                    <a:pt x="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2"/>
                    <a:pt x="1" y="4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2"/>
                    <a:pt x="6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6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0" y="11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7"/>
                    <a:pt x="16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4"/>
                    <a:pt x="8" y="4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10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4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1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4"/>
                    <a:pt x="9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2"/>
                    <a:pt x="22" y="5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1"/>
                    <a:pt x="21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3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6" y="15"/>
                    <a:pt x="1" y="13"/>
                    <a:pt x="0" y="9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2" name="Freeform 253"/>
            <p:cNvSpPr/>
            <p:nvPr/>
          </p:nvSpPr>
          <p:spPr bwMode="auto">
            <a:xfrm>
              <a:off x="9082116" y="1471467"/>
              <a:ext cx="40338" cy="51864"/>
            </a:xfrm>
            <a:custGeom>
              <a:avLst/>
              <a:gdLst>
                <a:gd name="T0" fmla="*/ 0 w 9"/>
                <a:gd name="T1" fmla="*/ 1 h 11"/>
                <a:gd name="T2" fmla="*/ 0 w 9"/>
                <a:gd name="T3" fmla="*/ 1 h 11"/>
                <a:gd name="T4" fmla="*/ 1 w 9"/>
                <a:gd name="T5" fmla="*/ 0 h 11"/>
                <a:gd name="T6" fmla="*/ 9 w 9"/>
                <a:gd name="T7" fmla="*/ 9 h 11"/>
                <a:gd name="T8" fmla="*/ 9 w 9"/>
                <a:gd name="T9" fmla="*/ 9 h 11"/>
                <a:gd name="T10" fmla="*/ 8 w 9"/>
                <a:gd name="T11" fmla="*/ 11 h 11"/>
                <a:gd name="T12" fmla="*/ 0 w 9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0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3" name="Freeform 254"/>
            <p:cNvSpPr/>
            <p:nvPr/>
          </p:nvSpPr>
          <p:spPr bwMode="auto">
            <a:xfrm>
              <a:off x="9049461" y="1498360"/>
              <a:ext cx="111411" cy="48022"/>
            </a:xfrm>
            <a:custGeom>
              <a:avLst/>
              <a:gdLst>
                <a:gd name="T0" fmla="*/ 4 w 24"/>
                <a:gd name="T1" fmla="*/ 8 h 10"/>
                <a:gd name="T2" fmla="*/ 1 w 24"/>
                <a:gd name="T3" fmla="*/ 3 h 10"/>
                <a:gd name="T4" fmla="*/ 1 w 24"/>
                <a:gd name="T5" fmla="*/ 3 h 10"/>
                <a:gd name="T6" fmla="*/ 1 w 24"/>
                <a:gd name="T7" fmla="*/ 0 h 10"/>
                <a:gd name="T8" fmla="*/ 1 w 24"/>
                <a:gd name="T9" fmla="*/ 0 h 10"/>
                <a:gd name="T10" fmla="*/ 1 w 24"/>
                <a:gd name="T11" fmla="*/ 0 h 10"/>
                <a:gd name="T12" fmla="*/ 2 w 24"/>
                <a:gd name="T13" fmla="*/ 0 h 10"/>
                <a:gd name="T14" fmla="*/ 2 w 24"/>
                <a:gd name="T15" fmla="*/ 0 h 10"/>
                <a:gd name="T16" fmla="*/ 2 w 24"/>
                <a:gd name="T17" fmla="*/ 3 h 10"/>
                <a:gd name="T18" fmla="*/ 2 w 24"/>
                <a:gd name="T19" fmla="*/ 3 h 10"/>
                <a:gd name="T20" fmla="*/ 5 w 24"/>
                <a:gd name="T21" fmla="*/ 7 h 10"/>
                <a:gd name="T22" fmla="*/ 5 w 24"/>
                <a:gd name="T23" fmla="*/ 7 h 10"/>
                <a:gd name="T24" fmla="*/ 12 w 24"/>
                <a:gd name="T25" fmla="*/ 8 h 10"/>
                <a:gd name="T26" fmla="*/ 12 w 24"/>
                <a:gd name="T27" fmla="*/ 8 h 10"/>
                <a:gd name="T28" fmla="*/ 13 w 24"/>
                <a:gd name="T29" fmla="*/ 8 h 10"/>
                <a:gd name="T30" fmla="*/ 13 w 24"/>
                <a:gd name="T31" fmla="*/ 8 h 10"/>
                <a:gd name="T32" fmla="*/ 20 w 24"/>
                <a:gd name="T33" fmla="*/ 6 h 10"/>
                <a:gd name="T34" fmla="*/ 20 w 24"/>
                <a:gd name="T35" fmla="*/ 6 h 10"/>
                <a:gd name="T36" fmla="*/ 23 w 24"/>
                <a:gd name="T37" fmla="*/ 2 h 10"/>
                <a:gd name="T38" fmla="*/ 23 w 24"/>
                <a:gd name="T39" fmla="*/ 2 h 10"/>
                <a:gd name="T40" fmla="*/ 22 w 24"/>
                <a:gd name="T41" fmla="*/ 1 h 10"/>
                <a:gd name="T42" fmla="*/ 22 w 24"/>
                <a:gd name="T43" fmla="*/ 1 h 10"/>
                <a:gd name="T44" fmla="*/ 23 w 24"/>
                <a:gd name="T45" fmla="*/ 0 h 10"/>
                <a:gd name="T46" fmla="*/ 24 w 24"/>
                <a:gd name="T47" fmla="*/ 2 h 10"/>
                <a:gd name="T48" fmla="*/ 24 w 24"/>
                <a:gd name="T49" fmla="*/ 2 h 10"/>
                <a:gd name="T50" fmla="*/ 21 w 24"/>
                <a:gd name="T51" fmla="*/ 7 h 10"/>
                <a:gd name="T52" fmla="*/ 21 w 24"/>
                <a:gd name="T53" fmla="*/ 7 h 10"/>
                <a:gd name="T54" fmla="*/ 13 w 24"/>
                <a:gd name="T55" fmla="*/ 10 h 10"/>
                <a:gd name="T56" fmla="*/ 13 w 24"/>
                <a:gd name="T57" fmla="*/ 10 h 10"/>
                <a:gd name="T58" fmla="*/ 12 w 24"/>
                <a:gd name="T59" fmla="*/ 10 h 10"/>
                <a:gd name="T60" fmla="*/ 12 w 24"/>
                <a:gd name="T61" fmla="*/ 10 h 10"/>
                <a:gd name="T62" fmla="*/ 4 w 24"/>
                <a:gd name="T6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0">
                  <a:moveTo>
                    <a:pt x="4" y="8"/>
                  </a:moveTo>
                  <a:cubicBezTo>
                    <a:pt x="1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9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8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4"/>
                    <a:pt x="22" y="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9"/>
                    <a:pt x="15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0"/>
                    <a:pt x="6" y="9"/>
                    <a:pt x="4" y="8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4" name="Freeform 255"/>
            <p:cNvSpPr>
              <a:spLocks noEditPoints="1"/>
            </p:cNvSpPr>
            <p:nvPr/>
          </p:nvSpPr>
          <p:spPr bwMode="auto">
            <a:xfrm>
              <a:off x="9137821" y="1438812"/>
              <a:ext cx="113332" cy="59547"/>
            </a:xfrm>
            <a:custGeom>
              <a:avLst/>
              <a:gdLst>
                <a:gd name="T0" fmla="*/ 2 w 25"/>
                <a:gd name="T1" fmla="*/ 11 h 13"/>
                <a:gd name="T2" fmla="*/ 0 w 25"/>
                <a:gd name="T3" fmla="*/ 7 h 13"/>
                <a:gd name="T4" fmla="*/ 0 w 25"/>
                <a:gd name="T5" fmla="*/ 7 h 13"/>
                <a:gd name="T6" fmla="*/ 4 w 25"/>
                <a:gd name="T7" fmla="*/ 3 h 13"/>
                <a:gd name="T8" fmla="*/ 4 w 25"/>
                <a:gd name="T9" fmla="*/ 3 h 13"/>
                <a:gd name="T10" fmla="*/ 14 w 25"/>
                <a:gd name="T11" fmla="*/ 0 h 13"/>
                <a:gd name="T12" fmla="*/ 14 w 25"/>
                <a:gd name="T13" fmla="*/ 0 h 13"/>
                <a:gd name="T14" fmla="*/ 16 w 25"/>
                <a:gd name="T15" fmla="*/ 0 h 13"/>
                <a:gd name="T16" fmla="*/ 16 w 25"/>
                <a:gd name="T17" fmla="*/ 0 h 13"/>
                <a:gd name="T18" fmla="*/ 25 w 25"/>
                <a:gd name="T19" fmla="*/ 7 h 13"/>
                <a:gd name="T20" fmla="*/ 25 w 25"/>
                <a:gd name="T21" fmla="*/ 7 h 13"/>
                <a:gd name="T22" fmla="*/ 23 w 25"/>
                <a:gd name="T23" fmla="*/ 10 h 13"/>
                <a:gd name="T24" fmla="*/ 23 w 25"/>
                <a:gd name="T25" fmla="*/ 10 h 13"/>
                <a:gd name="T26" fmla="*/ 11 w 25"/>
                <a:gd name="T27" fmla="*/ 13 h 13"/>
                <a:gd name="T28" fmla="*/ 11 w 25"/>
                <a:gd name="T29" fmla="*/ 13 h 13"/>
                <a:gd name="T30" fmla="*/ 2 w 25"/>
                <a:gd name="T31" fmla="*/ 11 h 13"/>
                <a:gd name="T32" fmla="*/ 2 w 25"/>
                <a:gd name="T33" fmla="*/ 7 h 13"/>
                <a:gd name="T34" fmla="*/ 3 w 25"/>
                <a:gd name="T35" fmla="*/ 10 h 13"/>
                <a:gd name="T36" fmla="*/ 3 w 25"/>
                <a:gd name="T37" fmla="*/ 10 h 13"/>
                <a:gd name="T38" fmla="*/ 11 w 25"/>
                <a:gd name="T39" fmla="*/ 11 h 13"/>
                <a:gd name="T40" fmla="*/ 11 w 25"/>
                <a:gd name="T41" fmla="*/ 11 h 13"/>
                <a:gd name="T42" fmla="*/ 22 w 25"/>
                <a:gd name="T43" fmla="*/ 9 h 13"/>
                <a:gd name="T44" fmla="*/ 22 w 25"/>
                <a:gd name="T45" fmla="*/ 9 h 13"/>
                <a:gd name="T46" fmla="*/ 24 w 25"/>
                <a:gd name="T47" fmla="*/ 7 h 13"/>
                <a:gd name="T48" fmla="*/ 24 w 25"/>
                <a:gd name="T49" fmla="*/ 7 h 13"/>
                <a:gd name="T50" fmla="*/ 16 w 25"/>
                <a:gd name="T51" fmla="*/ 2 h 13"/>
                <a:gd name="T52" fmla="*/ 16 w 25"/>
                <a:gd name="T53" fmla="*/ 2 h 13"/>
                <a:gd name="T54" fmla="*/ 14 w 25"/>
                <a:gd name="T55" fmla="*/ 2 h 13"/>
                <a:gd name="T56" fmla="*/ 14 w 25"/>
                <a:gd name="T57" fmla="*/ 2 h 13"/>
                <a:gd name="T58" fmla="*/ 7 w 25"/>
                <a:gd name="T59" fmla="*/ 3 h 13"/>
                <a:gd name="T60" fmla="*/ 7 w 25"/>
                <a:gd name="T61" fmla="*/ 3 h 13"/>
                <a:gd name="T62" fmla="*/ 8 w 25"/>
                <a:gd name="T63" fmla="*/ 3 h 13"/>
                <a:gd name="T64" fmla="*/ 8 w 25"/>
                <a:gd name="T65" fmla="*/ 3 h 13"/>
                <a:gd name="T66" fmla="*/ 8 w 25"/>
                <a:gd name="T67" fmla="*/ 3 h 13"/>
                <a:gd name="T68" fmla="*/ 7 w 25"/>
                <a:gd name="T69" fmla="*/ 4 h 13"/>
                <a:gd name="T70" fmla="*/ 5 w 25"/>
                <a:gd name="T71" fmla="*/ 4 h 13"/>
                <a:gd name="T72" fmla="*/ 5 w 25"/>
                <a:gd name="T73" fmla="*/ 4 h 13"/>
                <a:gd name="T74" fmla="*/ 5 w 25"/>
                <a:gd name="T75" fmla="*/ 4 h 13"/>
                <a:gd name="T76" fmla="*/ 5 w 25"/>
                <a:gd name="T77" fmla="*/ 4 h 13"/>
                <a:gd name="T78" fmla="*/ 4 w 25"/>
                <a:gd name="T79" fmla="*/ 4 h 13"/>
                <a:gd name="T80" fmla="*/ 4 w 25"/>
                <a:gd name="T81" fmla="*/ 4 h 13"/>
                <a:gd name="T82" fmla="*/ 4 w 25"/>
                <a:gd name="T83" fmla="*/ 5 h 13"/>
                <a:gd name="T84" fmla="*/ 4 w 25"/>
                <a:gd name="T85" fmla="*/ 5 h 13"/>
                <a:gd name="T86" fmla="*/ 3 w 25"/>
                <a:gd name="T87" fmla="*/ 5 h 13"/>
                <a:gd name="T88" fmla="*/ 2 w 25"/>
                <a:gd name="T8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13">
                  <a:moveTo>
                    <a:pt x="2" y="11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5" y="3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4" y="9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0" y="12"/>
                    <a:pt x="15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8" y="13"/>
                    <a:pt x="5" y="13"/>
                    <a:pt x="2" y="11"/>
                  </a:cubicBezTo>
                  <a:close/>
                  <a:moveTo>
                    <a:pt x="2" y="7"/>
                  </a:moveTo>
                  <a:cubicBezTo>
                    <a:pt x="2" y="8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1"/>
                    <a:pt x="8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1"/>
                    <a:pt x="19" y="10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5"/>
                    <a:pt x="19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2"/>
                    <a:pt x="9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5" name="Freeform 256"/>
            <p:cNvSpPr/>
            <p:nvPr/>
          </p:nvSpPr>
          <p:spPr bwMode="auto">
            <a:xfrm>
              <a:off x="9168555" y="1452259"/>
              <a:ext cx="46101" cy="32655"/>
            </a:xfrm>
            <a:custGeom>
              <a:avLst/>
              <a:gdLst>
                <a:gd name="T0" fmla="*/ 1 w 10"/>
                <a:gd name="T1" fmla="*/ 6 h 7"/>
                <a:gd name="T2" fmla="*/ 2 w 10"/>
                <a:gd name="T3" fmla="*/ 5 h 7"/>
                <a:gd name="T4" fmla="*/ 5 w 10"/>
                <a:gd name="T5" fmla="*/ 6 h 7"/>
                <a:gd name="T6" fmla="*/ 5 w 10"/>
                <a:gd name="T7" fmla="*/ 6 h 7"/>
                <a:gd name="T8" fmla="*/ 7 w 10"/>
                <a:gd name="T9" fmla="*/ 5 h 7"/>
                <a:gd name="T10" fmla="*/ 7 w 10"/>
                <a:gd name="T11" fmla="*/ 5 h 7"/>
                <a:gd name="T12" fmla="*/ 8 w 10"/>
                <a:gd name="T13" fmla="*/ 4 h 7"/>
                <a:gd name="T14" fmla="*/ 8 w 10"/>
                <a:gd name="T15" fmla="*/ 4 h 7"/>
                <a:gd name="T16" fmla="*/ 8 w 10"/>
                <a:gd name="T17" fmla="*/ 4 h 7"/>
                <a:gd name="T18" fmla="*/ 7 w 10"/>
                <a:gd name="T19" fmla="*/ 4 h 7"/>
                <a:gd name="T20" fmla="*/ 7 w 10"/>
                <a:gd name="T21" fmla="*/ 4 h 7"/>
                <a:gd name="T22" fmla="*/ 7 w 10"/>
                <a:gd name="T23" fmla="*/ 4 h 7"/>
                <a:gd name="T24" fmla="*/ 2 w 10"/>
                <a:gd name="T25" fmla="*/ 5 h 7"/>
                <a:gd name="T26" fmla="*/ 2 w 10"/>
                <a:gd name="T27" fmla="*/ 5 h 7"/>
                <a:gd name="T28" fmla="*/ 0 w 10"/>
                <a:gd name="T29" fmla="*/ 3 h 7"/>
                <a:gd name="T30" fmla="*/ 0 w 10"/>
                <a:gd name="T31" fmla="*/ 3 h 7"/>
                <a:gd name="T32" fmla="*/ 1 w 10"/>
                <a:gd name="T33" fmla="*/ 2 h 7"/>
                <a:gd name="T34" fmla="*/ 1 w 10"/>
                <a:gd name="T35" fmla="*/ 2 h 7"/>
                <a:gd name="T36" fmla="*/ 6 w 10"/>
                <a:gd name="T37" fmla="*/ 0 h 7"/>
                <a:gd name="T38" fmla="*/ 6 w 10"/>
                <a:gd name="T39" fmla="*/ 0 h 7"/>
                <a:gd name="T40" fmla="*/ 8 w 10"/>
                <a:gd name="T41" fmla="*/ 0 h 7"/>
                <a:gd name="T42" fmla="*/ 8 w 10"/>
                <a:gd name="T43" fmla="*/ 0 h 7"/>
                <a:gd name="T44" fmla="*/ 8 w 10"/>
                <a:gd name="T45" fmla="*/ 0 h 7"/>
                <a:gd name="T46" fmla="*/ 8 w 10"/>
                <a:gd name="T47" fmla="*/ 1 h 7"/>
                <a:gd name="T48" fmla="*/ 6 w 10"/>
                <a:gd name="T49" fmla="*/ 1 h 7"/>
                <a:gd name="T50" fmla="*/ 6 w 10"/>
                <a:gd name="T51" fmla="*/ 1 h 7"/>
                <a:gd name="T52" fmla="*/ 2 w 10"/>
                <a:gd name="T53" fmla="*/ 3 h 7"/>
                <a:gd name="T54" fmla="*/ 2 w 10"/>
                <a:gd name="T55" fmla="*/ 3 h 7"/>
                <a:gd name="T56" fmla="*/ 2 w 10"/>
                <a:gd name="T57" fmla="*/ 3 h 7"/>
                <a:gd name="T58" fmla="*/ 2 w 10"/>
                <a:gd name="T59" fmla="*/ 3 h 7"/>
                <a:gd name="T60" fmla="*/ 7 w 10"/>
                <a:gd name="T61" fmla="*/ 2 h 7"/>
                <a:gd name="T62" fmla="*/ 7 w 10"/>
                <a:gd name="T63" fmla="*/ 2 h 7"/>
                <a:gd name="T64" fmla="*/ 7 w 10"/>
                <a:gd name="T65" fmla="*/ 2 h 7"/>
                <a:gd name="T66" fmla="*/ 7 w 10"/>
                <a:gd name="T67" fmla="*/ 2 h 7"/>
                <a:gd name="T68" fmla="*/ 10 w 10"/>
                <a:gd name="T69" fmla="*/ 4 h 7"/>
                <a:gd name="T70" fmla="*/ 10 w 10"/>
                <a:gd name="T71" fmla="*/ 4 h 7"/>
                <a:gd name="T72" fmla="*/ 5 w 10"/>
                <a:gd name="T73" fmla="*/ 7 h 7"/>
                <a:gd name="T74" fmla="*/ 5 w 10"/>
                <a:gd name="T75" fmla="*/ 7 h 7"/>
                <a:gd name="T76" fmla="*/ 1 w 10"/>
                <a:gd name="T7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" h="7">
                  <a:moveTo>
                    <a:pt x="1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4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6" name="Freeform 257"/>
            <p:cNvSpPr/>
            <p:nvPr/>
          </p:nvSpPr>
          <p:spPr bwMode="auto">
            <a:xfrm>
              <a:off x="9178160" y="1442654"/>
              <a:ext cx="26892" cy="51864"/>
            </a:xfrm>
            <a:custGeom>
              <a:avLst/>
              <a:gdLst>
                <a:gd name="T0" fmla="*/ 0 w 6"/>
                <a:gd name="T1" fmla="*/ 1 h 11"/>
                <a:gd name="T2" fmla="*/ 0 w 6"/>
                <a:gd name="T3" fmla="*/ 1 h 11"/>
                <a:gd name="T4" fmla="*/ 2 w 6"/>
                <a:gd name="T5" fmla="*/ 0 h 11"/>
                <a:gd name="T6" fmla="*/ 6 w 6"/>
                <a:gd name="T7" fmla="*/ 9 h 11"/>
                <a:gd name="T8" fmla="*/ 6 w 6"/>
                <a:gd name="T9" fmla="*/ 9 h 11"/>
                <a:gd name="T10" fmla="*/ 5 w 6"/>
                <a:gd name="T11" fmla="*/ 11 h 11"/>
                <a:gd name="T12" fmla="*/ 0 w 6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5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9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7" name="Freeform 258"/>
            <p:cNvSpPr/>
            <p:nvPr/>
          </p:nvSpPr>
          <p:spPr bwMode="auto">
            <a:xfrm>
              <a:off x="9155109" y="1467626"/>
              <a:ext cx="101806" cy="49943"/>
            </a:xfrm>
            <a:custGeom>
              <a:avLst/>
              <a:gdLst>
                <a:gd name="T0" fmla="*/ 0 w 22"/>
                <a:gd name="T1" fmla="*/ 10 h 11"/>
                <a:gd name="T2" fmla="*/ 1 w 22"/>
                <a:gd name="T3" fmla="*/ 8 h 11"/>
                <a:gd name="T4" fmla="*/ 5 w 22"/>
                <a:gd name="T5" fmla="*/ 9 h 11"/>
                <a:gd name="T6" fmla="*/ 5 w 22"/>
                <a:gd name="T7" fmla="*/ 9 h 11"/>
                <a:gd name="T8" fmla="*/ 14 w 22"/>
                <a:gd name="T9" fmla="*/ 8 h 11"/>
                <a:gd name="T10" fmla="*/ 14 w 22"/>
                <a:gd name="T11" fmla="*/ 8 h 11"/>
                <a:gd name="T12" fmla="*/ 20 w 22"/>
                <a:gd name="T13" fmla="*/ 3 h 11"/>
                <a:gd name="T14" fmla="*/ 20 w 22"/>
                <a:gd name="T15" fmla="*/ 3 h 11"/>
                <a:gd name="T16" fmla="*/ 20 w 22"/>
                <a:gd name="T17" fmla="*/ 1 h 11"/>
                <a:gd name="T18" fmla="*/ 20 w 22"/>
                <a:gd name="T19" fmla="*/ 1 h 11"/>
                <a:gd name="T20" fmla="*/ 20 w 22"/>
                <a:gd name="T21" fmla="*/ 1 h 11"/>
                <a:gd name="T22" fmla="*/ 21 w 22"/>
                <a:gd name="T23" fmla="*/ 0 h 11"/>
                <a:gd name="T24" fmla="*/ 22 w 22"/>
                <a:gd name="T25" fmla="*/ 3 h 11"/>
                <a:gd name="T26" fmla="*/ 22 w 22"/>
                <a:gd name="T27" fmla="*/ 3 h 11"/>
                <a:gd name="T28" fmla="*/ 14 w 22"/>
                <a:gd name="T29" fmla="*/ 9 h 11"/>
                <a:gd name="T30" fmla="*/ 14 w 22"/>
                <a:gd name="T31" fmla="*/ 9 h 11"/>
                <a:gd name="T32" fmla="*/ 5 w 22"/>
                <a:gd name="T33" fmla="*/ 11 h 11"/>
                <a:gd name="T34" fmla="*/ 5 w 22"/>
                <a:gd name="T35" fmla="*/ 11 h 11"/>
                <a:gd name="T36" fmla="*/ 0 w 22"/>
                <a:gd name="T3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1">
                  <a:moveTo>
                    <a:pt x="0" y="1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3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11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7"/>
                    <a:pt x="20" y="6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2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8"/>
                    <a:pt x="18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0"/>
                    <a:pt x="8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1"/>
                    <a:pt x="1" y="11"/>
                    <a:pt x="0" y="1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8" name="Freeform 259"/>
            <p:cNvSpPr/>
            <p:nvPr/>
          </p:nvSpPr>
          <p:spPr bwMode="auto">
            <a:xfrm>
              <a:off x="9072511" y="1523331"/>
              <a:ext cx="9604" cy="13446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0 h 3"/>
                <a:gd name="T4" fmla="*/ 1 w 2"/>
                <a:gd name="T5" fmla="*/ 0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0 w 2"/>
                <a:gd name="T19" fmla="*/ 3 h 3"/>
                <a:gd name="T20" fmla="*/ 0 w 2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9" name="Freeform 260"/>
            <p:cNvSpPr>
              <a:spLocks noEditPoints="1"/>
            </p:cNvSpPr>
            <p:nvPr/>
          </p:nvSpPr>
          <p:spPr bwMode="auto">
            <a:xfrm>
              <a:off x="9091720" y="1523331"/>
              <a:ext cx="7684" cy="17288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4 h 4"/>
                <a:gd name="T4" fmla="*/ 1 w 2"/>
                <a:gd name="T5" fmla="*/ 4 h 4"/>
                <a:gd name="T6" fmla="*/ 0 w 2"/>
                <a:gd name="T7" fmla="*/ 3 h 4"/>
                <a:gd name="T8" fmla="*/ 0 w 2"/>
                <a:gd name="T9" fmla="*/ 3 h 4"/>
                <a:gd name="T10" fmla="*/ 0 w 2"/>
                <a:gd name="T11" fmla="*/ 3 h 4"/>
                <a:gd name="T12" fmla="*/ 0 w 2"/>
                <a:gd name="T13" fmla="*/ 3 h 4"/>
                <a:gd name="T14" fmla="*/ 0 w 2"/>
                <a:gd name="T15" fmla="*/ 1 h 4"/>
                <a:gd name="T16" fmla="*/ 0 w 2"/>
                <a:gd name="T17" fmla="*/ 1 h 4"/>
                <a:gd name="T18" fmla="*/ 1 w 2"/>
                <a:gd name="T19" fmla="*/ 0 h 4"/>
                <a:gd name="T20" fmla="*/ 1 w 2"/>
                <a:gd name="T21" fmla="*/ 0 h 4"/>
                <a:gd name="T22" fmla="*/ 2 w 2"/>
                <a:gd name="T23" fmla="*/ 1 h 4"/>
                <a:gd name="T24" fmla="*/ 2 w 2"/>
                <a:gd name="T25" fmla="*/ 1 h 4"/>
                <a:gd name="T26" fmla="*/ 2 w 2"/>
                <a:gd name="T27" fmla="*/ 1 h 4"/>
                <a:gd name="T28" fmla="*/ 2 w 2"/>
                <a:gd name="T29" fmla="*/ 1 h 4"/>
                <a:gd name="T30" fmla="*/ 2 w 2"/>
                <a:gd name="T31" fmla="*/ 1 h 4"/>
                <a:gd name="T32" fmla="*/ 2 w 2"/>
                <a:gd name="T33" fmla="*/ 1 h 4"/>
                <a:gd name="T34" fmla="*/ 2 w 2"/>
                <a:gd name="T35" fmla="*/ 1 h 4"/>
                <a:gd name="T36" fmla="*/ 2 w 2"/>
                <a:gd name="T37" fmla="*/ 3 h 4"/>
                <a:gd name="T38" fmla="*/ 2 w 2"/>
                <a:gd name="T39" fmla="*/ 3 h 4"/>
                <a:gd name="T40" fmla="*/ 2 w 2"/>
                <a:gd name="T41" fmla="*/ 4 h 4"/>
                <a:gd name="T42" fmla="*/ 2 w 2"/>
                <a:gd name="T43" fmla="*/ 4 h 4"/>
                <a:gd name="T44" fmla="*/ 2 w 2"/>
                <a:gd name="T45" fmla="*/ 4 h 4"/>
                <a:gd name="T46" fmla="*/ 2 w 2"/>
                <a:gd name="T47" fmla="*/ 4 h 4"/>
                <a:gd name="T48" fmla="*/ 2 w 2"/>
                <a:gd name="T49" fmla="*/ 3 h 4"/>
                <a:gd name="T50" fmla="*/ 2 w 2"/>
                <a:gd name="T51" fmla="*/ 3 h 4"/>
                <a:gd name="T52" fmla="*/ 1 w 2"/>
                <a:gd name="T53" fmla="*/ 3 h 4"/>
                <a:gd name="T54" fmla="*/ 1 w 2"/>
                <a:gd name="T55" fmla="*/ 4 h 4"/>
                <a:gd name="T56" fmla="*/ 1 w 2"/>
                <a:gd name="T57" fmla="*/ 4 h 4"/>
                <a:gd name="T58" fmla="*/ 1 w 2"/>
                <a:gd name="T59" fmla="*/ 3 h 4"/>
                <a:gd name="T60" fmla="*/ 1 w 2"/>
                <a:gd name="T61" fmla="*/ 3 h 4"/>
                <a:gd name="T62" fmla="*/ 1 w 2"/>
                <a:gd name="T63" fmla="*/ 3 h 4"/>
                <a:gd name="T64" fmla="*/ 0 w 2"/>
                <a:gd name="T65" fmla="*/ 3 h 4"/>
                <a:gd name="T66" fmla="*/ 1 w 2"/>
                <a:gd name="T67" fmla="*/ 3 h 4"/>
                <a:gd name="T68" fmla="*/ 1 w 2"/>
                <a:gd name="T69" fmla="*/ 3 h 4"/>
                <a:gd name="T70" fmla="*/ 0 w 2"/>
                <a:gd name="T71" fmla="*/ 3 h 4"/>
                <a:gd name="T72" fmla="*/ 1 w 2"/>
                <a:gd name="T73" fmla="*/ 3 h 4"/>
                <a:gd name="T74" fmla="*/ 1 w 2"/>
                <a:gd name="T75" fmla="*/ 2 h 4"/>
                <a:gd name="T76" fmla="*/ 1 w 2"/>
                <a:gd name="T77" fmla="*/ 2 h 4"/>
                <a:gd name="T78" fmla="*/ 1 w 2"/>
                <a:gd name="T7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0" name="Freeform 261"/>
            <p:cNvSpPr/>
            <p:nvPr/>
          </p:nvSpPr>
          <p:spPr bwMode="auto">
            <a:xfrm>
              <a:off x="9109008" y="1527173"/>
              <a:ext cx="9604" cy="13446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2 h 3"/>
                <a:gd name="T4" fmla="*/ 0 w 2"/>
                <a:gd name="T5" fmla="*/ 2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2 w 2"/>
                <a:gd name="T21" fmla="*/ 3 h 3"/>
                <a:gd name="T22" fmla="*/ 0 w 2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1" name="Freeform 262"/>
            <p:cNvSpPr/>
            <p:nvPr/>
          </p:nvSpPr>
          <p:spPr bwMode="auto">
            <a:xfrm>
              <a:off x="9132059" y="1523331"/>
              <a:ext cx="5763" cy="7684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0 w 1"/>
                <a:gd name="T9" fmla="*/ 1 h 2"/>
                <a:gd name="T10" fmla="*/ 1 w 1"/>
                <a:gd name="T11" fmla="*/ 0 h 2"/>
                <a:gd name="T12" fmla="*/ 1 w 1"/>
                <a:gd name="T13" fmla="*/ 2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2" name="Freeform 263"/>
            <p:cNvSpPr/>
            <p:nvPr/>
          </p:nvSpPr>
          <p:spPr bwMode="auto">
            <a:xfrm>
              <a:off x="9168555" y="1494518"/>
              <a:ext cx="9604" cy="19209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3" name="Freeform 264"/>
            <p:cNvSpPr/>
            <p:nvPr/>
          </p:nvSpPr>
          <p:spPr bwMode="auto">
            <a:xfrm>
              <a:off x="9182001" y="1498360"/>
              <a:ext cx="9604" cy="1536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2 h 3"/>
                <a:gd name="T16" fmla="*/ 2 w 2"/>
                <a:gd name="T17" fmla="*/ 2 h 3"/>
                <a:gd name="T18" fmla="*/ 1 w 2"/>
                <a:gd name="T19" fmla="*/ 3 h 3"/>
                <a:gd name="T20" fmla="*/ 0 w 2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4" name="Freeform 265"/>
            <p:cNvSpPr/>
            <p:nvPr/>
          </p:nvSpPr>
          <p:spPr bwMode="auto">
            <a:xfrm>
              <a:off x="9201210" y="1498360"/>
              <a:ext cx="9604" cy="9604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0 w 2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5" name="Freeform 266"/>
            <p:cNvSpPr/>
            <p:nvPr/>
          </p:nvSpPr>
          <p:spPr bwMode="auto">
            <a:xfrm>
              <a:off x="9224261" y="1494518"/>
              <a:ext cx="9604" cy="9604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0 w 2"/>
                <a:gd name="T5" fmla="*/ 1 h 2"/>
                <a:gd name="T6" fmla="*/ 0 w 2"/>
                <a:gd name="T7" fmla="*/ 0 h 2"/>
                <a:gd name="T8" fmla="*/ 0 w 2"/>
                <a:gd name="T9" fmla="*/ 0 h 2"/>
                <a:gd name="T10" fmla="*/ 2 w 2"/>
                <a:gd name="T11" fmla="*/ 0 h 2"/>
                <a:gd name="T12" fmla="*/ 2 w 2"/>
                <a:gd name="T13" fmla="*/ 1 h 2"/>
                <a:gd name="T14" fmla="*/ 2 w 2"/>
                <a:gd name="T15" fmla="*/ 1 h 2"/>
                <a:gd name="T16" fmla="*/ 2 w 2"/>
                <a:gd name="T17" fmla="*/ 2 h 2"/>
                <a:gd name="T18" fmla="*/ 2 w 2"/>
                <a:gd name="T19" fmla="*/ 2 h 2"/>
                <a:gd name="T20" fmla="*/ 0 w 2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6" name="Freeform 267"/>
            <p:cNvSpPr>
              <a:spLocks noEditPoints="1"/>
            </p:cNvSpPr>
            <p:nvPr/>
          </p:nvSpPr>
          <p:spPr bwMode="auto">
            <a:xfrm>
              <a:off x="8724833" y="1517568"/>
              <a:ext cx="90281" cy="19209"/>
            </a:xfrm>
            <a:custGeom>
              <a:avLst/>
              <a:gdLst>
                <a:gd name="T0" fmla="*/ 18 w 20"/>
                <a:gd name="T1" fmla="*/ 4 h 4"/>
                <a:gd name="T2" fmla="*/ 14 w 20"/>
                <a:gd name="T3" fmla="*/ 3 h 4"/>
                <a:gd name="T4" fmla="*/ 14 w 20"/>
                <a:gd name="T5" fmla="*/ 3 h 4"/>
                <a:gd name="T6" fmla="*/ 10 w 20"/>
                <a:gd name="T7" fmla="*/ 3 h 4"/>
                <a:gd name="T8" fmla="*/ 10 w 20"/>
                <a:gd name="T9" fmla="*/ 3 h 4"/>
                <a:gd name="T10" fmla="*/ 10 w 20"/>
                <a:gd name="T11" fmla="*/ 3 h 4"/>
                <a:gd name="T12" fmla="*/ 0 w 20"/>
                <a:gd name="T13" fmla="*/ 4 h 4"/>
                <a:gd name="T14" fmla="*/ 0 w 20"/>
                <a:gd name="T15" fmla="*/ 4 h 4"/>
                <a:gd name="T16" fmla="*/ 0 w 20"/>
                <a:gd name="T17" fmla="*/ 0 h 4"/>
                <a:gd name="T18" fmla="*/ 10 w 20"/>
                <a:gd name="T19" fmla="*/ 0 h 4"/>
                <a:gd name="T20" fmla="*/ 10 w 20"/>
                <a:gd name="T21" fmla="*/ 0 h 4"/>
                <a:gd name="T22" fmla="*/ 10 w 20"/>
                <a:gd name="T23" fmla="*/ 0 h 4"/>
                <a:gd name="T24" fmla="*/ 10 w 20"/>
                <a:gd name="T25" fmla="*/ 0 h 4"/>
                <a:gd name="T26" fmla="*/ 10 w 20"/>
                <a:gd name="T27" fmla="*/ 0 h 4"/>
                <a:gd name="T28" fmla="*/ 15 w 20"/>
                <a:gd name="T29" fmla="*/ 0 h 4"/>
                <a:gd name="T30" fmla="*/ 15 w 20"/>
                <a:gd name="T31" fmla="*/ 0 h 4"/>
                <a:gd name="T32" fmla="*/ 18 w 20"/>
                <a:gd name="T33" fmla="*/ 1 h 4"/>
                <a:gd name="T34" fmla="*/ 18 w 20"/>
                <a:gd name="T35" fmla="*/ 1 h 4"/>
                <a:gd name="T36" fmla="*/ 18 w 20"/>
                <a:gd name="T37" fmla="*/ 1 h 4"/>
                <a:gd name="T38" fmla="*/ 18 w 20"/>
                <a:gd name="T39" fmla="*/ 1 h 4"/>
                <a:gd name="T40" fmla="*/ 18 w 20"/>
                <a:gd name="T41" fmla="*/ 2 h 4"/>
                <a:gd name="T42" fmla="*/ 18 w 20"/>
                <a:gd name="T43" fmla="*/ 1 h 4"/>
                <a:gd name="T44" fmla="*/ 19 w 20"/>
                <a:gd name="T45" fmla="*/ 1 h 4"/>
                <a:gd name="T46" fmla="*/ 19 w 20"/>
                <a:gd name="T47" fmla="*/ 1 h 4"/>
                <a:gd name="T48" fmla="*/ 19 w 20"/>
                <a:gd name="T49" fmla="*/ 3 h 4"/>
                <a:gd name="T50" fmla="*/ 19 w 20"/>
                <a:gd name="T51" fmla="*/ 3 h 4"/>
                <a:gd name="T52" fmla="*/ 19 w 20"/>
                <a:gd name="T53" fmla="*/ 4 h 4"/>
                <a:gd name="T54" fmla="*/ 19 w 20"/>
                <a:gd name="T55" fmla="*/ 4 h 4"/>
                <a:gd name="T56" fmla="*/ 18 w 20"/>
                <a:gd name="T57" fmla="*/ 4 h 4"/>
                <a:gd name="T58" fmla="*/ 18 w 20"/>
                <a:gd name="T59" fmla="*/ 4 h 4"/>
                <a:gd name="T60" fmla="*/ 18 w 20"/>
                <a:gd name="T61" fmla="*/ 4 h 4"/>
                <a:gd name="T62" fmla="*/ 17 w 20"/>
                <a:gd name="T63" fmla="*/ 3 h 4"/>
                <a:gd name="T64" fmla="*/ 17 w 20"/>
                <a:gd name="T65" fmla="*/ 3 h 4"/>
                <a:gd name="T66" fmla="*/ 16 w 20"/>
                <a:gd name="T67" fmla="*/ 2 h 4"/>
                <a:gd name="T68" fmla="*/ 17 w 20"/>
                <a:gd name="T69" fmla="*/ 3 h 4"/>
                <a:gd name="T70" fmla="*/ 0 w 20"/>
                <a:gd name="T71" fmla="*/ 4 h 4"/>
                <a:gd name="T72" fmla="*/ 0 w 20"/>
                <a:gd name="T73" fmla="*/ 4 h 4"/>
                <a:gd name="T74" fmla="*/ 0 w 20"/>
                <a:gd name="T75" fmla="*/ 4 h 4"/>
                <a:gd name="T76" fmla="*/ 0 w 20"/>
                <a:gd name="T77" fmla="*/ 4 h 4"/>
                <a:gd name="T78" fmla="*/ 0 w 20"/>
                <a:gd name="T7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16" y="4"/>
                    <a:pt x="15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3"/>
                    <a:pt x="3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7" name="Freeform 268"/>
            <p:cNvSpPr/>
            <p:nvPr/>
          </p:nvSpPr>
          <p:spPr bwMode="auto">
            <a:xfrm>
              <a:off x="8966863" y="1179494"/>
              <a:ext cx="128699" cy="347679"/>
            </a:xfrm>
            <a:custGeom>
              <a:avLst/>
              <a:gdLst>
                <a:gd name="T0" fmla="*/ 4 w 28"/>
                <a:gd name="T1" fmla="*/ 75 h 75"/>
                <a:gd name="T2" fmla="*/ 4 w 28"/>
                <a:gd name="T3" fmla="*/ 71 h 75"/>
                <a:gd name="T4" fmla="*/ 5 w 28"/>
                <a:gd name="T5" fmla="*/ 71 h 75"/>
                <a:gd name="T6" fmla="*/ 5 w 28"/>
                <a:gd name="T7" fmla="*/ 71 h 75"/>
                <a:gd name="T8" fmla="*/ 24 w 28"/>
                <a:gd name="T9" fmla="*/ 52 h 75"/>
                <a:gd name="T10" fmla="*/ 24 w 28"/>
                <a:gd name="T11" fmla="*/ 52 h 75"/>
                <a:gd name="T12" fmla="*/ 25 w 28"/>
                <a:gd name="T13" fmla="*/ 46 h 75"/>
                <a:gd name="T14" fmla="*/ 25 w 28"/>
                <a:gd name="T15" fmla="*/ 46 h 75"/>
                <a:gd name="T16" fmla="*/ 20 w 28"/>
                <a:gd name="T17" fmla="*/ 29 h 75"/>
                <a:gd name="T18" fmla="*/ 20 w 28"/>
                <a:gd name="T19" fmla="*/ 29 h 75"/>
                <a:gd name="T20" fmla="*/ 11 w 28"/>
                <a:gd name="T21" fmla="*/ 12 h 75"/>
                <a:gd name="T22" fmla="*/ 11 w 28"/>
                <a:gd name="T23" fmla="*/ 12 h 75"/>
                <a:gd name="T24" fmla="*/ 0 w 28"/>
                <a:gd name="T25" fmla="*/ 1 h 75"/>
                <a:gd name="T26" fmla="*/ 0 w 28"/>
                <a:gd name="T27" fmla="*/ 1 h 75"/>
                <a:gd name="T28" fmla="*/ 0 w 28"/>
                <a:gd name="T29" fmla="*/ 1 h 75"/>
                <a:gd name="T30" fmla="*/ 3 w 28"/>
                <a:gd name="T31" fmla="*/ 0 h 75"/>
                <a:gd name="T32" fmla="*/ 14 w 28"/>
                <a:gd name="T33" fmla="*/ 10 h 75"/>
                <a:gd name="T34" fmla="*/ 14 w 28"/>
                <a:gd name="T35" fmla="*/ 10 h 75"/>
                <a:gd name="T36" fmla="*/ 23 w 28"/>
                <a:gd name="T37" fmla="*/ 27 h 75"/>
                <a:gd name="T38" fmla="*/ 23 w 28"/>
                <a:gd name="T39" fmla="*/ 27 h 75"/>
                <a:gd name="T40" fmla="*/ 28 w 28"/>
                <a:gd name="T41" fmla="*/ 46 h 75"/>
                <a:gd name="T42" fmla="*/ 28 w 28"/>
                <a:gd name="T43" fmla="*/ 46 h 75"/>
                <a:gd name="T44" fmla="*/ 27 w 28"/>
                <a:gd name="T45" fmla="*/ 54 h 75"/>
                <a:gd name="T46" fmla="*/ 27 w 28"/>
                <a:gd name="T47" fmla="*/ 54 h 75"/>
                <a:gd name="T48" fmla="*/ 5 w 28"/>
                <a:gd name="T49" fmla="*/ 75 h 75"/>
                <a:gd name="T50" fmla="*/ 5 w 28"/>
                <a:gd name="T51" fmla="*/ 75 h 75"/>
                <a:gd name="T52" fmla="*/ 4 w 28"/>
                <a:gd name="T5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75">
                  <a:moveTo>
                    <a:pt x="4" y="75"/>
                  </a:moveTo>
                  <a:cubicBezTo>
                    <a:pt x="4" y="71"/>
                    <a:pt x="4" y="71"/>
                    <a:pt x="4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10" y="72"/>
                    <a:pt x="22" y="57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0"/>
                    <a:pt x="25" y="48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0"/>
                    <a:pt x="22" y="34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23"/>
                    <a:pt x="15" y="17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9"/>
                    <a:pt x="2" y="6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11" y="7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8" y="16"/>
                    <a:pt x="20" y="22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6" y="33"/>
                    <a:pt x="28" y="39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8"/>
                    <a:pt x="28" y="51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4" y="59"/>
                    <a:pt x="14" y="74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4" y="75"/>
                    <a:pt x="4" y="7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8" name="Freeform 269"/>
            <p:cNvSpPr/>
            <p:nvPr/>
          </p:nvSpPr>
          <p:spPr bwMode="auto">
            <a:xfrm>
              <a:off x="8576925" y="1156444"/>
              <a:ext cx="339995" cy="222822"/>
            </a:xfrm>
            <a:custGeom>
              <a:avLst/>
              <a:gdLst>
                <a:gd name="T0" fmla="*/ 0 w 74"/>
                <a:gd name="T1" fmla="*/ 42 h 48"/>
                <a:gd name="T2" fmla="*/ 7 w 74"/>
                <a:gd name="T3" fmla="*/ 23 h 48"/>
                <a:gd name="T4" fmla="*/ 7 w 74"/>
                <a:gd name="T5" fmla="*/ 23 h 48"/>
                <a:gd name="T6" fmla="*/ 17 w 74"/>
                <a:gd name="T7" fmla="*/ 11 h 48"/>
                <a:gd name="T8" fmla="*/ 17 w 74"/>
                <a:gd name="T9" fmla="*/ 11 h 48"/>
                <a:gd name="T10" fmla="*/ 30 w 74"/>
                <a:gd name="T11" fmla="*/ 3 h 48"/>
                <a:gd name="T12" fmla="*/ 30 w 74"/>
                <a:gd name="T13" fmla="*/ 3 h 48"/>
                <a:gd name="T14" fmla="*/ 41 w 74"/>
                <a:gd name="T15" fmla="*/ 0 h 48"/>
                <a:gd name="T16" fmla="*/ 41 w 74"/>
                <a:gd name="T17" fmla="*/ 0 h 48"/>
                <a:gd name="T18" fmla="*/ 52 w 74"/>
                <a:gd name="T19" fmla="*/ 3 h 48"/>
                <a:gd name="T20" fmla="*/ 52 w 74"/>
                <a:gd name="T21" fmla="*/ 3 h 48"/>
                <a:gd name="T22" fmla="*/ 67 w 74"/>
                <a:gd name="T23" fmla="*/ 6 h 48"/>
                <a:gd name="T24" fmla="*/ 67 w 74"/>
                <a:gd name="T25" fmla="*/ 6 h 48"/>
                <a:gd name="T26" fmla="*/ 73 w 74"/>
                <a:gd name="T27" fmla="*/ 5 h 48"/>
                <a:gd name="T28" fmla="*/ 73 w 74"/>
                <a:gd name="T29" fmla="*/ 5 h 48"/>
                <a:gd name="T30" fmla="*/ 74 w 74"/>
                <a:gd name="T31" fmla="*/ 8 h 48"/>
                <a:gd name="T32" fmla="*/ 67 w 74"/>
                <a:gd name="T33" fmla="*/ 10 h 48"/>
                <a:gd name="T34" fmla="*/ 67 w 74"/>
                <a:gd name="T35" fmla="*/ 10 h 48"/>
                <a:gd name="T36" fmla="*/ 51 w 74"/>
                <a:gd name="T37" fmla="*/ 6 h 48"/>
                <a:gd name="T38" fmla="*/ 51 w 74"/>
                <a:gd name="T39" fmla="*/ 6 h 48"/>
                <a:gd name="T40" fmla="*/ 41 w 74"/>
                <a:gd name="T41" fmla="*/ 4 h 48"/>
                <a:gd name="T42" fmla="*/ 41 w 74"/>
                <a:gd name="T43" fmla="*/ 4 h 48"/>
                <a:gd name="T44" fmla="*/ 31 w 74"/>
                <a:gd name="T45" fmla="*/ 6 h 48"/>
                <a:gd name="T46" fmla="*/ 31 w 74"/>
                <a:gd name="T47" fmla="*/ 6 h 48"/>
                <a:gd name="T48" fmla="*/ 19 w 74"/>
                <a:gd name="T49" fmla="*/ 13 h 48"/>
                <a:gd name="T50" fmla="*/ 19 w 74"/>
                <a:gd name="T51" fmla="*/ 13 h 48"/>
                <a:gd name="T52" fmla="*/ 10 w 74"/>
                <a:gd name="T53" fmla="*/ 25 h 48"/>
                <a:gd name="T54" fmla="*/ 10 w 74"/>
                <a:gd name="T55" fmla="*/ 25 h 48"/>
                <a:gd name="T56" fmla="*/ 4 w 74"/>
                <a:gd name="T57" fmla="*/ 42 h 48"/>
                <a:gd name="T58" fmla="*/ 4 w 74"/>
                <a:gd name="T59" fmla="*/ 42 h 48"/>
                <a:gd name="T60" fmla="*/ 5 w 74"/>
                <a:gd name="T61" fmla="*/ 47 h 48"/>
                <a:gd name="T62" fmla="*/ 5 w 74"/>
                <a:gd name="T63" fmla="*/ 47 h 48"/>
                <a:gd name="T64" fmla="*/ 2 w 74"/>
                <a:gd name="T65" fmla="*/ 48 h 48"/>
                <a:gd name="T66" fmla="*/ 0 w 74"/>
                <a:gd name="T6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8">
                  <a:moveTo>
                    <a:pt x="0" y="42"/>
                  </a:moveTo>
                  <a:cubicBezTo>
                    <a:pt x="0" y="35"/>
                    <a:pt x="4" y="28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0" y="19"/>
                    <a:pt x="13" y="14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6" y="5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4" y="1"/>
                    <a:pt x="37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8" y="1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7" y="4"/>
                    <a:pt x="62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9" y="6"/>
                    <a:pt x="71" y="6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2" y="9"/>
                    <a:pt x="70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2" y="10"/>
                    <a:pt x="56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7" y="5"/>
                    <a:pt x="44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8" y="4"/>
                    <a:pt x="35" y="5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8"/>
                    <a:pt x="23" y="11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7"/>
                    <a:pt x="13" y="21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7" y="29"/>
                    <a:pt x="4" y="37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4"/>
                    <a:pt x="4" y="45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6"/>
                    <a:pt x="0" y="44"/>
                    <a:pt x="0" y="4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9" name="Freeform 270"/>
            <p:cNvSpPr>
              <a:spLocks noEditPoints="1"/>
            </p:cNvSpPr>
            <p:nvPr/>
          </p:nvSpPr>
          <p:spPr bwMode="auto">
            <a:xfrm>
              <a:off x="8907316" y="1127630"/>
              <a:ext cx="46101" cy="74914"/>
            </a:xfrm>
            <a:custGeom>
              <a:avLst/>
              <a:gdLst>
                <a:gd name="T0" fmla="*/ 4 w 10"/>
                <a:gd name="T1" fmla="*/ 15 h 16"/>
                <a:gd name="T2" fmla="*/ 3 w 10"/>
                <a:gd name="T3" fmla="*/ 14 h 16"/>
                <a:gd name="T4" fmla="*/ 3 w 10"/>
                <a:gd name="T5" fmla="*/ 14 h 16"/>
                <a:gd name="T6" fmla="*/ 0 w 10"/>
                <a:gd name="T7" fmla="*/ 4 h 16"/>
                <a:gd name="T8" fmla="*/ 0 w 10"/>
                <a:gd name="T9" fmla="*/ 4 h 16"/>
                <a:gd name="T10" fmla="*/ 1 w 10"/>
                <a:gd name="T11" fmla="*/ 2 h 16"/>
                <a:gd name="T12" fmla="*/ 1 w 10"/>
                <a:gd name="T13" fmla="*/ 1 h 16"/>
                <a:gd name="T14" fmla="*/ 3 w 10"/>
                <a:gd name="T15" fmla="*/ 0 h 16"/>
                <a:gd name="T16" fmla="*/ 3 w 10"/>
                <a:gd name="T17" fmla="*/ 0 h 16"/>
                <a:gd name="T18" fmla="*/ 10 w 10"/>
                <a:gd name="T19" fmla="*/ 11 h 16"/>
                <a:gd name="T20" fmla="*/ 10 w 10"/>
                <a:gd name="T21" fmla="*/ 11 h 16"/>
                <a:gd name="T22" fmla="*/ 7 w 10"/>
                <a:gd name="T23" fmla="*/ 16 h 16"/>
                <a:gd name="T24" fmla="*/ 7 w 10"/>
                <a:gd name="T25" fmla="*/ 16 h 16"/>
                <a:gd name="T26" fmla="*/ 4 w 10"/>
                <a:gd name="T27" fmla="*/ 15 h 16"/>
                <a:gd name="T28" fmla="*/ 7 w 10"/>
                <a:gd name="T29" fmla="*/ 12 h 16"/>
                <a:gd name="T30" fmla="*/ 7 w 10"/>
                <a:gd name="T31" fmla="*/ 12 h 16"/>
                <a:gd name="T32" fmla="*/ 7 w 10"/>
                <a:gd name="T33" fmla="*/ 12 h 16"/>
                <a:gd name="T34" fmla="*/ 7 w 10"/>
                <a:gd name="T35" fmla="*/ 12 h 16"/>
                <a:gd name="T36" fmla="*/ 7 w 10"/>
                <a:gd name="T37" fmla="*/ 11 h 16"/>
                <a:gd name="T38" fmla="*/ 7 w 10"/>
                <a:gd name="T39" fmla="*/ 11 h 16"/>
                <a:gd name="T40" fmla="*/ 6 w 10"/>
                <a:gd name="T41" fmla="*/ 6 h 16"/>
                <a:gd name="T42" fmla="*/ 6 w 10"/>
                <a:gd name="T43" fmla="*/ 6 h 16"/>
                <a:gd name="T44" fmla="*/ 5 w 10"/>
                <a:gd name="T45" fmla="*/ 4 h 16"/>
                <a:gd name="T46" fmla="*/ 5 w 10"/>
                <a:gd name="T47" fmla="*/ 4 h 16"/>
                <a:gd name="T48" fmla="*/ 6 w 10"/>
                <a:gd name="T49" fmla="*/ 12 h 16"/>
                <a:gd name="T50" fmla="*/ 6 w 10"/>
                <a:gd name="T51" fmla="*/ 12 h 16"/>
                <a:gd name="T52" fmla="*/ 7 w 10"/>
                <a:gd name="T5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" h="16">
                  <a:moveTo>
                    <a:pt x="4" y="1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0"/>
                    <a:pt x="2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1"/>
                    <a:pt x="10" y="7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3"/>
                    <a:pt x="10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5"/>
                    <a:pt x="4" y="15"/>
                  </a:cubicBezTo>
                  <a:close/>
                  <a:moveTo>
                    <a:pt x="7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7"/>
                    <a:pt x="6" y="10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00" name="Freeform 271"/>
            <p:cNvSpPr/>
            <p:nvPr/>
          </p:nvSpPr>
          <p:spPr bwMode="auto">
            <a:xfrm>
              <a:off x="8926525" y="1118026"/>
              <a:ext cx="53785" cy="74914"/>
            </a:xfrm>
            <a:custGeom>
              <a:avLst/>
              <a:gdLst>
                <a:gd name="T0" fmla="*/ 5 w 12"/>
                <a:gd name="T1" fmla="*/ 16 h 16"/>
                <a:gd name="T2" fmla="*/ 6 w 12"/>
                <a:gd name="T3" fmla="*/ 13 h 16"/>
                <a:gd name="T4" fmla="*/ 6 w 12"/>
                <a:gd name="T5" fmla="*/ 13 h 16"/>
                <a:gd name="T6" fmla="*/ 6 w 12"/>
                <a:gd name="T7" fmla="*/ 13 h 16"/>
                <a:gd name="T8" fmla="*/ 9 w 12"/>
                <a:gd name="T9" fmla="*/ 12 h 16"/>
                <a:gd name="T10" fmla="*/ 9 w 12"/>
                <a:gd name="T11" fmla="*/ 12 h 16"/>
                <a:gd name="T12" fmla="*/ 9 w 12"/>
                <a:gd name="T13" fmla="*/ 10 h 16"/>
                <a:gd name="T14" fmla="*/ 9 w 12"/>
                <a:gd name="T15" fmla="*/ 10 h 16"/>
                <a:gd name="T16" fmla="*/ 8 w 12"/>
                <a:gd name="T17" fmla="*/ 5 h 16"/>
                <a:gd name="T18" fmla="*/ 8 w 12"/>
                <a:gd name="T19" fmla="*/ 5 h 16"/>
                <a:gd name="T20" fmla="*/ 5 w 12"/>
                <a:gd name="T21" fmla="*/ 3 h 16"/>
                <a:gd name="T22" fmla="*/ 5 w 12"/>
                <a:gd name="T23" fmla="*/ 3 h 16"/>
                <a:gd name="T24" fmla="*/ 4 w 12"/>
                <a:gd name="T25" fmla="*/ 5 h 16"/>
                <a:gd name="T26" fmla="*/ 4 w 12"/>
                <a:gd name="T27" fmla="*/ 5 h 16"/>
                <a:gd name="T28" fmla="*/ 0 w 12"/>
                <a:gd name="T29" fmla="*/ 5 h 16"/>
                <a:gd name="T30" fmla="*/ 5 w 12"/>
                <a:gd name="T31" fmla="*/ 0 h 16"/>
                <a:gd name="T32" fmla="*/ 5 w 12"/>
                <a:gd name="T33" fmla="*/ 0 h 16"/>
                <a:gd name="T34" fmla="*/ 11 w 12"/>
                <a:gd name="T35" fmla="*/ 3 h 16"/>
                <a:gd name="T36" fmla="*/ 11 w 12"/>
                <a:gd name="T37" fmla="*/ 3 h 16"/>
                <a:gd name="T38" fmla="*/ 12 w 12"/>
                <a:gd name="T39" fmla="*/ 10 h 16"/>
                <a:gd name="T40" fmla="*/ 12 w 12"/>
                <a:gd name="T41" fmla="*/ 10 h 16"/>
                <a:gd name="T42" fmla="*/ 12 w 12"/>
                <a:gd name="T43" fmla="*/ 14 h 16"/>
                <a:gd name="T44" fmla="*/ 12 w 12"/>
                <a:gd name="T45" fmla="*/ 14 h 16"/>
                <a:gd name="T46" fmla="*/ 12 w 12"/>
                <a:gd name="T47" fmla="*/ 14 h 16"/>
                <a:gd name="T48" fmla="*/ 11 w 12"/>
                <a:gd name="T49" fmla="*/ 15 h 16"/>
                <a:gd name="T50" fmla="*/ 6 w 12"/>
                <a:gd name="T51" fmla="*/ 16 h 16"/>
                <a:gd name="T52" fmla="*/ 6 w 12"/>
                <a:gd name="T53" fmla="*/ 16 h 16"/>
                <a:gd name="T54" fmla="*/ 5 w 12"/>
                <a:gd name="T5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16">
                  <a:moveTo>
                    <a:pt x="5" y="16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2" y="8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8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01" name="Freeform 272"/>
            <p:cNvSpPr>
              <a:spLocks noEditPoints="1"/>
            </p:cNvSpPr>
            <p:nvPr/>
          </p:nvSpPr>
          <p:spPr bwMode="auto">
            <a:xfrm>
              <a:off x="8884266" y="1169890"/>
              <a:ext cx="55705" cy="147907"/>
            </a:xfrm>
            <a:custGeom>
              <a:avLst/>
              <a:gdLst>
                <a:gd name="T0" fmla="*/ 0 w 12"/>
                <a:gd name="T1" fmla="*/ 21 h 32"/>
                <a:gd name="T2" fmla="*/ 8 w 12"/>
                <a:gd name="T3" fmla="*/ 0 h 32"/>
                <a:gd name="T4" fmla="*/ 8 w 12"/>
                <a:gd name="T5" fmla="*/ 0 h 32"/>
                <a:gd name="T6" fmla="*/ 9 w 12"/>
                <a:gd name="T7" fmla="*/ 3 h 32"/>
                <a:gd name="T8" fmla="*/ 9 w 12"/>
                <a:gd name="T9" fmla="*/ 3 h 32"/>
                <a:gd name="T10" fmla="*/ 9 w 12"/>
                <a:gd name="T11" fmla="*/ 3 h 32"/>
                <a:gd name="T12" fmla="*/ 12 w 12"/>
                <a:gd name="T13" fmla="*/ 4 h 32"/>
                <a:gd name="T14" fmla="*/ 10 w 12"/>
                <a:gd name="T15" fmla="*/ 16 h 32"/>
                <a:gd name="T16" fmla="*/ 10 w 12"/>
                <a:gd name="T17" fmla="*/ 16 h 32"/>
                <a:gd name="T18" fmla="*/ 10 w 12"/>
                <a:gd name="T19" fmla="*/ 17 h 32"/>
                <a:gd name="T20" fmla="*/ 10 w 12"/>
                <a:gd name="T21" fmla="*/ 17 h 32"/>
                <a:gd name="T22" fmla="*/ 11 w 12"/>
                <a:gd name="T23" fmla="*/ 26 h 32"/>
                <a:gd name="T24" fmla="*/ 11 w 12"/>
                <a:gd name="T25" fmla="*/ 26 h 32"/>
                <a:gd name="T26" fmla="*/ 8 w 12"/>
                <a:gd name="T27" fmla="*/ 32 h 32"/>
                <a:gd name="T28" fmla="*/ 8 w 12"/>
                <a:gd name="T29" fmla="*/ 32 h 32"/>
                <a:gd name="T30" fmla="*/ 6 w 12"/>
                <a:gd name="T31" fmla="*/ 32 h 32"/>
                <a:gd name="T32" fmla="*/ 6 w 12"/>
                <a:gd name="T33" fmla="*/ 32 h 32"/>
                <a:gd name="T34" fmla="*/ 0 w 12"/>
                <a:gd name="T35" fmla="*/ 21 h 32"/>
                <a:gd name="T36" fmla="*/ 4 w 12"/>
                <a:gd name="T37" fmla="*/ 21 h 32"/>
                <a:gd name="T38" fmla="*/ 5 w 12"/>
                <a:gd name="T39" fmla="*/ 27 h 32"/>
                <a:gd name="T40" fmla="*/ 5 w 12"/>
                <a:gd name="T41" fmla="*/ 27 h 32"/>
                <a:gd name="T42" fmla="*/ 6 w 12"/>
                <a:gd name="T43" fmla="*/ 29 h 32"/>
                <a:gd name="T44" fmla="*/ 6 w 12"/>
                <a:gd name="T45" fmla="*/ 29 h 32"/>
                <a:gd name="T46" fmla="*/ 7 w 12"/>
                <a:gd name="T47" fmla="*/ 28 h 32"/>
                <a:gd name="T48" fmla="*/ 7 w 12"/>
                <a:gd name="T49" fmla="*/ 28 h 32"/>
                <a:gd name="T50" fmla="*/ 8 w 12"/>
                <a:gd name="T51" fmla="*/ 26 h 32"/>
                <a:gd name="T52" fmla="*/ 8 w 12"/>
                <a:gd name="T53" fmla="*/ 26 h 32"/>
                <a:gd name="T54" fmla="*/ 7 w 12"/>
                <a:gd name="T55" fmla="*/ 17 h 32"/>
                <a:gd name="T56" fmla="*/ 7 w 12"/>
                <a:gd name="T57" fmla="*/ 17 h 32"/>
                <a:gd name="T58" fmla="*/ 7 w 12"/>
                <a:gd name="T59" fmla="*/ 16 h 32"/>
                <a:gd name="T60" fmla="*/ 7 w 12"/>
                <a:gd name="T61" fmla="*/ 16 h 32"/>
                <a:gd name="T62" fmla="*/ 9 w 12"/>
                <a:gd name="T63" fmla="*/ 3 h 32"/>
                <a:gd name="T64" fmla="*/ 9 w 12"/>
                <a:gd name="T65" fmla="*/ 3 h 32"/>
                <a:gd name="T66" fmla="*/ 4 w 12"/>
                <a:gd name="T6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32">
                  <a:moveTo>
                    <a:pt x="0" y="21"/>
                  </a:moveTo>
                  <a:cubicBezTo>
                    <a:pt x="1" y="13"/>
                    <a:pt x="3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8"/>
                    <a:pt x="10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11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8"/>
                    <a:pt x="11" y="31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1" y="32"/>
                    <a:pt x="0" y="26"/>
                    <a:pt x="0" y="21"/>
                  </a:cubicBezTo>
                  <a:close/>
                  <a:moveTo>
                    <a:pt x="4" y="21"/>
                  </a:moveTo>
                  <a:cubicBezTo>
                    <a:pt x="4" y="24"/>
                    <a:pt x="4" y="26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3"/>
                    <a:pt x="7" y="20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2"/>
                    <a:pt x="7" y="7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5"/>
                    <a:pt x="3" y="14"/>
                    <a:pt x="4" y="2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02" name="Freeform 273"/>
            <p:cNvSpPr>
              <a:spLocks noEditPoints="1"/>
            </p:cNvSpPr>
            <p:nvPr/>
          </p:nvSpPr>
          <p:spPr bwMode="auto">
            <a:xfrm>
              <a:off x="8957259" y="1173731"/>
              <a:ext cx="59547" cy="107569"/>
            </a:xfrm>
            <a:custGeom>
              <a:avLst/>
              <a:gdLst>
                <a:gd name="T0" fmla="*/ 6 w 13"/>
                <a:gd name="T1" fmla="*/ 23 h 23"/>
                <a:gd name="T2" fmla="*/ 4 w 13"/>
                <a:gd name="T3" fmla="*/ 23 h 23"/>
                <a:gd name="T4" fmla="*/ 4 w 13"/>
                <a:gd name="T5" fmla="*/ 22 h 23"/>
                <a:gd name="T6" fmla="*/ 0 w 13"/>
                <a:gd name="T7" fmla="*/ 2 h 23"/>
                <a:gd name="T8" fmla="*/ 0 w 13"/>
                <a:gd name="T9" fmla="*/ 2 h 23"/>
                <a:gd name="T10" fmla="*/ 3 w 13"/>
                <a:gd name="T11" fmla="*/ 0 h 23"/>
                <a:gd name="T12" fmla="*/ 5 w 13"/>
                <a:gd name="T13" fmla="*/ 5 h 23"/>
                <a:gd name="T14" fmla="*/ 5 w 13"/>
                <a:gd name="T15" fmla="*/ 5 h 23"/>
                <a:gd name="T16" fmla="*/ 8 w 13"/>
                <a:gd name="T17" fmla="*/ 3 h 23"/>
                <a:gd name="T18" fmla="*/ 12 w 13"/>
                <a:gd name="T19" fmla="*/ 15 h 23"/>
                <a:gd name="T20" fmla="*/ 12 w 13"/>
                <a:gd name="T21" fmla="*/ 15 h 23"/>
                <a:gd name="T22" fmla="*/ 13 w 13"/>
                <a:gd name="T23" fmla="*/ 19 h 23"/>
                <a:gd name="T24" fmla="*/ 13 w 13"/>
                <a:gd name="T25" fmla="*/ 19 h 23"/>
                <a:gd name="T26" fmla="*/ 11 w 13"/>
                <a:gd name="T27" fmla="*/ 23 h 23"/>
                <a:gd name="T28" fmla="*/ 11 w 13"/>
                <a:gd name="T29" fmla="*/ 23 h 23"/>
                <a:gd name="T30" fmla="*/ 7 w 13"/>
                <a:gd name="T31" fmla="*/ 23 h 23"/>
                <a:gd name="T32" fmla="*/ 7 w 13"/>
                <a:gd name="T33" fmla="*/ 23 h 23"/>
                <a:gd name="T34" fmla="*/ 6 w 13"/>
                <a:gd name="T35" fmla="*/ 23 h 23"/>
                <a:gd name="T36" fmla="*/ 7 w 13"/>
                <a:gd name="T37" fmla="*/ 20 h 23"/>
                <a:gd name="T38" fmla="*/ 9 w 13"/>
                <a:gd name="T39" fmla="*/ 19 h 23"/>
                <a:gd name="T40" fmla="*/ 9 w 13"/>
                <a:gd name="T41" fmla="*/ 19 h 23"/>
                <a:gd name="T42" fmla="*/ 9 w 13"/>
                <a:gd name="T43" fmla="*/ 15 h 23"/>
                <a:gd name="T44" fmla="*/ 9 w 13"/>
                <a:gd name="T45" fmla="*/ 15 h 23"/>
                <a:gd name="T46" fmla="*/ 6 w 13"/>
                <a:gd name="T47" fmla="*/ 6 h 23"/>
                <a:gd name="T48" fmla="*/ 6 w 13"/>
                <a:gd name="T49" fmla="*/ 6 h 23"/>
                <a:gd name="T50" fmla="*/ 7 w 13"/>
                <a:gd name="T51" fmla="*/ 20 h 23"/>
                <a:gd name="T52" fmla="*/ 0 w 13"/>
                <a:gd name="T53" fmla="*/ 2 h 23"/>
                <a:gd name="T54" fmla="*/ 0 w 13"/>
                <a:gd name="T55" fmla="*/ 2 h 23"/>
                <a:gd name="T56" fmla="*/ 0 w 13"/>
                <a:gd name="T57" fmla="*/ 2 h 23"/>
                <a:gd name="T58" fmla="*/ 0 w 13"/>
                <a:gd name="T59" fmla="*/ 2 h 23"/>
                <a:gd name="T60" fmla="*/ 0 w 13"/>
                <a:gd name="T6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23">
                  <a:moveTo>
                    <a:pt x="6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15"/>
                    <a:pt x="4" y="7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6"/>
                    <a:pt x="11" y="12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2" y="22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8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7" y="20"/>
                  </a:moveTo>
                  <a:cubicBezTo>
                    <a:pt x="10" y="20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7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7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11"/>
                    <a:pt x="6" y="16"/>
                    <a:pt x="7" y="20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03" name="Freeform 274"/>
            <p:cNvSpPr>
              <a:spLocks noEditPoints="1"/>
            </p:cNvSpPr>
            <p:nvPr/>
          </p:nvSpPr>
          <p:spPr bwMode="auto">
            <a:xfrm>
              <a:off x="8765171" y="1110343"/>
              <a:ext cx="165195" cy="55705"/>
            </a:xfrm>
            <a:custGeom>
              <a:avLst/>
              <a:gdLst>
                <a:gd name="T0" fmla="*/ 6 w 36"/>
                <a:gd name="T1" fmla="*/ 9 h 12"/>
                <a:gd name="T2" fmla="*/ 0 w 36"/>
                <a:gd name="T3" fmla="*/ 4 h 12"/>
                <a:gd name="T4" fmla="*/ 3 w 36"/>
                <a:gd name="T5" fmla="*/ 1 h 12"/>
                <a:gd name="T6" fmla="*/ 7 w 36"/>
                <a:gd name="T7" fmla="*/ 0 h 12"/>
                <a:gd name="T8" fmla="*/ 17 w 36"/>
                <a:gd name="T9" fmla="*/ 1 h 12"/>
                <a:gd name="T10" fmla="*/ 25 w 36"/>
                <a:gd name="T11" fmla="*/ 2 h 12"/>
                <a:gd name="T12" fmla="*/ 25 w 36"/>
                <a:gd name="T13" fmla="*/ 2 h 12"/>
                <a:gd name="T14" fmla="*/ 26 w 36"/>
                <a:gd name="T15" fmla="*/ 2 h 12"/>
                <a:gd name="T16" fmla="*/ 34 w 36"/>
                <a:gd name="T17" fmla="*/ 4 h 12"/>
                <a:gd name="T18" fmla="*/ 34 w 36"/>
                <a:gd name="T19" fmla="*/ 5 h 12"/>
                <a:gd name="T20" fmla="*/ 26 w 36"/>
                <a:gd name="T21" fmla="*/ 6 h 12"/>
                <a:gd name="T22" fmla="*/ 26 w 36"/>
                <a:gd name="T23" fmla="*/ 6 h 12"/>
                <a:gd name="T24" fmla="*/ 25 w 36"/>
                <a:gd name="T25" fmla="*/ 6 h 12"/>
                <a:gd name="T26" fmla="*/ 16 w 36"/>
                <a:gd name="T27" fmla="*/ 5 h 12"/>
                <a:gd name="T28" fmla="*/ 7 w 36"/>
                <a:gd name="T29" fmla="*/ 3 h 12"/>
                <a:gd name="T30" fmla="*/ 5 w 36"/>
                <a:gd name="T31" fmla="*/ 4 h 12"/>
                <a:gd name="T32" fmla="*/ 4 w 36"/>
                <a:gd name="T33" fmla="*/ 4 h 12"/>
                <a:gd name="T34" fmla="*/ 4 w 36"/>
                <a:gd name="T35" fmla="*/ 4 h 12"/>
                <a:gd name="T36" fmla="*/ 7 w 36"/>
                <a:gd name="T37" fmla="*/ 6 h 12"/>
                <a:gd name="T38" fmla="*/ 13 w 36"/>
                <a:gd name="T39" fmla="*/ 8 h 12"/>
                <a:gd name="T40" fmla="*/ 21 w 36"/>
                <a:gd name="T41" fmla="*/ 9 h 12"/>
                <a:gd name="T42" fmla="*/ 32 w 36"/>
                <a:gd name="T43" fmla="*/ 8 h 12"/>
                <a:gd name="T44" fmla="*/ 34 w 36"/>
                <a:gd name="T45" fmla="*/ 8 h 12"/>
                <a:gd name="T46" fmla="*/ 34 w 36"/>
                <a:gd name="T47" fmla="*/ 8 h 12"/>
                <a:gd name="T48" fmla="*/ 34 w 36"/>
                <a:gd name="T49" fmla="*/ 8 h 12"/>
                <a:gd name="T50" fmla="*/ 35 w 36"/>
                <a:gd name="T51" fmla="*/ 8 h 12"/>
                <a:gd name="T52" fmla="*/ 36 w 36"/>
                <a:gd name="T53" fmla="*/ 9 h 12"/>
                <a:gd name="T54" fmla="*/ 35 w 36"/>
                <a:gd name="T55" fmla="*/ 11 h 12"/>
                <a:gd name="T56" fmla="*/ 34 w 36"/>
                <a:gd name="T57" fmla="*/ 11 h 12"/>
                <a:gd name="T58" fmla="*/ 32 w 36"/>
                <a:gd name="T59" fmla="*/ 11 h 12"/>
                <a:gd name="T60" fmla="*/ 21 w 36"/>
                <a:gd name="T61" fmla="*/ 12 h 12"/>
                <a:gd name="T62" fmla="*/ 34 w 36"/>
                <a:gd name="T63" fmla="*/ 9 h 12"/>
                <a:gd name="T64" fmla="*/ 34 w 36"/>
                <a:gd name="T6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12">
                  <a:moveTo>
                    <a:pt x="12" y="11"/>
                  </a:moveTo>
                  <a:cubicBezTo>
                    <a:pt x="11" y="11"/>
                    <a:pt x="8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8"/>
                    <a:pt x="1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0" y="2"/>
                    <a:pt x="22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30" y="2"/>
                    <a:pt x="31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9" y="6"/>
                    <a:pt x="29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4"/>
                    <a:pt x="10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12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6" y="8"/>
                    <a:pt x="18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8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6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9" y="11"/>
                    <a:pt x="25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2"/>
                    <a:pt x="15" y="12"/>
                    <a:pt x="12" y="11"/>
                  </a:cubicBezTo>
                  <a:close/>
                  <a:moveTo>
                    <a:pt x="34" y="9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04" name="Freeform 275"/>
            <p:cNvSpPr/>
            <p:nvPr/>
          </p:nvSpPr>
          <p:spPr bwMode="auto">
            <a:xfrm>
              <a:off x="8761329" y="1141077"/>
              <a:ext cx="36497" cy="32655"/>
            </a:xfrm>
            <a:custGeom>
              <a:avLst/>
              <a:gdLst>
                <a:gd name="T0" fmla="*/ 0 w 8"/>
                <a:gd name="T1" fmla="*/ 5 h 7"/>
                <a:gd name="T2" fmla="*/ 6 w 8"/>
                <a:gd name="T3" fmla="*/ 0 h 7"/>
                <a:gd name="T4" fmla="*/ 6 w 8"/>
                <a:gd name="T5" fmla="*/ 0 h 7"/>
                <a:gd name="T6" fmla="*/ 6 w 8"/>
                <a:gd name="T7" fmla="*/ 0 h 7"/>
                <a:gd name="T8" fmla="*/ 8 w 8"/>
                <a:gd name="T9" fmla="*/ 3 h 7"/>
                <a:gd name="T10" fmla="*/ 4 w 8"/>
                <a:gd name="T11" fmla="*/ 5 h 7"/>
                <a:gd name="T12" fmla="*/ 4 w 8"/>
                <a:gd name="T13" fmla="*/ 5 h 7"/>
                <a:gd name="T14" fmla="*/ 3 w 8"/>
                <a:gd name="T15" fmla="*/ 5 h 7"/>
                <a:gd name="T16" fmla="*/ 4 w 8"/>
                <a:gd name="T17" fmla="*/ 5 h 7"/>
                <a:gd name="T18" fmla="*/ 4 w 8"/>
                <a:gd name="T19" fmla="*/ 5 h 7"/>
                <a:gd name="T20" fmla="*/ 1 w 8"/>
                <a:gd name="T21" fmla="*/ 7 h 7"/>
                <a:gd name="T22" fmla="*/ 0 w 8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7">
                  <a:moveTo>
                    <a:pt x="0" y="5"/>
                  </a:moveTo>
                  <a:cubicBezTo>
                    <a:pt x="1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05" name="Freeform 276"/>
            <p:cNvSpPr>
              <a:spLocks noEditPoints="1"/>
            </p:cNvSpPr>
            <p:nvPr/>
          </p:nvSpPr>
          <p:spPr bwMode="auto">
            <a:xfrm>
              <a:off x="8976468" y="1146839"/>
              <a:ext cx="36497" cy="55705"/>
            </a:xfrm>
            <a:custGeom>
              <a:avLst/>
              <a:gdLst>
                <a:gd name="T0" fmla="*/ 2 w 8"/>
                <a:gd name="T1" fmla="*/ 12 h 12"/>
                <a:gd name="T2" fmla="*/ 2 w 8"/>
                <a:gd name="T3" fmla="*/ 12 h 12"/>
                <a:gd name="T4" fmla="*/ 2 w 8"/>
                <a:gd name="T5" fmla="*/ 12 h 12"/>
                <a:gd name="T6" fmla="*/ 2 w 8"/>
                <a:gd name="T7" fmla="*/ 12 h 12"/>
                <a:gd name="T8" fmla="*/ 2 w 8"/>
                <a:gd name="T9" fmla="*/ 12 h 12"/>
                <a:gd name="T10" fmla="*/ 2 w 8"/>
                <a:gd name="T11" fmla="*/ 8 h 12"/>
                <a:gd name="T12" fmla="*/ 4 w 8"/>
                <a:gd name="T13" fmla="*/ 6 h 12"/>
                <a:gd name="T14" fmla="*/ 4 w 8"/>
                <a:gd name="T15" fmla="*/ 6 h 12"/>
                <a:gd name="T16" fmla="*/ 1 w 8"/>
                <a:gd name="T17" fmla="*/ 3 h 12"/>
                <a:gd name="T18" fmla="*/ 1 w 8"/>
                <a:gd name="T19" fmla="*/ 3 h 12"/>
                <a:gd name="T20" fmla="*/ 1 w 8"/>
                <a:gd name="T21" fmla="*/ 3 h 12"/>
                <a:gd name="T22" fmla="*/ 1 w 8"/>
                <a:gd name="T23" fmla="*/ 3 h 12"/>
                <a:gd name="T24" fmla="*/ 0 w 8"/>
                <a:gd name="T25" fmla="*/ 0 h 12"/>
                <a:gd name="T26" fmla="*/ 1 w 8"/>
                <a:gd name="T27" fmla="*/ 0 h 12"/>
                <a:gd name="T28" fmla="*/ 1 w 8"/>
                <a:gd name="T29" fmla="*/ 0 h 12"/>
                <a:gd name="T30" fmla="*/ 7 w 8"/>
                <a:gd name="T31" fmla="*/ 6 h 12"/>
                <a:gd name="T32" fmla="*/ 7 w 8"/>
                <a:gd name="T33" fmla="*/ 6 h 12"/>
                <a:gd name="T34" fmla="*/ 2 w 8"/>
                <a:gd name="T35" fmla="*/ 12 h 12"/>
                <a:gd name="T36" fmla="*/ 2 w 8"/>
                <a:gd name="T37" fmla="*/ 12 h 12"/>
                <a:gd name="T38" fmla="*/ 2 w 8"/>
                <a:gd name="T3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12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lose/>
                  <a:moveTo>
                    <a:pt x="2" y="8"/>
                  </a:moveTo>
                  <a:cubicBezTo>
                    <a:pt x="4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7" y="3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9"/>
                    <a:pt x="6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06" name="Freeform 277"/>
            <p:cNvSpPr>
              <a:spLocks noEditPoints="1"/>
            </p:cNvSpPr>
            <p:nvPr/>
          </p:nvSpPr>
          <p:spPr bwMode="auto">
            <a:xfrm>
              <a:off x="8963021" y="1110343"/>
              <a:ext cx="40338" cy="46101"/>
            </a:xfrm>
            <a:custGeom>
              <a:avLst/>
              <a:gdLst>
                <a:gd name="T0" fmla="*/ 4 w 9"/>
                <a:gd name="T1" fmla="*/ 7 h 10"/>
                <a:gd name="T2" fmla="*/ 5 w 9"/>
                <a:gd name="T3" fmla="*/ 5 h 10"/>
                <a:gd name="T4" fmla="*/ 5 w 9"/>
                <a:gd name="T5" fmla="*/ 5 h 10"/>
                <a:gd name="T6" fmla="*/ 4 w 9"/>
                <a:gd name="T7" fmla="*/ 4 h 10"/>
                <a:gd name="T8" fmla="*/ 4 w 9"/>
                <a:gd name="T9" fmla="*/ 4 h 10"/>
                <a:gd name="T10" fmla="*/ 3 w 9"/>
                <a:gd name="T11" fmla="*/ 5 h 10"/>
                <a:gd name="T12" fmla="*/ 3 w 9"/>
                <a:gd name="T13" fmla="*/ 5 h 10"/>
                <a:gd name="T14" fmla="*/ 0 w 9"/>
                <a:gd name="T15" fmla="*/ 3 h 10"/>
                <a:gd name="T16" fmla="*/ 4 w 9"/>
                <a:gd name="T17" fmla="*/ 0 h 10"/>
                <a:gd name="T18" fmla="*/ 4 w 9"/>
                <a:gd name="T19" fmla="*/ 0 h 10"/>
                <a:gd name="T20" fmla="*/ 9 w 9"/>
                <a:gd name="T21" fmla="*/ 5 h 10"/>
                <a:gd name="T22" fmla="*/ 9 w 9"/>
                <a:gd name="T23" fmla="*/ 5 h 10"/>
                <a:gd name="T24" fmla="*/ 5 w 9"/>
                <a:gd name="T25" fmla="*/ 10 h 10"/>
                <a:gd name="T26" fmla="*/ 5 w 9"/>
                <a:gd name="T27" fmla="*/ 10 h 10"/>
                <a:gd name="T28" fmla="*/ 4 w 9"/>
                <a:gd name="T29" fmla="*/ 7 h 10"/>
                <a:gd name="T30" fmla="*/ 3 w 9"/>
                <a:gd name="T31" fmla="*/ 5 h 10"/>
                <a:gd name="T32" fmla="*/ 3 w 9"/>
                <a:gd name="T33" fmla="*/ 5 h 10"/>
                <a:gd name="T34" fmla="*/ 3 w 9"/>
                <a:gd name="T35" fmla="*/ 5 h 10"/>
                <a:gd name="T36" fmla="*/ 3 w 9"/>
                <a:gd name="T37" fmla="*/ 5 h 10"/>
                <a:gd name="T38" fmla="*/ 3 w 9"/>
                <a:gd name="T3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4" y="7"/>
                  </a:move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07" name="Freeform 278"/>
            <p:cNvSpPr/>
            <p:nvPr/>
          </p:nvSpPr>
          <p:spPr bwMode="auto">
            <a:xfrm>
              <a:off x="8715228" y="973960"/>
              <a:ext cx="366887" cy="149828"/>
            </a:xfrm>
            <a:custGeom>
              <a:avLst/>
              <a:gdLst>
                <a:gd name="T0" fmla="*/ 0 w 80"/>
                <a:gd name="T1" fmla="*/ 18 h 32"/>
                <a:gd name="T2" fmla="*/ 1 w 80"/>
                <a:gd name="T3" fmla="*/ 15 h 32"/>
                <a:gd name="T4" fmla="*/ 18 w 80"/>
                <a:gd name="T5" fmla="*/ 1 h 32"/>
                <a:gd name="T6" fmla="*/ 26 w 80"/>
                <a:gd name="T7" fmla="*/ 0 h 32"/>
                <a:gd name="T8" fmla="*/ 31 w 80"/>
                <a:gd name="T9" fmla="*/ 0 h 32"/>
                <a:gd name="T10" fmla="*/ 39 w 80"/>
                <a:gd name="T11" fmla="*/ 5 h 32"/>
                <a:gd name="T12" fmla="*/ 41 w 80"/>
                <a:gd name="T13" fmla="*/ 5 h 32"/>
                <a:gd name="T14" fmla="*/ 48 w 80"/>
                <a:gd name="T15" fmla="*/ 4 h 32"/>
                <a:gd name="T16" fmla="*/ 55 w 80"/>
                <a:gd name="T17" fmla="*/ 4 h 32"/>
                <a:gd name="T18" fmla="*/ 62 w 80"/>
                <a:gd name="T19" fmla="*/ 4 h 32"/>
                <a:gd name="T20" fmla="*/ 74 w 80"/>
                <a:gd name="T21" fmla="*/ 10 h 32"/>
                <a:gd name="T22" fmla="*/ 76 w 80"/>
                <a:gd name="T23" fmla="*/ 15 h 32"/>
                <a:gd name="T24" fmla="*/ 76 w 80"/>
                <a:gd name="T25" fmla="*/ 20 h 32"/>
                <a:gd name="T26" fmla="*/ 80 w 80"/>
                <a:gd name="T27" fmla="*/ 26 h 32"/>
                <a:gd name="T28" fmla="*/ 73 w 80"/>
                <a:gd name="T29" fmla="*/ 32 h 32"/>
                <a:gd name="T30" fmla="*/ 71 w 80"/>
                <a:gd name="T31" fmla="*/ 32 h 32"/>
                <a:gd name="T32" fmla="*/ 63 w 80"/>
                <a:gd name="T33" fmla="*/ 32 h 32"/>
                <a:gd name="T34" fmla="*/ 60 w 80"/>
                <a:gd name="T35" fmla="*/ 32 h 32"/>
                <a:gd name="T36" fmla="*/ 59 w 80"/>
                <a:gd name="T37" fmla="*/ 29 h 32"/>
                <a:gd name="T38" fmla="*/ 63 w 80"/>
                <a:gd name="T39" fmla="*/ 28 h 32"/>
                <a:gd name="T40" fmla="*/ 71 w 80"/>
                <a:gd name="T41" fmla="*/ 29 h 32"/>
                <a:gd name="T42" fmla="*/ 73 w 80"/>
                <a:gd name="T43" fmla="*/ 29 h 32"/>
                <a:gd name="T44" fmla="*/ 76 w 80"/>
                <a:gd name="T45" fmla="*/ 26 h 32"/>
                <a:gd name="T46" fmla="*/ 73 w 80"/>
                <a:gd name="T47" fmla="*/ 22 h 32"/>
                <a:gd name="T48" fmla="*/ 72 w 80"/>
                <a:gd name="T49" fmla="*/ 20 h 32"/>
                <a:gd name="T50" fmla="*/ 73 w 80"/>
                <a:gd name="T51" fmla="*/ 15 h 32"/>
                <a:gd name="T52" fmla="*/ 72 w 80"/>
                <a:gd name="T53" fmla="*/ 12 h 32"/>
                <a:gd name="T54" fmla="*/ 61 w 80"/>
                <a:gd name="T55" fmla="*/ 7 h 32"/>
                <a:gd name="T56" fmla="*/ 55 w 80"/>
                <a:gd name="T57" fmla="*/ 7 h 32"/>
                <a:gd name="T58" fmla="*/ 49 w 80"/>
                <a:gd name="T59" fmla="*/ 7 h 32"/>
                <a:gd name="T60" fmla="*/ 41 w 80"/>
                <a:gd name="T61" fmla="*/ 9 h 32"/>
                <a:gd name="T62" fmla="*/ 38 w 80"/>
                <a:gd name="T63" fmla="*/ 8 h 32"/>
                <a:gd name="T64" fmla="*/ 31 w 80"/>
                <a:gd name="T65" fmla="*/ 3 h 32"/>
                <a:gd name="T66" fmla="*/ 26 w 80"/>
                <a:gd name="T67" fmla="*/ 3 h 32"/>
                <a:gd name="T68" fmla="*/ 19 w 80"/>
                <a:gd name="T69" fmla="*/ 4 h 32"/>
                <a:gd name="T70" fmla="*/ 4 w 80"/>
                <a:gd name="T71" fmla="*/ 16 h 32"/>
                <a:gd name="T72" fmla="*/ 3 w 80"/>
                <a:gd name="T73" fmla="*/ 18 h 32"/>
                <a:gd name="T74" fmla="*/ 7 w 80"/>
                <a:gd name="T75" fmla="*/ 21 h 32"/>
                <a:gd name="T76" fmla="*/ 16 w 80"/>
                <a:gd name="T77" fmla="*/ 29 h 32"/>
                <a:gd name="T78" fmla="*/ 5 w 80"/>
                <a:gd name="T7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32">
                  <a:moveTo>
                    <a:pt x="5" y="24"/>
                  </a:moveTo>
                  <a:cubicBezTo>
                    <a:pt x="4" y="22"/>
                    <a:pt x="0" y="2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9"/>
                    <a:pt x="12" y="3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1"/>
                    <a:pt x="37" y="4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5"/>
                    <a:pt x="46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0" y="4"/>
                    <a:pt x="5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7" y="4"/>
                    <a:pt x="60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6" y="5"/>
                    <a:pt x="71" y="6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6" y="11"/>
                    <a:pt x="77" y="13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7"/>
                    <a:pt x="76" y="18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8" y="21"/>
                    <a:pt x="80" y="23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9"/>
                    <a:pt x="77" y="31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32"/>
                    <a:pt x="72" y="32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8" y="32"/>
                    <a:pt x="65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2" y="32"/>
                    <a:pt x="61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0" y="28"/>
                    <a:pt x="62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6" y="28"/>
                    <a:pt x="69" y="29"/>
                    <a:pt x="71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9"/>
                    <a:pt x="72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8"/>
                    <a:pt x="76" y="27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5" y="23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18"/>
                    <a:pt x="73" y="16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3" y="13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0" y="9"/>
                    <a:pt x="66" y="8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7"/>
                    <a:pt x="57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3" y="7"/>
                    <a:pt x="51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8"/>
                    <a:pt x="44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39" y="9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4" y="6"/>
                    <a:pt x="34" y="4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3"/>
                    <a:pt x="28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1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4" y="6"/>
                    <a:pt x="5" y="12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4"/>
                    <a:pt x="15" y="30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1" y="32"/>
                    <a:pt x="8" y="25"/>
                    <a:pt x="5" y="2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08" name="Freeform 279"/>
            <p:cNvSpPr/>
            <p:nvPr/>
          </p:nvSpPr>
          <p:spPr bwMode="auto">
            <a:xfrm>
              <a:off x="8724833" y="1029666"/>
              <a:ext cx="353441" cy="71072"/>
            </a:xfrm>
            <a:custGeom>
              <a:avLst/>
              <a:gdLst>
                <a:gd name="T0" fmla="*/ 74 w 77"/>
                <a:gd name="T1" fmla="*/ 15 h 15"/>
                <a:gd name="T2" fmla="*/ 70 w 77"/>
                <a:gd name="T3" fmla="*/ 15 h 15"/>
                <a:gd name="T4" fmla="*/ 70 w 77"/>
                <a:gd name="T5" fmla="*/ 15 h 15"/>
                <a:gd name="T6" fmla="*/ 61 w 77"/>
                <a:gd name="T7" fmla="*/ 12 h 15"/>
                <a:gd name="T8" fmla="*/ 61 w 77"/>
                <a:gd name="T9" fmla="*/ 12 h 15"/>
                <a:gd name="T10" fmla="*/ 60 w 77"/>
                <a:gd name="T11" fmla="*/ 9 h 15"/>
                <a:gd name="T12" fmla="*/ 60 w 77"/>
                <a:gd name="T13" fmla="*/ 9 h 15"/>
                <a:gd name="T14" fmla="*/ 60 w 77"/>
                <a:gd name="T15" fmla="*/ 7 h 15"/>
                <a:gd name="T16" fmla="*/ 60 w 77"/>
                <a:gd name="T17" fmla="*/ 7 h 15"/>
                <a:gd name="T18" fmla="*/ 57 w 77"/>
                <a:gd name="T19" fmla="*/ 6 h 15"/>
                <a:gd name="T20" fmla="*/ 57 w 77"/>
                <a:gd name="T21" fmla="*/ 6 h 15"/>
                <a:gd name="T22" fmla="*/ 54 w 77"/>
                <a:gd name="T23" fmla="*/ 5 h 15"/>
                <a:gd name="T24" fmla="*/ 54 w 77"/>
                <a:gd name="T25" fmla="*/ 5 h 15"/>
                <a:gd name="T26" fmla="*/ 39 w 77"/>
                <a:gd name="T27" fmla="*/ 11 h 15"/>
                <a:gd name="T28" fmla="*/ 39 w 77"/>
                <a:gd name="T29" fmla="*/ 11 h 15"/>
                <a:gd name="T30" fmla="*/ 38 w 77"/>
                <a:gd name="T31" fmla="*/ 11 h 15"/>
                <a:gd name="T32" fmla="*/ 38 w 77"/>
                <a:gd name="T33" fmla="*/ 11 h 15"/>
                <a:gd name="T34" fmla="*/ 32 w 77"/>
                <a:gd name="T35" fmla="*/ 5 h 15"/>
                <a:gd name="T36" fmla="*/ 32 w 77"/>
                <a:gd name="T37" fmla="*/ 5 h 15"/>
                <a:gd name="T38" fmla="*/ 25 w 77"/>
                <a:gd name="T39" fmla="*/ 2 h 15"/>
                <a:gd name="T40" fmla="*/ 25 w 77"/>
                <a:gd name="T41" fmla="*/ 2 h 15"/>
                <a:gd name="T42" fmla="*/ 24 w 77"/>
                <a:gd name="T43" fmla="*/ 2 h 15"/>
                <a:gd name="T44" fmla="*/ 24 w 77"/>
                <a:gd name="T45" fmla="*/ 2 h 15"/>
                <a:gd name="T46" fmla="*/ 5 w 77"/>
                <a:gd name="T47" fmla="*/ 9 h 15"/>
                <a:gd name="T48" fmla="*/ 5 w 77"/>
                <a:gd name="T49" fmla="*/ 9 h 15"/>
                <a:gd name="T50" fmla="*/ 0 w 77"/>
                <a:gd name="T51" fmla="*/ 6 h 15"/>
                <a:gd name="T52" fmla="*/ 0 w 77"/>
                <a:gd name="T53" fmla="*/ 6 h 15"/>
                <a:gd name="T54" fmla="*/ 0 w 77"/>
                <a:gd name="T55" fmla="*/ 6 h 15"/>
                <a:gd name="T56" fmla="*/ 2 w 77"/>
                <a:gd name="T57" fmla="*/ 5 h 15"/>
                <a:gd name="T58" fmla="*/ 5 w 77"/>
                <a:gd name="T59" fmla="*/ 7 h 15"/>
                <a:gd name="T60" fmla="*/ 5 w 77"/>
                <a:gd name="T61" fmla="*/ 7 h 15"/>
                <a:gd name="T62" fmla="*/ 24 w 77"/>
                <a:gd name="T63" fmla="*/ 0 h 15"/>
                <a:gd name="T64" fmla="*/ 24 w 77"/>
                <a:gd name="T65" fmla="*/ 0 h 15"/>
                <a:gd name="T66" fmla="*/ 25 w 77"/>
                <a:gd name="T67" fmla="*/ 0 h 15"/>
                <a:gd name="T68" fmla="*/ 25 w 77"/>
                <a:gd name="T69" fmla="*/ 0 h 15"/>
                <a:gd name="T70" fmla="*/ 33 w 77"/>
                <a:gd name="T71" fmla="*/ 4 h 15"/>
                <a:gd name="T72" fmla="*/ 33 w 77"/>
                <a:gd name="T73" fmla="*/ 4 h 15"/>
                <a:gd name="T74" fmla="*/ 38 w 77"/>
                <a:gd name="T75" fmla="*/ 9 h 15"/>
                <a:gd name="T76" fmla="*/ 38 w 77"/>
                <a:gd name="T77" fmla="*/ 9 h 15"/>
                <a:gd name="T78" fmla="*/ 39 w 77"/>
                <a:gd name="T79" fmla="*/ 10 h 15"/>
                <a:gd name="T80" fmla="*/ 39 w 77"/>
                <a:gd name="T81" fmla="*/ 10 h 15"/>
                <a:gd name="T82" fmla="*/ 54 w 77"/>
                <a:gd name="T83" fmla="*/ 4 h 15"/>
                <a:gd name="T84" fmla="*/ 54 w 77"/>
                <a:gd name="T85" fmla="*/ 4 h 15"/>
                <a:gd name="T86" fmla="*/ 58 w 77"/>
                <a:gd name="T87" fmla="*/ 4 h 15"/>
                <a:gd name="T88" fmla="*/ 58 w 77"/>
                <a:gd name="T89" fmla="*/ 4 h 15"/>
                <a:gd name="T90" fmla="*/ 61 w 77"/>
                <a:gd name="T91" fmla="*/ 7 h 15"/>
                <a:gd name="T92" fmla="*/ 61 w 77"/>
                <a:gd name="T93" fmla="*/ 7 h 15"/>
                <a:gd name="T94" fmla="*/ 61 w 77"/>
                <a:gd name="T95" fmla="*/ 9 h 15"/>
                <a:gd name="T96" fmla="*/ 61 w 77"/>
                <a:gd name="T97" fmla="*/ 9 h 15"/>
                <a:gd name="T98" fmla="*/ 62 w 77"/>
                <a:gd name="T99" fmla="*/ 11 h 15"/>
                <a:gd name="T100" fmla="*/ 62 w 77"/>
                <a:gd name="T101" fmla="*/ 11 h 15"/>
                <a:gd name="T102" fmla="*/ 70 w 77"/>
                <a:gd name="T103" fmla="*/ 13 h 15"/>
                <a:gd name="T104" fmla="*/ 70 w 77"/>
                <a:gd name="T105" fmla="*/ 13 h 15"/>
                <a:gd name="T106" fmla="*/ 74 w 77"/>
                <a:gd name="T107" fmla="*/ 14 h 15"/>
                <a:gd name="T108" fmla="*/ 74 w 77"/>
                <a:gd name="T109" fmla="*/ 14 h 15"/>
                <a:gd name="T110" fmla="*/ 75 w 77"/>
                <a:gd name="T111" fmla="*/ 13 h 15"/>
                <a:gd name="T112" fmla="*/ 75 w 77"/>
                <a:gd name="T113" fmla="*/ 13 h 15"/>
                <a:gd name="T114" fmla="*/ 77 w 77"/>
                <a:gd name="T115" fmla="*/ 13 h 15"/>
                <a:gd name="T116" fmla="*/ 74 w 77"/>
                <a:gd name="T117" fmla="*/ 15 h 15"/>
                <a:gd name="T118" fmla="*/ 74 w 77"/>
                <a:gd name="T119" fmla="*/ 15 h 15"/>
                <a:gd name="T120" fmla="*/ 74 w 77"/>
                <a:gd name="T1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15">
                  <a:moveTo>
                    <a:pt x="74" y="15"/>
                  </a:moveTo>
                  <a:cubicBezTo>
                    <a:pt x="73" y="15"/>
                    <a:pt x="71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8" y="14"/>
                    <a:pt x="63" y="15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0" y="11"/>
                    <a:pt x="60" y="10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8"/>
                    <a:pt x="60" y="8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5"/>
                    <a:pt x="55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49" y="5"/>
                    <a:pt x="46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2" y="10"/>
                    <a:pt x="33" y="9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2"/>
                    <a:pt x="28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1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0" y="7"/>
                    <a:pt x="19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6" y="9"/>
                    <a:pt x="33" y="8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5" y="10"/>
                    <a:pt x="47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4"/>
                    <a:pt x="56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1" y="5"/>
                    <a:pt x="62" y="6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9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10"/>
                    <a:pt x="61" y="10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3" y="12"/>
                    <a:pt x="68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3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4"/>
                    <a:pt x="75" y="14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5"/>
                    <a:pt x="75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09" name="Freeform 280"/>
            <p:cNvSpPr/>
            <p:nvPr/>
          </p:nvSpPr>
          <p:spPr bwMode="auto">
            <a:xfrm>
              <a:off x="8807431" y="1085371"/>
              <a:ext cx="30734" cy="38418"/>
            </a:xfrm>
            <a:custGeom>
              <a:avLst/>
              <a:gdLst>
                <a:gd name="T0" fmla="*/ 0 w 7"/>
                <a:gd name="T1" fmla="*/ 2 h 8"/>
                <a:gd name="T2" fmla="*/ 0 w 7"/>
                <a:gd name="T3" fmla="*/ 2 h 8"/>
                <a:gd name="T4" fmla="*/ 1 w 7"/>
                <a:gd name="T5" fmla="*/ 0 h 8"/>
                <a:gd name="T6" fmla="*/ 7 w 7"/>
                <a:gd name="T7" fmla="*/ 8 h 8"/>
                <a:gd name="T8" fmla="*/ 7 w 7"/>
                <a:gd name="T9" fmla="*/ 8 h 8"/>
                <a:gd name="T10" fmla="*/ 6 w 7"/>
                <a:gd name="T11" fmla="*/ 8 h 8"/>
                <a:gd name="T12" fmla="*/ 0 w 7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2"/>
                    <a:pt x="6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6"/>
                    <a:pt x="3" y="3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10" name="Freeform 281"/>
            <p:cNvSpPr/>
            <p:nvPr/>
          </p:nvSpPr>
          <p:spPr bwMode="auto">
            <a:xfrm>
              <a:off x="8861215" y="1091134"/>
              <a:ext cx="13446" cy="36497"/>
            </a:xfrm>
            <a:custGeom>
              <a:avLst/>
              <a:gdLst>
                <a:gd name="T0" fmla="*/ 0 w 3"/>
                <a:gd name="T1" fmla="*/ 4 h 8"/>
                <a:gd name="T2" fmla="*/ 2 w 3"/>
                <a:gd name="T3" fmla="*/ 0 h 8"/>
                <a:gd name="T4" fmla="*/ 2 w 3"/>
                <a:gd name="T5" fmla="*/ 0 h 8"/>
                <a:gd name="T6" fmla="*/ 2 w 3"/>
                <a:gd name="T7" fmla="*/ 0 h 8"/>
                <a:gd name="T8" fmla="*/ 3 w 3"/>
                <a:gd name="T9" fmla="*/ 1 h 8"/>
                <a:gd name="T10" fmla="*/ 2 w 3"/>
                <a:gd name="T11" fmla="*/ 4 h 8"/>
                <a:gd name="T12" fmla="*/ 2 w 3"/>
                <a:gd name="T13" fmla="*/ 4 h 8"/>
                <a:gd name="T14" fmla="*/ 3 w 3"/>
                <a:gd name="T15" fmla="*/ 6 h 8"/>
                <a:gd name="T16" fmla="*/ 3 w 3"/>
                <a:gd name="T17" fmla="*/ 6 h 8"/>
                <a:gd name="T18" fmla="*/ 2 w 3"/>
                <a:gd name="T19" fmla="*/ 8 h 8"/>
                <a:gd name="T20" fmla="*/ 0 w 3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8">
                  <a:moveTo>
                    <a:pt x="0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11" name="Freeform 282"/>
            <p:cNvSpPr/>
            <p:nvPr/>
          </p:nvSpPr>
          <p:spPr bwMode="auto">
            <a:xfrm>
              <a:off x="8897712" y="1091134"/>
              <a:ext cx="36497" cy="42259"/>
            </a:xfrm>
            <a:custGeom>
              <a:avLst/>
              <a:gdLst>
                <a:gd name="T0" fmla="*/ 0 w 8"/>
                <a:gd name="T1" fmla="*/ 6 h 9"/>
                <a:gd name="T2" fmla="*/ 6 w 8"/>
                <a:gd name="T3" fmla="*/ 0 h 9"/>
                <a:gd name="T4" fmla="*/ 6 w 8"/>
                <a:gd name="T5" fmla="*/ 0 h 9"/>
                <a:gd name="T6" fmla="*/ 8 w 8"/>
                <a:gd name="T7" fmla="*/ 2 h 9"/>
                <a:gd name="T8" fmla="*/ 8 w 8"/>
                <a:gd name="T9" fmla="*/ 2 h 9"/>
                <a:gd name="T10" fmla="*/ 6 w 8"/>
                <a:gd name="T11" fmla="*/ 6 h 9"/>
                <a:gd name="T12" fmla="*/ 6 w 8"/>
                <a:gd name="T13" fmla="*/ 6 h 9"/>
                <a:gd name="T14" fmla="*/ 5 w 8"/>
                <a:gd name="T15" fmla="*/ 4 h 9"/>
                <a:gd name="T16" fmla="*/ 7 w 8"/>
                <a:gd name="T17" fmla="*/ 2 h 9"/>
                <a:gd name="T18" fmla="*/ 7 w 8"/>
                <a:gd name="T19" fmla="*/ 2 h 9"/>
                <a:gd name="T20" fmla="*/ 6 w 8"/>
                <a:gd name="T21" fmla="*/ 2 h 9"/>
                <a:gd name="T22" fmla="*/ 6 w 8"/>
                <a:gd name="T23" fmla="*/ 2 h 9"/>
                <a:gd name="T24" fmla="*/ 2 w 8"/>
                <a:gd name="T25" fmla="*/ 6 h 9"/>
                <a:gd name="T26" fmla="*/ 2 w 8"/>
                <a:gd name="T27" fmla="*/ 6 h 9"/>
                <a:gd name="T28" fmla="*/ 3 w 8"/>
                <a:gd name="T29" fmla="*/ 8 h 9"/>
                <a:gd name="T30" fmla="*/ 3 w 8"/>
                <a:gd name="T31" fmla="*/ 8 h 9"/>
                <a:gd name="T32" fmla="*/ 3 w 8"/>
                <a:gd name="T33" fmla="*/ 8 h 9"/>
                <a:gd name="T34" fmla="*/ 1 w 8"/>
                <a:gd name="T35" fmla="*/ 9 h 9"/>
                <a:gd name="T36" fmla="*/ 0 w 8"/>
                <a:gd name="T3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4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3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12" name="Freeform 283"/>
            <p:cNvSpPr/>
            <p:nvPr/>
          </p:nvSpPr>
          <p:spPr bwMode="auto">
            <a:xfrm>
              <a:off x="8751725" y="1183336"/>
              <a:ext cx="76835" cy="78756"/>
            </a:xfrm>
            <a:custGeom>
              <a:avLst/>
              <a:gdLst>
                <a:gd name="T0" fmla="*/ 0 w 17"/>
                <a:gd name="T1" fmla="*/ 16 h 17"/>
                <a:gd name="T2" fmla="*/ 14 w 17"/>
                <a:gd name="T3" fmla="*/ 0 h 17"/>
                <a:gd name="T4" fmla="*/ 14 w 17"/>
                <a:gd name="T5" fmla="*/ 0 h 17"/>
                <a:gd name="T6" fmla="*/ 17 w 17"/>
                <a:gd name="T7" fmla="*/ 0 h 17"/>
                <a:gd name="T8" fmla="*/ 17 w 17"/>
                <a:gd name="T9" fmla="*/ 0 h 17"/>
                <a:gd name="T10" fmla="*/ 17 w 17"/>
                <a:gd name="T11" fmla="*/ 0 h 17"/>
                <a:gd name="T12" fmla="*/ 16 w 17"/>
                <a:gd name="T13" fmla="*/ 2 h 17"/>
                <a:gd name="T14" fmla="*/ 14 w 17"/>
                <a:gd name="T15" fmla="*/ 1 h 17"/>
                <a:gd name="T16" fmla="*/ 14 w 17"/>
                <a:gd name="T17" fmla="*/ 1 h 17"/>
                <a:gd name="T18" fmla="*/ 6 w 17"/>
                <a:gd name="T19" fmla="*/ 7 h 17"/>
                <a:gd name="T20" fmla="*/ 6 w 17"/>
                <a:gd name="T21" fmla="*/ 7 h 17"/>
                <a:gd name="T22" fmla="*/ 2 w 17"/>
                <a:gd name="T23" fmla="*/ 16 h 17"/>
                <a:gd name="T24" fmla="*/ 2 w 17"/>
                <a:gd name="T25" fmla="*/ 16 h 17"/>
                <a:gd name="T26" fmla="*/ 2 w 17"/>
                <a:gd name="T27" fmla="*/ 16 h 17"/>
                <a:gd name="T28" fmla="*/ 2 w 17"/>
                <a:gd name="T29" fmla="*/ 16 h 17"/>
                <a:gd name="T30" fmla="*/ 0 w 17"/>
                <a:gd name="T31" fmla="*/ 17 h 17"/>
                <a:gd name="T32" fmla="*/ 0 w 17"/>
                <a:gd name="T3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cubicBezTo>
                    <a:pt x="1" y="10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8" y="4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10"/>
                    <a:pt x="2" y="14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13" name="Freeform 284"/>
            <p:cNvSpPr/>
            <p:nvPr/>
          </p:nvSpPr>
          <p:spPr bwMode="auto">
            <a:xfrm>
              <a:off x="8847769" y="1192940"/>
              <a:ext cx="13446" cy="51864"/>
            </a:xfrm>
            <a:custGeom>
              <a:avLst/>
              <a:gdLst>
                <a:gd name="T0" fmla="*/ 0 w 3"/>
                <a:gd name="T1" fmla="*/ 10 h 11"/>
                <a:gd name="T2" fmla="*/ 1 w 3"/>
                <a:gd name="T3" fmla="*/ 6 h 11"/>
                <a:gd name="T4" fmla="*/ 1 w 3"/>
                <a:gd name="T5" fmla="*/ 6 h 11"/>
                <a:gd name="T6" fmla="*/ 0 w 3"/>
                <a:gd name="T7" fmla="*/ 1 h 11"/>
                <a:gd name="T8" fmla="*/ 0 w 3"/>
                <a:gd name="T9" fmla="*/ 1 h 11"/>
                <a:gd name="T10" fmla="*/ 1 w 3"/>
                <a:gd name="T11" fmla="*/ 0 h 11"/>
                <a:gd name="T12" fmla="*/ 3 w 3"/>
                <a:gd name="T13" fmla="*/ 6 h 11"/>
                <a:gd name="T14" fmla="*/ 3 w 3"/>
                <a:gd name="T15" fmla="*/ 6 h 11"/>
                <a:gd name="T16" fmla="*/ 1 w 3"/>
                <a:gd name="T17" fmla="*/ 11 h 11"/>
                <a:gd name="T18" fmla="*/ 1 w 3"/>
                <a:gd name="T19" fmla="*/ 11 h 11"/>
                <a:gd name="T20" fmla="*/ 0 w 3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1">
                  <a:moveTo>
                    <a:pt x="0" y="10"/>
                  </a:moveTo>
                  <a:cubicBezTo>
                    <a:pt x="1" y="10"/>
                    <a:pt x="1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3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2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14" name="Freeform 285"/>
            <p:cNvSpPr/>
            <p:nvPr/>
          </p:nvSpPr>
          <p:spPr bwMode="auto">
            <a:xfrm>
              <a:off x="8939971" y="1192940"/>
              <a:ext cx="26892" cy="59547"/>
            </a:xfrm>
            <a:custGeom>
              <a:avLst/>
              <a:gdLst>
                <a:gd name="T0" fmla="*/ 4 w 6"/>
                <a:gd name="T1" fmla="*/ 13 h 13"/>
                <a:gd name="T2" fmla="*/ 5 w 6"/>
                <a:gd name="T3" fmla="*/ 12 h 13"/>
                <a:gd name="T4" fmla="*/ 5 w 6"/>
                <a:gd name="T5" fmla="*/ 12 h 13"/>
                <a:gd name="T6" fmla="*/ 0 w 6"/>
                <a:gd name="T7" fmla="*/ 1 h 13"/>
                <a:gd name="T8" fmla="*/ 0 w 6"/>
                <a:gd name="T9" fmla="*/ 1 h 13"/>
                <a:gd name="T10" fmla="*/ 2 w 6"/>
                <a:gd name="T11" fmla="*/ 0 h 13"/>
                <a:gd name="T12" fmla="*/ 6 w 6"/>
                <a:gd name="T13" fmla="*/ 12 h 13"/>
                <a:gd name="T14" fmla="*/ 6 w 6"/>
                <a:gd name="T15" fmla="*/ 12 h 13"/>
                <a:gd name="T16" fmla="*/ 6 w 6"/>
                <a:gd name="T17" fmla="*/ 13 h 13"/>
                <a:gd name="T18" fmla="*/ 6 w 6"/>
                <a:gd name="T19" fmla="*/ 13 h 13"/>
                <a:gd name="T20" fmla="*/ 4 w 6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3">
                  <a:moveTo>
                    <a:pt x="4" y="13"/>
                  </a:moveTo>
                  <a:cubicBezTo>
                    <a:pt x="4" y="13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8"/>
                    <a:pt x="3" y="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4"/>
                    <a:pt x="6" y="7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15" name="Freeform 286"/>
            <p:cNvSpPr/>
            <p:nvPr/>
          </p:nvSpPr>
          <p:spPr bwMode="auto">
            <a:xfrm>
              <a:off x="8705624" y="1285142"/>
              <a:ext cx="145987" cy="149828"/>
            </a:xfrm>
            <a:custGeom>
              <a:avLst/>
              <a:gdLst>
                <a:gd name="T0" fmla="*/ 4 w 32"/>
                <a:gd name="T1" fmla="*/ 22 h 32"/>
                <a:gd name="T2" fmla="*/ 4 w 32"/>
                <a:gd name="T3" fmla="*/ 21 h 32"/>
                <a:gd name="T4" fmla="*/ 4 w 32"/>
                <a:gd name="T5" fmla="*/ 21 h 32"/>
                <a:gd name="T6" fmla="*/ 6 w 32"/>
                <a:gd name="T7" fmla="*/ 22 h 32"/>
                <a:gd name="T8" fmla="*/ 7 w 32"/>
                <a:gd name="T9" fmla="*/ 22 h 32"/>
                <a:gd name="T10" fmla="*/ 7 w 32"/>
                <a:gd name="T11" fmla="*/ 22 h 32"/>
                <a:gd name="T12" fmla="*/ 7 w 32"/>
                <a:gd name="T13" fmla="*/ 22 h 32"/>
                <a:gd name="T14" fmla="*/ 12 w 32"/>
                <a:gd name="T15" fmla="*/ 26 h 32"/>
                <a:gd name="T16" fmla="*/ 12 w 32"/>
                <a:gd name="T17" fmla="*/ 26 h 32"/>
                <a:gd name="T18" fmla="*/ 23 w 32"/>
                <a:gd name="T19" fmla="*/ 29 h 32"/>
                <a:gd name="T20" fmla="*/ 23 w 32"/>
                <a:gd name="T21" fmla="*/ 29 h 32"/>
                <a:gd name="T22" fmla="*/ 26 w 32"/>
                <a:gd name="T23" fmla="*/ 28 h 32"/>
                <a:gd name="T24" fmla="*/ 26 w 32"/>
                <a:gd name="T25" fmla="*/ 28 h 32"/>
                <a:gd name="T26" fmla="*/ 28 w 32"/>
                <a:gd name="T27" fmla="*/ 25 h 32"/>
                <a:gd name="T28" fmla="*/ 28 w 32"/>
                <a:gd name="T29" fmla="*/ 25 h 32"/>
                <a:gd name="T30" fmla="*/ 16 w 32"/>
                <a:gd name="T31" fmla="*/ 16 h 32"/>
                <a:gd name="T32" fmla="*/ 16 w 32"/>
                <a:gd name="T33" fmla="*/ 16 h 32"/>
                <a:gd name="T34" fmla="*/ 2 w 32"/>
                <a:gd name="T35" fmla="*/ 12 h 32"/>
                <a:gd name="T36" fmla="*/ 2 w 32"/>
                <a:gd name="T37" fmla="*/ 12 h 32"/>
                <a:gd name="T38" fmla="*/ 0 w 32"/>
                <a:gd name="T39" fmla="*/ 7 h 32"/>
                <a:gd name="T40" fmla="*/ 0 w 32"/>
                <a:gd name="T41" fmla="*/ 7 h 32"/>
                <a:gd name="T42" fmla="*/ 5 w 32"/>
                <a:gd name="T43" fmla="*/ 1 h 32"/>
                <a:gd name="T44" fmla="*/ 5 w 32"/>
                <a:gd name="T45" fmla="*/ 1 h 32"/>
                <a:gd name="T46" fmla="*/ 11 w 32"/>
                <a:gd name="T47" fmla="*/ 0 h 32"/>
                <a:gd name="T48" fmla="*/ 11 w 32"/>
                <a:gd name="T49" fmla="*/ 0 h 32"/>
                <a:gd name="T50" fmla="*/ 31 w 32"/>
                <a:gd name="T51" fmla="*/ 12 h 32"/>
                <a:gd name="T52" fmla="*/ 31 w 32"/>
                <a:gd name="T53" fmla="*/ 12 h 32"/>
                <a:gd name="T54" fmla="*/ 28 w 32"/>
                <a:gd name="T55" fmla="*/ 13 h 32"/>
                <a:gd name="T56" fmla="*/ 11 w 32"/>
                <a:gd name="T57" fmla="*/ 3 h 32"/>
                <a:gd name="T58" fmla="*/ 11 w 32"/>
                <a:gd name="T59" fmla="*/ 3 h 32"/>
                <a:gd name="T60" fmla="*/ 6 w 32"/>
                <a:gd name="T61" fmla="*/ 4 h 32"/>
                <a:gd name="T62" fmla="*/ 6 w 32"/>
                <a:gd name="T63" fmla="*/ 4 h 32"/>
                <a:gd name="T64" fmla="*/ 4 w 32"/>
                <a:gd name="T65" fmla="*/ 7 h 32"/>
                <a:gd name="T66" fmla="*/ 4 w 32"/>
                <a:gd name="T67" fmla="*/ 7 h 32"/>
                <a:gd name="T68" fmla="*/ 5 w 32"/>
                <a:gd name="T69" fmla="*/ 9 h 32"/>
                <a:gd name="T70" fmla="*/ 5 w 32"/>
                <a:gd name="T71" fmla="*/ 9 h 32"/>
                <a:gd name="T72" fmla="*/ 16 w 32"/>
                <a:gd name="T73" fmla="*/ 13 h 32"/>
                <a:gd name="T74" fmla="*/ 16 w 32"/>
                <a:gd name="T75" fmla="*/ 13 h 32"/>
                <a:gd name="T76" fmla="*/ 32 w 32"/>
                <a:gd name="T77" fmla="*/ 25 h 32"/>
                <a:gd name="T78" fmla="*/ 32 w 32"/>
                <a:gd name="T79" fmla="*/ 25 h 32"/>
                <a:gd name="T80" fmla="*/ 29 w 32"/>
                <a:gd name="T81" fmla="*/ 31 h 32"/>
                <a:gd name="T82" fmla="*/ 29 w 32"/>
                <a:gd name="T83" fmla="*/ 31 h 32"/>
                <a:gd name="T84" fmla="*/ 23 w 32"/>
                <a:gd name="T85" fmla="*/ 32 h 32"/>
                <a:gd name="T86" fmla="*/ 23 w 32"/>
                <a:gd name="T87" fmla="*/ 32 h 32"/>
                <a:gd name="T88" fmla="*/ 4 w 32"/>
                <a:gd name="T8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32">
                  <a:moveTo>
                    <a:pt x="4" y="22"/>
                  </a:move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9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8"/>
                    <a:pt x="20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7"/>
                    <a:pt x="28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2"/>
                    <a:pt x="19" y="17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15"/>
                    <a:pt x="6" y="16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9" y="0"/>
                    <a:pt x="29" y="5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8"/>
                    <a:pt x="1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12"/>
                    <a:pt x="12" y="12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1" y="14"/>
                    <a:pt x="31" y="18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7"/>
                    <a:pt x="30" y="29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2"/>
                    <a:pt x="25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6" y="32"/>
                    <a:pt x="5" y="29"/>
                    <a:pt x="4" y="2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16" name="Freeform 287"/>
            <p:cNvSpPr/>
            <p:nvPr/>
          </p:nvSpPr>
          <p:spPr bwMode="auto">
            <a:xfrm>
              <a:off x="8769013" y="1275538"/>
              <a:ext cx="38418" cy="176721"/>
            </a:xfrm>
            <a:custGeom>
              <a:avLst/>
              <a:gdLst>
                <a:gd name="T0" fmla="*/ 0 w 8"/>
                <a:gd name="T1" fmla="*/ 37 h 38"/>
                <a:gd name="T2" fmla="*/ 2 w 8"/>
                <a:gd name="T3" fmla="*/ 24 h 38"/>
                <a:gd name="T4" fmla="*/ 2 w 8"/>
                <a:gd name="T5" fmla="*/ 24 h 38"/>
                <a:gd name="T6" fmla="*/ 5 w 8"/>
                <a:gd name="T7" fmla="*/ 0 h 38"/>
                <a:gd name="T8" fmla="*/ 5 w 8"/>
                <a:gd name="T9" fmla="*/ 0 h 38"/>
                <a:gd name="T10" fmla="*/ 5 w 8"/>
                <a:gd name="T11" fmla="*/ 0 h 38"/>
                <a:gd name="T12" fmla="*/ 8 w 8"/>
                <a:gd name="T13" fmla="*/ 0 h 38"/>
                <a:gd name="T14" fmla="*/ 6 w 8"/>
                <a:gd name="T15" fmla="*/ 25 h 38"/>
                <a:gd name="T16" fmla="*/ 6 w 8"/>
                <a:gd name="T17" fmla="*/ 25 h 38"/>
                <a:gd name="T18" fmla="*/ 4 w 8"/>
                <a:gd name="T19" fmla="*/ 38 h 38"/>
                <a:gd name="T20" fmla="*/ 4 w 8"/>
                <a:gd name="T21" fmla="*/ 38 h 38"/>
                <a:gd name="T22" fmla="*/ 0 w 8"/>
                <a:gd name="T2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38">
                  <a:moveTo>
                    <a:pt x="0" y="37"/>
                  </a:moveTo>
                  <a:cubicBezTo>
                    <a:pt x="2" y="34"/>
                    <a:pt x="2" y="28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" y="16"/>
                    <a:pt x="5" y="8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7" y="16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9"/>
                    <a:pt x="5" y="34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17" name="Freeform 288"/>
            <p:cNvSpPr/>
            <p:nvPr/>
          </p:nvSpPr>
          <p:spPr bwMode="auto">
            <a:xfrm>
              <a:off x="8160095" y="1527173"/>
              <a:ext cx="651177" cy="130620"/>
            </a:xfrm>
            <a:custGeom>
              <a:avLst/>
              <a:gdLst>
                <a:gd name="T0" fmla="*/ 12 w 142"/>
                <a:gd name="T1" fmla="*/ 7 h 28"/>
                <a:gd name="T2" fmla="*/ 25 w 142"/>
                <a:gd name="T3" fmla="*/ 4 h 28"/>
                <a:gd name="T4" fmla="*/ 17 w 142"/>
                <a:gd name="T5" fmla="*/ 8 h 28"/>
                <a:gd name="T6" fmla="*/ 30 w 142"/>
                <a:gd name="T7" fmla="*/ 6 h 28"/>
                <a:gd name="T8" fmla="*/ 28 w 142"/>
                <a:gd name="T9" fmla="*/ 9 h 28"/>
                <a:gd name="T10" fmla="*/ 36 w 142"/>
                <a:gd name="T11" fmla="*/ 8 h 28"/>
                <a:gd name="T12" fmla="*/ 33 w 142"/>
                <a:gd name="T13" fmla="*/ 11 h 28"/>
                <a:gd name="T14" fmla="*/ 19 w 142"/>
                <a:gd name="T15" fmla="*/ 14 h 28"/>
                <a:gd name="T16" fmla="*/ 40 w 142"/>
                <a:gd name="T17" fmla="*/ 12 h 28"/>
                <a:gd name="T18" fmla="*/ 33 w 142"/>
                <a:gd name="T19" fmla="*/ 15 h 28"/>
                <a:gd name="T20" fmla="*/ 35 w 142"/>
                <a:gd name="T21" fmla="*/ 15 h 28"/>
                <a:gd name="T22" fmla="*/ 45 w 142"/>
                <a:gd name="T23" fmla="*/ 15 h 28"/>
                <a:gd name="T24" fmla="*/ 47 w 142"/>
                <a:gd name="T25" fmla="*/ 17 h 28"/>
                <a:gd name="T26" fmla="*/ 60 w 142"/>
                <a:gd name="T27" fmla="*/ 15 h 28"/>
                <a:gd name="T28" fmla="*/ 49 w 142"/>
                <a:gd name="T29" fmla="*/ 22 h 28"/>
                <a:gd name="T30" fmla="*/ 71 w 142"/>
                <a:gd name="T31" fmla="*/ 16 h 28"/>
                <a:gd name="T32" fmla="*/ 82 w 142"/>
                <a:gd name="T33" fmla="*/ 19 h 28"/>
                <a:gd name="T34" fmla="*/ 81 w 142"/>
                <a:gd name="T35" fmla="*/ 19 h 28"/>
                <a:gd name="T36" fmla="*/ 142 w 142"/>
                <a:gd name="T37" fmla="*/ 7 h 28"/>
                <a:gd name="T38" fmla="*/ 128 w 142"/>
                <a:gd name="T39" fmla="*/ 11 h 28"/>
                <a:gd name="T40" fmla="*/ 113 w 142"/>
                <a:gd name="T41" fmla="*/ 13 h 28"/>
                <a:gd name="T42" fmla="*/ 122 w 142"/>
                <a:gd name="T43" fmla="*/ 6 h 28"/>
                <a:gd name="T44" fmla="*/ 127 w 142"/>
                <a:gd name="T45" fmla="*/ 4 h 28"/>
                <a:gd name="T46" fmla="*/ 136 w 142"/>
                <a:gd name="T47" fmla="*/ 0 h 28"/>
                <a:gd name="T48" fmla="*/ 129 w 142"/>
                <a:gd name="T49" fmla="*/ 4 h 28"/>
                <a:gd name="T50" fmla="*/ 121 w 142"/>
                <a:gd name="T51" fmla="*/ 4 h 28"/>
                <a:gd name="T52" fmla="*/ 135 w 142"/>
                <a:gd name="T53" fmla="*/ 1 h 28"/>
                <a:gd name="T54" fmla="*/ 132 w 142"/>
                <a:gd name="T55" fmla="*/ 6 h 28"/>
                <a:gd name="T56" fmla="*/ 132 w 142"/>
                <a:gd name="T57" fmla="*/ 6 h 28"/>
                <a:gd name="T58" fmla="*/ 125 w 142"/>
                <a:gd name="T59" fmla="*/ 9 h 28"/>
                <a:gd name="T60" fmla="*/ 134 w 142"/>
                <a:gd name="T61" fmla="*/ 3 h 28"/>
                <a:gd name="T62" fmla="*/ 121 w 142"/>
                <a:gd name="T63" fmla="*/ 4 h 28"/>
                <a:gd name="T64" fmla="*/ 136 w 142"/>
                <a:gd name="T65" fmla="*/ 0 h 28"/>
                <a:gd name="T66" fmla="*/ 122 w 142"/>
                <a:gd name="T67" fmla="*/ 4 h 28"/>
                <a:gd name="T68" fmla="*/ 135 w 142"/>
                <a:gd name="T69" fmla="*/ 2 h 28"/>
                <a:gd name="T70" fmla="*/ 118 w 142"/>
                <a:gd name="T71" fmla="*/ 9 h 28"/>
                <a:gd name="T72" fmla="*/ 121 w 142"/>
                <a:gd name="T73" fmla="*/ 12 h 28"/>
                <a:gd name="T74" fmla="*/ 142 w 142"/>
                <a:gd name="T75" fmla="*/ 7 h 28"/>
                <a:gd name="T76" fmla="*/ 102 w 142"/>
                <a:gd name="T77" fmla="*/ 16 h 28"/>
                <a:gd name="T78" fmla="*/ 61 w 142"/>
                <a:gd name="T79" fmla="*/ 24 h 28"/>
                <a:gd name="T80" fmla="*/ 104 w 142"/>
                <a:gd name="T81" fmla="*/ 13 h 28"/>
                <a:gd name="T82" fmla="*/ 33 w 142"/>
                <a:gd name="T83" fmla="*/ 28 h 28"/>
                <a:gd name="T84" fmla="*/ 54 w 142"/>
                <a:gd name="T85" fmla="*/ 18 h 28"/>
                <a:gd name="T86" fmla="*/ 53 w 142"/>
                <a:gd name="T87" fmla="*/ 17 h 28"/>
                <a:gd name="T88" fmla="*/ 35 w 142"/>
                <a:gd name="T89" fmla="*/ 20 h 28"/>
                <a:gd name="T90" fmla="*/ 44 w 142"/>
                <a:gd name="T91" fmla="*/ 15 h 28"/>
                <a:gd name="T92" fmla="*/ 24 w 142"/>
                <a:gd name="T93" fmla="*/ 18 h 28"/>
                <a:gd name="T94" fmla="*/ 32 w 142"/>
                <a:gd name="T95" fmla="*/ 14 h 28"/>
                <a:gd name="T96" fmla="*/ 39 w 142"/>
                <a:gd name="T97" fmla="*/ 13 h 28"/>
                <a:gd name="T98" fmla="*/ 19 w 142"/>
                <a:gd name="T99" fmla="*/ 14 h 28"/>
                <a:gd name="T100" fmla="*/ 32 w 142"/>
                <a:gd name="T101" fmla="*/ 10 h 28"/>
                <a:gd name="T102" fmla="*/ 31 w 142"/>
                <a:gd name="T103" fmla="*/ 10 h 28"/>
                <a:gd name="T104" fmla="*/ 24 w 142"/>
                <a:gd name="T105" fmla="*/ 10 h 28"/>
                <a:gd name="T106" fmla="*/ 31 w 142"/>
                <a:gd name="T107" fmla="*/ 6 h 28"/>
                <a:gd name="T108" fmla="*/ 9 w 142"/>
                <a:gd name="T109" fmla="*/ 12 h 28"/>
                <a:gd name="T110" fmla="*/ 25 w 142"/>
                <a:gd name="T111" fmla="*/ 4 h 28"/>
                <a:gd name="T112" fmla="*/ 12 w 142"/>
                <a:gd name="T113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28">
                  <a:moveTo>
                    <a:pt x="0" y="11"/>
                  </a:moveTo>
                  <a:cubicBezTo>
                    <a:pt x="2" y="11"/>
                    <a:pt x="4" y="10"/>
                    <a:pt x="6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6" y="5"/>
                    <a:pt x="19" y="4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6"/>
                    <a:pt x="20" y="7"/>
                    <a:pt x="17" y="8"/>
                  </a:cubicBezTo>
                  <a:cubicBezTo>
                    <a:pt x="14" y="9"/>
                    <a:pt x="11" y="11"/>
                    <a:pt x="9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6" y="11"/>
                    <a:pt x="23" y="8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7"/>
                    <a:pt x="29" y="8"/>
                    <a:pt x="28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8" y="11"/>
                    <a:pt x="32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10"/>
                    <a:pt x="34" y="11"/>
                    <a:pt x="33" y="11"/>
                  </a:cubicBezTo>
                  <a:cubicBezTo>
                    <a:pt x="31" y="12"/>
                    <a:pt x="30" y="12"/>
                    <a:pt x="28" y="12"/>
                  </a:cubicBezTo>
                  <a:cubicBezTo>
                    <a:pt x="25" y="13"/>
                    <a:pt x="22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2" y="12"/>
                    <a:pt x="25" y="12"/>
                    <a:pt x="29" y="12"/>
                  </a:cubicBezTo>
                  <a:cubicBezTo>
                    <a:pt x="32" y="12"/>
                    <a:pt x="35" y="11"/>
                    <a:pt x="39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7" y="14"/>
                    <a:pt x="36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16"/>
                    <a:pt x="28" y="17"/>
                    <a:pt x="26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7"/>
                    <a:pt x="32" y="16"/>
                    <a:pt x="35" y="15"/>
                  </a:cubicBezTo>
                  <a:cubicBezTo>
                    <a:pt x="38" y="15"/>
                    <a:pt x="41" y="14"/>
                    <a:pt x="45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18"/>
                    <a:pt x="39" y="18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40" y="19"/>
                    <a:pt x="44" y="18"/>
                    <a:pt x="47" y="17"/>
                  </a:cubicBezTo>
                  <a:cubicBezTo>
                    <a:pt x="49" y="16"/>
                    <a:pt x="51" y="16"/>
                    <a:pt x="53" y="15"/>
                  </a:cubicBezTo>
                  <a:cubicBezTo>
                    <a:pt x="55" y="15"/>
                    <a:pt x="57" y="15"/>
                    <a:pt x="58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7" y="17"/>
                    <a:pt x="56" y="18"/>
                    <a:pt x="54" y="19"/>
                  </a:cubicBezTo>
                  <a:cubicBezTo>
                    <a:pt x="52" y="20"/>
                    <a:pt x="51" y="21"/>
                    <a:pt x="49" y="22"/>
                  </a:cubicBezTo>
                  <a:cubicBezTo>
                    <a:pt x="46" y="23"/>
                    <a:pt x="42" y="24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82" y="13"/>
                    <a:pt x="93" y="14"/>
                    <a:pt x="104" y="12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97" y="15"/>
                    <a:pt x="90" y="17"/>
                    <a:pt x="82" y="19"/>
                  </a:cubicBezTo>
                  <a:cubicBezTo>
                    <a:pt x="75" y="21"/>
                    <a:pt x="68" y="23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8" y="23"/>
                    <a:pt x="74" y="21"/>
                    <a:pt x="81" y="19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8" y="8"/>
                    <a:pt x="135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8"/>
                    <a:pt x="138" y="9"/>
                    <a:pt x="135" y="9"/>
                  </a:cubicBezTo>
                  <a:cubicBezTo>
                    <a:pt x="133" y="10"/>
                    <a:pt x="131" y="10"/>
                    <a:pt x="128" y="11"/>
                  </a:cubicBezTo>
                  <a:cubicBezTo>
                    <a:pt x="126" y="12"/>
                    <a:pt x="124" y="12"/>
                    <a:pt x="121" y="13"/>
                  </a:cubicBezTo>
                  <a:cubicBezTo>
                    <a:pt x="119" y="13"/>
                    <a:pt x="117" y="14"/>
                    <a:pt x="114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1"/>
                    <a:pt x="116" y="9"/>
                    <a:pt x="117" y="8"/>
                  </a:cubicBezTo>
                  <a:cubicBezTo>
                    <a:pt x="119" y="7"/>
                    <a:pt x="121" y="7"/>
                    <a:pt x="122" y="6"/>
                  </a:cubicBezTo>
                  <a:cubicBezTo>
                    <a:pt x="126" y="5"/>
                    <a:pt x="130" y="4"/>
                    <a:pt x="133" y="2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1" y="3"/>
                    <a:pt x="129" y="4"/>
                    <a:pt x="127" y="4"/>
                  </a:cubicBezTo>
                  <a:cubicBezTo>
                    <a:pt x="126" y="4"/>
                    <a:pt x="124" y="5"/>
                    <a:pt x="122" y="5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6" y="4"/>
                    <a:pt x="131" y="1"/>
                    <a:pt x="1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4" y="3"/>
                    <a:pt x="131" y="3"/>
                    <a:pt x="129" y="4"/>
                  </a:cubicBezTo>
                  <a:cubicBezTo>
                    <a:pt x="126" y="4"/>
                    <a:pt x="124" y="4"/>
                    <a:pt x="121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3"/>
                    <a:pt x="125" y="2"/>
                    <a:pt x="128" y="1"/>
                  </a:cubicBezTo>
                  <a:cubicBezTo>
                    <a:pt x="129" y="1"/>
                    <a:pt x="130" y="1"/>
                    <a:pt x="131" y="0"/>
                  </a:cubicBezTo>
                  <a:cubicBezTo>
                    <a:pt x="132" y="0"/>
                    <a:pt x="134" y="0"/>
                    <a:pt x="135" y="1"/>
                  </a:cubicBezTo>
                  <a:cubicBezTo>
                    <a:pt x="135" y="1"/>
                    <a:pt x="136" y="1"/>
                    <a:pt x="136" y="2"/>
                  </a:cubicBezTo>
                  <a:cubicBezTo>
                    <a:pt x="135" y="3"/>
                    <a:pt x="135" y="3"/>
                    <a:pt x="135" y="4"/>
                  </a:cubicBezTo>
                  <a:cubicBezTo>
                    <a:pt x="134" y="5"/>
                    <a:pt x="133" y="5"/>
                    <a:pt x="132" y="6"/>
                  </a:cubicBezTo>
                  <a:cubicBezTo>
                    <a:pt x="130" y="7"/>
                    <a:pt x="127" y="8"/>
                    <a:pt x="125" y="9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7" y="8"/>
                    <a:pt x="130" y="7"/>
                    <a:pt x="132" y="6"/>
                  </a:cubicBezTo>
                  <a:cubicBezTo>
                    <a:pt x="134" y="5"/>
                    <a:pt x="137" y="5"/>
                    <a:pt x="139" y="6"/>
                  </a:cubicBezTo>
                  <a:cubicBezTo>
                    <a:pt x="137" y="5"/>
                    <a:pt x="134" y="5"/>
                    <a:pt x="132" y="6"/>
                  </a:cubicBezTo>
                  <a:cubicBezTo>
                    <a:pt x="130" y="7"/>
                    <a:pt x="127" y="8"/>
                    <a:pt x="125" y="9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7" y="7"/>
                    <a:pt x="129" y="7"/>
                    <a:pt x="131" y="5"/>
                  </a:cubicBezTo>
                  <a:cubicBezTo>
                    <a:pt x="132" y="5"/>
                    <a:pt x="133" y="4"/>
                    <a:pt x="134" y="3"/>
                  </a:cubicBezTo>
                  <a:cubicBezTo>
                    <a:pt x="135" y="3"/>
                    <a:pt x="136" y="1"/>
                    <a:pt x="135" y="1"/>
                  </a:cubicBezTo>
                  <a:cubicBezTo>
                    <a:pt x="132" y="0"/>
                    <a:pt x="130" y="1"/>
                    <a:pt x="128" y="2"/>
                  </a:cubicBezTo>
                  <a:cubicBezTo>
                    <a:pt x="126" y="3"/>
                    <a:pt x="123" y="3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4" y="4"/>
                    <a:pt x="126" y="4"/>
                    <a:pt x="129" y="3"/>
                  </a:cubicBezTo>
                  <a:cubicBezTo>
                    <a:pt x="131" y="3"/>
                    <a:pt x="134" y="2"/>
                    <a:pt x="136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1" y="1"/>
                    <a:pt x="127" y="4"/>
                    <a:pt x="122" y="5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5" y="4"/>
                    <a:pt x="127" y="3"/>
                  </a:cubicBezTo>
                  <a:cubicBezTo>
                    <a:pt x="129" y="3"/>
                    <a:pt x="131" y="2"/>
                    <a:pt x="133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0" y="5"/>
                    <a:pt x="126" y="6"/>
                    <a:pt x="123" y="7"/>
                  </a:cubicBezTo>
                  <a:cubicBezTo>
                    <a:pt x="121" y="8"/>
                    <a:pt x="119" y="8"/>
                    <a:pt x="118" y="9"/>
                  </a:cubicBezTo>
                  <a:cubicBezTo>
                    <a:pt x="116" y="10"/>
                    <a:pt x="115" y="11"/>
                    <a:pt x="115" y="13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6" y="12"/>
                    <a:pt x="119" y="12"/>
                    <a:pt x="121" y="12"/>
                  </a:cubicBezTo>
                  <a:cubicBezTo>
                    <a:pt x="123" y="11"/>
                    <a:pt x="126" y="11"/>
                    <a:pt x="128" y="10"/>
                  </a:cubicBezTo>
                  <a:cubicBezTo>
                    <a:pt x="130" y="9"/>
                    <a:pt x="133" y="9"/>
                    <a:pt x="135" y="8"/>
                  </a:cubicBezTo>
                  <a:cubicBezTo>
                    <a:pt x="137" y="7"/>
                    <a:pt x="140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35" y="8"/>
                    <a:pt x="129" y="9"/>
                    <a:pt x="122" y="11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5" y="23"/>
                    <a:pt x="68" y="24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8" y="22"/>
                    <a:pt x="75" y="20"/>
                    <a:pt x="82" y="17"/>
                  </a:cubicBezTo>
                  <a:cubicBezTo>
                    <a:pt x="89" y="15"/>
                    <a:pt x="96" y="13"/>
                    <a:pt x="104" y="12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93" y="16"/>
                    <a:pt x="82" y="15"/>
                    <a:pt x="71" y="1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2" y="23"/>
                    <a:pt x="45" y="22"/>
                    <a:pt x="48" y="20"/>
                  </a:cubicBezTo>
                  <a:cubicBezTo>
                    <a:pt x="50" y="20"/>
                    <a:pt x="52" y="19"/>
                    <a:pt x="54" y="18"/>
                  </a:cubicBezTo>
                  <a:cubicBezTo>
                    <a:pt x="55" y="17"/>
                    <a:pt x="57" y="16"/>
                    <a:pt x="58" y="15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5" y="16"/>
                    <a:pt x="53" y="17"/>
                  </a:cubicBezTo>
                  <a:cubicBezTo>
                    <a:pt x="51" y="17"/>
                    <a:pt x="49" y="17"/>
                    <a:pt x="48" y="18"/>
                  </a:cubicBezTo>
                  <a:cubicBezTo>
                    <a:pt x="44" y="19"/>
                    <a:pt x="40" y="20"/>
                    <a:pt x="37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9" y="17"/>
                    <a:pt x="42" y="17"/>
                    <a:pt x="44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1" y="15"/>
                    <a:pt x="38" y="16"/>
                    <a:pt x="35" y="16"/>
                  </a:cubicBezTo>
                  <a:cubicBezTo>
                    <a:pt x="32" y="17"/>
                    <a:pt x="29" y="18"/>
                    <a:pt x="26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8" y="16"/>
                    <a:pt x="29" y="1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8" y="12"/>
                    <a:pt x="38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6" y="12"/>
                    <a:pt x="32" y="13"/>
                    <a:pt x="29" y="13"/>
                  </a:cubicBezTo>
                  <a:cubicBezTo>
                    <a:pt x="26" y="13"/>
                    <a:pt x="22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3"/>
                    <a:pt x="22" y="13"/>
                    <a:pt x="23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31" y="11"/>
                    <a:pt x="32" y="10"/>
                  </a:cubicBezTo>
                  <a:cubicBezTo>
                    <a:pt x="34" y="10"/>
                    <a:pt x="35" y="9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3" y="10"/>
                    <a:pt x="31" y="10"/>
                  </a:cubicBezTo>
                  <a:cubicBezTo>
                    <a:pt x="29" y="11"/>
                    <a:pt x="27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8"/>
                    <a:pt x="29" y="7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3" y="8"/>
                    <a:pt x="16" y="11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0"/>
                    <a:pt x="14" y="9"/>
                    <a:pt x="17" y="8"/>
                  </a:cubicBezTo>
                  <a:cubicBezTo>
                    <a:pt x="20" y="7"/>
                    <a:pt x="22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3" y="4"/>
                    <a:pt x="22" y="4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6" y="5"/>
                    <a:pt x="14" y="6"/>
                    <a:pt x="12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0"/>
                    <a:pt x="2" y="11"/>
                    <a:pt x="0" y="1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18" name="Freeform 289"/>
            <p:cNvSpPr/>
            <p:nvPr/>
          </p:nvSpPr>
          <p:spPr bwMode="auto">
            <a:xfrm>
              <a:off x="8590372" y="1554065"/>
              <a:ext cx="637731" cy="88360"/>
            </a:xfrm>
            <a:custGeom>
              <a:avLst/>
              <a:gdLst>
                <a:gd name="T0" fmla="*/ 9 w 139"/>
                <a:gd name="T1" fmla="*/ 12 h 19"/>
                <a:gd name="T2" fmla="*/ 22 w 139"/>
                <a:gd name="T3" fmla="*/ 7 h 19"/>
                <a:gd name="T4" fmla="*/ 41 w 139"/>
                <a:gd name="T5" fmla="*/ 4 h 19"/>
                <a:gd name="T6" fmla="*/ 41 w 139"/>
                <a:gd name="T7" fmla="*/ 5 h 19"/>
                <a:gd name="T8" fmla="*/ 3 w 139"/>
                <a:gd name="T9" fmla="*/ 19 h 19"/>
                <a:gd name="T10" fmla="*/ 14 w 139"/>
                <a:gd name="T11" fmla="*/ 15 h 19"/>
                <a:gd name="T12" fmla="*/ 35 w 139"/>
                <a:gd name="T13" fmla="*/ 8 h 19"/>
                <a:gd name="T14" fmla="*/ 43 w 139"/>
                <a:gd name="T15" fmla="*/ 6 h 19"/>
                <a:gd name="T16" fmla="*/ 47 w 139"/>
                <a:gd name="T17" fmla="*/ 8 h 19"/>
                <a:gd name="T18" fmla="*/ 39 w 139"/>
                <a:gd name="T19" fmla="*/ 11 h 19"/>
                <a:gd name="T20" fmla="*/ 32 w 139"/>
                <a:gd name="T21" fmla="*/ 14 h 19"/>
                <a:gd name="T22" fmla="*/ 62 w 139"/>
                <a:gd name="T23" fmla="*/ 7 h 19"/>
                <a:gd name="T24" fmla="*/ 54 w 139"/>
                <a:gd name="T25" fmla="*/ 12 h 19"/>
                <a:gd name="T26" fmla="*/ 49 w 139"/>
                <a:gd name="T27" fmla="*/ 13 h 19"/>
                <a:gd name="T28" fmla="*/ 88 w 139"/>
                <a:gd name="T29" fmla="*/ 3 h 19"/>
                <a:gd name="T30" fmla="*/ 80 w 139"/>
                <a:gd name="T31" fmla="*/ 8 h 19"/>
                <a:gd name="T32" fmla="*/ 72 w 139"/>
                <a:gd name="T33" fmla="*/ 7 h 19"/>
                <a:gd name="T34" fmla="*/ 91 w 139"/>
                <a:gd name="T35" fmla="*/ 3 h 19"/>
                <a:gd name="T36" fmla="*/ 110 w 139"/>
                <a:gd name="T37" fmla="*/ 0 h 19"/>
                <a:gd name="T38" fmla="*/ 106 w 139"/>
                <a:gd name="T39" fmla="*/ 5 h 19"/>
                <a:gd name="T40" fmla="*/ 91 w 139"/>
                <a:gd name="T41" fmla="*/ 12 h 19"/>
                <a:gd name="T42" fmla="*/ 98 w 139"/>
                <a:gd name="T43" fmla="*/ 10 h 19"/>
                <a:gd name="T44" fmla="*/ 112 w 139"/>
                <a:gd name="T45" fmla="*/ 7 h 19"/>
                <a:gd name="T46" fmla="*/ 120 w 139"/>
                <a:gd name="T47" fmla="*/ 6 h 19"/>
                <a:gd name="T48" fmla="*/ 117 w 139"/>
                <a:gd name="T49" fmla="*/ 10 h 19"/>
                <a:gd name="T50" fmla="*/ 112 w 139"/>
                <a:gd name="T51" fmla="*/ 12 h 19"/>
                <a:gd name="T52" fmla="*/ 139 w 139"/>
                <a:gd name="T53" fmla="*/ 8 h 19"/>
                <a:gd name="T54" fmla="*/ 112 w 139"/>
                <a:gd name="T55" fmla="*/ 12 h 19"/>
                <a:gd name="T56" fmla="*/ 112 w 139"/>
                <a:gd name="T57" fmla="*/ 12 h 19"/>
                <a:gd name="T58" fmla="*/ 119 w 139"/>
                <a:gd name="T59" fmla="*/ 7 h 19"/>
                <a:gd name="T60" fmla="*/ 112 w 139"/>
                <a:gd name="T61" fmla="*/ 8 h 19"/>
                <a:gd name="T62" fmla="*/ 98 w 139"/>
                <a:gd name="T63" fmla="*/ 11 h 19"/>
                <a:gd name="T64" fmla="*/ 88 w 139"/>
                <a:gd name="T65" fmla="*/ 12 h 19"/>
                <a:gd name="T66" fmla="*/ 101 w 139"/>
                <a:gd name="T67" fmla="*/ 7 h 19"/>
                <a:gd name="T68" fmla="*/ 109 w 139"/>
                <a:gd name="T69" fmla="*/ 2 h 19"/>
                <a:gd name="T70" fmla="*/ 82 w 139"/>
                <a:gd name="T71" fmla="*/ 6 h 19"/>
                <a:gd name="T72" fmla="*/ 72 w 139"/>
                <a:gd name="T73" fmla="*/ 7 h 19"/>
                <a:gd name="T74" fmla="*/ 85 w 139"/>
                <a:gd name="T75" fmla="*/ 4 h 19"/>
                <a:gd name="T76" fmla="*/ 77 w 139"/>
                <a:gd name="T77" fmla="*/ 7 h 19"/>
                <a:gd name="T78" fmla="*/ 58 w 139"/>
                <a:gd name="T79" fmla="*/ 13 h 19"/>
                <a:gd name="T80" fmla="*/ 44 w 139"/>
                <a:gd name="T81" fmla="*/ 16 h 19"/>
                <a:gd name="T82" fmla="*/ 53 w 139"/>
                <a:gd name="T83" fmla="*/ 11 h 19"/>
                <a:gd name="T84" fmla="*/ 58 w 139"/>
                <a:gd name="T85" fmla="*/ 9 h 19"/>
                <a:gd name="T86" fmla="*/ 29 w 139"/>
                <a:gd name="T87" fmla="*/ 15 h 19"/>
                <a:gd name="T88" fmla="*/ 38 w 139"/>
                <a:gd name="T89" fmla="*/ 10 h 19"/>
                <a:gd name="T90" fmla="*/ 45 w 139"/>
                <a:gd name="T91" fmla="*/ 9 h 19"/>
                <a:gd name="T92" fmla="*/ 35 w 139"/>
                <a:gd name="T93" fmla="*/ 9 h 19"/>
                <a:gd name="T94" fmla="*/ 14 w 139"/>
                <a:gd name="T95" fmla="*/ 16 h 19"/>
                <a:gd name="T96" fmla="*/ 3 w 139"/>
                <a:gd name="T97" fmla="*/ 19 h 19"/>
                <a:gd name="T98" fmla="*/ 3 w 139"/>
                <a:gd name="T99" fmla="*/ 17 h 19"/>
                <a:gd name="T100" fmla="*/ 41 w 139"/>
                <a:gd name="T101" fmla="*/ 4 h 19"/>
                <a:gd name="T102" fmla="*/ 31 w 139"/>
                <a:gd name="T103" fmla="*/ 6 h 19"/>
                <a:gd name="T104" fmla="*/ 13 w 139"/>
                <a:gd name="T105" fmla="*/ 11 h 19"/>
                <a:gd name="T106" fmla="*/ 4 w 139"/>
                <a:gd name="T10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" h="19">
                  <a:moveTo>
                    <a:pt x="4" y="13"/>
                  </a:moveTo>
                  <a:cubicBezTo>
                    <a:pt x="6" y="13"/>
                    <a:pt x="7" y="13"/>
                    <a:pt x="9" y="12"/>
                  </a:cubicBezTo>
                  <a:cubicBezTo>
                    <a:pt x="10" y="12"/>
                    <a:pt x="12" y="11"/>
                    <a:pt x="13" y="1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6"/>
                    <a:pt x="28" y="6"/>
                    <a:pt x="31" y="5"/>
                  </a:cubicBezTo>
                  <a:cubicBezTo>
                    <a:pt x="34" y="4"/>
                    <a:pt x="38" y="4"/>
                    <a:pt x="41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5" y="7"/>
                    <a:pt x="28" y="9"/>
                    <a:pt x="22" y="11"/>
                  </a:cubicBezTo>
                  <a:cubicBezTo>
                    <a:pt x="16" y="14"/>
                    <a:pt x="9" y="16"/>
                    <a:pt x="3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6" y="17"/>
                    <a:pt x="10" y="16"/>
                    <a:pt x="14" y="15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0"/>
                    <a:pt x="31" y="9"/>
                    <a:pt x="35" y="8"/>
                  </a:cubicBezTo>
                  <a:cubicBezTo>
                    <a:pt x="36" y="7"/>
                    <a:pt x="38" y="7"/>
                    <a:pt x="40" y="6"/>
                  </a:cubicBezTo>
                  <a:cubicBezTo>
                    <a:pt x="41" y="6"/>
                    <a:pt x="42" y="6"/>
                    <a:pt x="43" y="6"/>
                  </a:cubicBezTo>
                  <a:cubicBezTo>
                    <a:pt x="44" y="6"/>
                    <a:pt x="45" y="7"/>
                    <a:pt x="46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3" y="10"/>
                    <a:pt x="41" y="10"/>
                    <a:pt x="39" y="11"/>
                  </a:cubicBezTo>
                  <a:cubicBezTo>
                    <a:pt x="36" y="12"/>
                    <a:pt x="34" y="14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40" y="14"/>
                    <a:pt x="49" y="10"/>
                    <a:pt x="58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7" y="10"/>
                    <a:pt x="55" y="11"/>
                    <a:pt x="54" y="12"/>
                  </a:cubicBezTo>
                  <a:cubicBezTo>
                    <a:pt x="52" y="13"/>
                    <a:pt x="51" y="14"/>
                    <a:pt x="49" y="15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61" y="11"/>
                    <a:pt x="73" y="5"/>
                    <a:pt x="86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5" y="7"/>
                    <a:pt x="82" y="7"/>
                    <a:pt x="80" y="8"/>
                  </a:cubicBezTo>
                  <a:cubicBezTo>
                    <a:pt x="77" y="8"/>
                    <a:pt x="75" y="8"/>
                    <a:pt x="73" y="9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4" y="4"/>
                    <a:pt x="88" y="4"/>
                    <a:pt x="91" y="3"/>
                  </a:cubicBezTo>
                  <a:cubicBezTo>
                    <a:pt x="97" y="3"/>
                    <a:pt x="102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09" y="3"/>
                    <a:pt x="107" y="4"/>
                    <a:pt x="106" y="5"/>
                  </a:cubicBezTo>
                  <a:cubicBezTo>
                    <a:pt x="104" y="6"/>
                    <a:pt x="103" y="7"/>
                    <a:pt x="101" y="8"/>
                  </a:cubicBezTo>
                  <a:cubicBezTo>
                    <a:pt x="98" y="9"/>
                    <a:pt x="95" y="10"/>
                    <a:pt x="91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3" y="10"/>
                    <a:pt x="96" y="10"/>
                    <a:pt x="98" y="10"/>
                  </a:cubicBezTo>
                  <a:cubicBezTo>
                    <a:pt x="100" y="9"/>
                    <a:pt x="103" y="9"/>
                    <a:pt x="105" y="8"/>
                  </a:cubicBezTo>
                  <a:cubicBezTo>
                    <a:pt x="107" y="7"/>
                    <a:pt x="110" y="7"/>
                    <a:pt x="112" y="7"/>
                  </a:cubicBezTo>
                  <a:cubicBezTo>
                    <a:pt x="115" y="6"/>
                    <a:pt x="117" y="6"/>
                    <a:pt x="119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9" y="9"/>
                    <a:pt x="118" y="9"/>
                    <a:pt x="117" y="10"/>
                  </a:cubicBezTo>
                  <a:cubicBezTo>
                    <a:pt x="115" y="11"/>
                    <a:pt x="114" y="11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7" y="11"/>
                    <a:pt x="121" y="9"/>
                    <a:pt x="125" y="8"/>
                  </a:cubicBezTo>
                  <a:cubicBezTo>
                    <a:pt x="130" y="7"/>
                    <a:pt x="134" y="8"/>
                    <a:pt x="139" y="8"/>
                  </a:cubicBezTo>
                  <a:cubicBezTo>
                    <a:pt x="134" y="8"/>
                    <a:pt x="129" y="7"/>
                    <a:pt x="125" y="9"/>
                  </a:cubicBezTo>
                  <a:cubicBezTo>
                    <a:pt x="121" y="10"/>
                    <a:pt x="117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5" y="10"/>
                    <a:pt x="116" y="10"/>
                  </a:cubicBezTo>
                  <a:cubicBezTo>
                    <a:pt x="117" y="9"/>
                    <a:pt x="119" y="8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7" y="7"/>
                    <a:pt x="115" y="7"/>
                    <a:pt x="112" y="8"/>
                  </a:cubicBezTo>
                  <a:cubicBezTo>
                    <a:pt x="110" y="8"/>
                    <a:pt x="108" y="8"/>
                    <a:pt x="105" y="9"/>
                  </a:cubicBezTo>
                  <a:cubicBezTo>
                    <a:pt x="103" y="10"/>
                    <a:pt x="101" y="10"/>
                    <a:pt x="98" y="11"/>
                  </a:cubicBezTo>
                  <a:cubicBezTo>
                    <a:pt x="96" y="11"/>
                    <a:pt x="94" y="11"/>
                    <a:pt x="91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4" y="9"/>
                    <a:pt x="97" y="8"/>
                    <a:pt x="101" y="7"/>
                  </a:cubicBezTo>
                  <a:cubicBezTo>
                    <a:pt x="104" y="5"/>
                    <a:pt x="107" y="4"/>
                    <a:pt x="108" y="1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1"/>
                    <a:pt x="97" y="4"/>
                    <a:pt x="91" y="5"/>
                  </a:cubicBezTo>
                  <a:cubicBezTo>
                    <a:pt x="88" y="5"/>
                    <a:pt x="85" y="6"/>
                    <a:pt x="82" y="6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7" y="6"/>
                    <a:pt x="79" y="6"/>
                  </a:cubicBezTo>
                  <a:cubicBezTo>
                    <a:pt x="82" y="6"/>
                    <a:pt x="84" y="5"/>
                    <a:pt x="85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3" y="6"/>
                    <a:pt x="80" y="6"/>
                    <a:pt x="77" y="7"/>
                  </a:cubicBezTo>
                  <a:cubicBezTo>
                    <a:pt x="74" y="8"/>
                    <a:pt x="71" y="9"/>
                    <a:pt x="68" y="10"/>
                  </a:cubicBezTo>
                  <a:cubicBezTo>
                    <a:pt x="65" y="11"/>
                    <a:pt x="61" y="12"/>
                    <a:pt x="58" y="13"/>
                  </a:cubicBezTo>
                  <a:cubicBezTo>
                    <a:pt x="55" y="14"/>
                    <a:pt x="52" y="14"/>
                    <a:pt x="49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0" y="12"/>
                    <a:pt x="51" y="11"/>
                    <a:pt x="53" y="11"/>
                  </a:cubicBezTo>
                  <a:cubicBezTo>
                    <a:pt x="55" y="10"/>
                    <a:pt x="56" y="9"/>
                    <a:pt x="57" y="8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0" y="12"/>
                    <a:pt x="41" y="15"/>
                    <a:pt x="32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2"/>
                    <a:pt x="36" y="11"/>
                    <a:pt x="38" y="10"/>
                  </a:cubicBezTo>
                  <a:cubicBezTo>
                    <a:pt x="40" y="9"/>
                    <a:pt x="43" y="8"/>
                    <a:pt x="45" y="7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8"/>
                    <a:pt x="42" y="8"/>
                    <a:pt x="40" y="8"/>
                  </a:cubicBezTo>
                  <a:cubicBezTo>
                    <a:pt x="38" y="8"/>
                    <a:pt x="37" y="9"/>
                    <a:pt x="35" y="9"/>
                  </a:cubicBezTo>
                  <a:cubicBezTo>
                    <a:pt x="31" y="10"/>
                    <a:pt x="28" y="11"/>
                    <a:pt x="24" y="12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7"/>
                    <a:pt x="10" y="17"/>
                    <a:pt x="9" y="18"/>
                  </a:cubicBezTo>
                  <a:cubicBezTo>
                    <a:pt x="7" y="18"/>
                    <a:pt x="5" y="19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9" y="15"/>
                    <a:pt x="15" y="13"/>
                    <a:pt x="22" y="10"/>
                  </a:cubicBezTo>
                  <a:cubicBezTo>
                    <a:pt x="28" y="8"/>
                    <a:pt x="35" y="6"/>
                    <a:pt x="41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8" y="5"/>
                    <a:pt x="35" y="5"/>
                    <a:pt x="31" y="6"/>
                  </a:cubicBezTo>
                  <a:cubicBezTo>
                    <a:pt x="28" y="6"/>
                    <a:pt x="25" y="7"/>
                    <a:pt x="22" y="8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7" y="13"/>
                    <a:pt x="6" y="13"/>
                    <a:pt x="4" y="13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19" name="Freeform 290"/>
            <p:cNvSpPr/>
            <p:nvPr/>
          </p:nvSpPr>
          <p:spPr bwMode="auto">
            <a:xfrm>
              <a:off x="8792064" y="1504122"/>
              <a:ext cx="224743" cy="55705"/>
            </a:xfrm>
            <a:custGeom>
              <a:avLst/>
              <a:gdLst>
                <a:gd name="T0" fmla="*/ 0 w 49"/>
                <a:gd name="T1" fmla="*/ 6 h 12"/>
                <a:gd name="T2" fmla="*/ 0 w 49"/>
                <a:gd name="T3" fmla="*/ 6 h 12"/>
                <a:gd name="T4" fmla="*/ 3 w 49"/>
                <a:gd name="T5" fmla="*/ 4 h 12"/>
                <a:gd name="T6" fmla="*/ 17 w 49"/>
                <a:gd name="T7" fmla="*/ 8 h 12"/>
                <a:gd name="T8" fmla="*/ 17 w 49"/>
                <a:gd name="T9" fmla="*/ 8 h 12"/>
                <a:gd name="T10" fmla="*/ 27 w 49"/>
                <a:gd name="T11" fmla="*/ 7 h 12"/>
                <a:gd name="T12" fmla="*/ 27 w 49"/>
                <a:gd name="T13" fmla="*/ 7 h 12"/>
                <a:gd name="T14" fmla="*/ 46 w 49"/>
                <a:gd name="T15" fmla="*/ 0 h 12"/>
                <a:gd name="T16" fmla="*/ 46 w 49"/>
                <a:gd name="T17" fmla="*/ 0 h 12"/>
                <a:gd name="T18" fmla="*/ 49 w 49"/>
                <a:gd name="T19" fmla="*/ 3 h 12"/>
                <a:gd name="T20" fmla="*/ 28 w 49"/>
                <a:gd name="T21" fmla="*/ 10 h 12"/>
                <a:gd name="T22" fmla="*/ 28 w 49"/>
                <a:gd name="T23" fmla="*/ 10 h 12"/>
                <a:gd name="T24" fmla="*/ 17 w 49"/>
                <a:gd name="T25" fmla="*/ 12 h 12"/>
                <a:gd name="T26" fmla="*/ 17 w 49"/>
                <a:gd name="T27" fmla="*/ 12 h 12"/>
                <a:gd name="T28" fmla="*/ 0 w 49"/>
                <a:gd name="T2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12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11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1" y="8"/>
                    <a:pt x="24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6" y="5"/>
                    <a:pt x="41" y="5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2" y="9"/>
                    <a:pt x="36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5" y="11"/>
                    <a:pt x="21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0" y="12"/>
                    <a:pt x="4" y="11"/>
                    <a:pt x="0" y="6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20" name="Freeform 291"/>
            <p:cNvSpPr/>
            <p:nvPr/>
          </p:nvSpPr>
          <p:spPr bwMode="auto">
            <a:xfrm>
              <a:off x="8761329" y="1523331"/>
              <a:ext cx="324628" cy="82598"/>
            </a:xfrm>
            <a:custGeom>
              <a:avLst/>
              <a:gdLst>
                <a:gd name="T0" fmla="*/ 2 w 71"/>
                <a:gd name="T1" fmla="*/ 9 h 18"/>
                <a:gd name="T2" fmla="*/ 9 w 71"/>
                <a:gd name="T3" fmla="*/ 7 h 18"/>
                <a:gd name="T4" fmla="*/ 18 w 71"/>
                <a:gd name="T5" fmla="*/ 3 h 18"/>
                <a:gd name="T6" fmla="*/ 17 w 71"/>
                <a:gd name="T7" fmla="*/ 5 h 18"/>
                <a:gd name="T8" fmla="*/ 12 w 71"/>
                <a:gd name="T9" fmla="*/ 10 h 18"/>
                <a:gd name="T10" fmla="*/ 4 w 71"/>
                <a:gd name="T11" fmla="*/ 13 h 18"/>
                <a:gd name="T12" fmla="*/ 20 w 71"/>
                <a:gd name="T13" fmla="*/ 6 h 18"/>
                <a:gd name="T14" fmla="*/ 30 w 71"/>
                <a:gd name="T15" fmla="*/ 3 h 18"/>
                <a:gd name="T16" fmla="*/ 18 w 71"/>
                <a:gd name="T17" fmla="*/ 10 h 18"/>
                <a:gd name="T18" fmla="*/ 11 w 71"/>
                <a:gd name="T19" fmla="*/ 16 h 18"/>
                <a:gd name="T20" fmla="*/ 14 w 71"/>
                <a:gd name="T21" fmla="*/ 15 h 18"/>
                <a:gd name="T22" fmla="*/ 24 w 71"/>
                <a:gd name="T23" fmla="*/ 10 h 18"/>
                <a:gd name="T24" fmla="*/ 38 w 71"/>
                <a:gd name="T25" fmla="*/ 5 h 18"/>
                <a:gd name="T26" fmla="*/ 39 w 71"/>
                <a:gd name="T27" fmla="*/ 6 h 18"/>
                <a:gd name="T28" fmla="*/ 22 w 71"/>
                <a:gd name="T29" fmla="*/ 16 h 18"/>
                <a:gd name="T30" fmla="*/ 29 w 71"/>
                <a:gd name="T31" fmla="*/ 13 h 18"/>
                <a:gd name="T32" fmla="*/ 45 w 71"/>
                <a:gd name="T33" fmla="*/ 4 h 18"/>
                <a:gd name="T34" fmla="*/ 57 w 71"/>
                <a:gd name="T35" fmla="*/ 0 h 18"/>
                <a:gd name="T36" fmla="*/ 46 w 71"/>
                <a:gd name="T37" fmla="*/ 8 h 18"/>
                <a:gd name="T38" fmla="*/ 39 w 71"/>
                <a:gd name="T39" fmla="*/ 12 h 18"/>
                <a:gd name="T40" fmla="*/ 41 w 71"/>
                <a:gd name="T41" fmla="*/ 11 h 18"/>
                <a:gd name="T42" fmla="*/ 48 w 71"/>
                <a:gd name="T43" fmla="*/ 7 h 18"/>
                <a:gd name="T44" fmla="*/ 56 w 71"/>
                <a:gd name="T45" fmla="*/ 3 h 18"/>
                <a:gd name="T46" fmla="*/ 60 w 71"/>
                <a:gd name="T47" fmla="*/ 3 h 18"/>
                <a:gd name="T48" fmla="*/ 58 w 71"/>
                <a:gd name="T49" fmla="*/ 6 h 18"/>
                <a:gd name="T50" fmla="*/ 52 w 71"/>
                <a:gd name="T51" fmla="*/ 11 h 18"/>
                <a:gd name="T52" fmla="*/ 61 w 71"/>
                <a:gd name="T53" fmla="*/ 5 h 18"/>
                <a:gd name="T54" fmla="*/ 67 w 71"/>
                <a:gd name="T55" fmla="*/ 6 h 18"/>
                <a:gd name="T56" fmla="*/ 66 w 71"/>
                <a:gd name="T57" fmla="*/ 8 h 18"/>
                <a:gd name="T58" fmla="*/ 71 w 71"/>
                <a:gd name="T59" fmla="*/ 7 h 18"/>
                <a:gd name="T60" fmla="*/ 66 w 71"/>
                <a:gd name="T61" fmla="*/ 8 h 18"/>
                <a:gd name="T62" fmla="*/ 66 w 71"/>
                <a:gd name="T63" fmla="*/ 8 h 18"/>
                <a:gd name="T64" fmla="*/ 66 w 71"/>
                <a:gd name="T65" fmla="*/ 4 h 18"/>
                <a:gd name="T66" fmla="*/ 52 w 71"/>
                <a:gd name="T67" fmla="*/ 11 h 18"/>
                <a:gd name="T68" fmla="*/ 52 w 71"/>
                <a:gd name="T69" fmla="*/ 10 h 18"/>
                <a:gd name="T70" fmla="*/ 57 w 71"/>
                <a:gd name="T71" fmla="*/ 5 h 18"/>
                <a:gd name="T72" fmla="*/ 59 w 71"/>
                <a:gd name="T73" fmla="*/ 4 h 18"/>
                <a:gd name="T74" fmla="*/ 54 w 71"/>
                <a:gd name="T75" fmla="*/ 5 h 18"/>
                <a:gd name="T76" fmla="*/ 44 w 71"/>
                <a:gd name="T77" fmla="*/ 11 h 18"/>
                <a:gd name="T78" fmla="*/ 38 w 71"/>
                <a:gd name="T79" fmla="*/ 13 h 18"/>
                <a:gd name="T80" fmla="*/ 38 w 71"/>
                <a:gd name="T81" fmla="*/ 11 h 18"/>
                <a:gd name="T82" fmla="*/ 45 w 71"/>
                <a:gd name="T83" fmla="*/ 6 h 18"/>
                <a:gd name="T84" fmla="*/ 54 w 71"/>
                <a:gd name="T85" fmla="*/ 3 h 18"/>
                <a:gd name="T86" fmla="*/ 38 w 71"/>
                <a:gd name="T87" fmla="*/ 10 h 18"/>
                <a:gd name="T88" fmla="*/ 22 w 71"/>
                <a:gd name="T89" fmla="*/ 18 h 18"/>
                <a:gd name="T90" fmla="*/ 21 w 71"/>
                <a:gd name="T91" fmla="*/ 16 h 18"/>
                <a:gd name="T92" fmla="*/ 39 w 71"/>
                <a:gd name="T93" fmla="*/ 6 h 18"/>
                <a:gd name="T94" fmla="*/ 25 w 71"/>
                <a:gd name="T95" fmla="*/ 11 h 18"/>
                <a:gd name="T96" fmla="*/ 14 w 71"/>
                <a:gd name="T97" fmla="*/ 16 h 18"/>
                <a:gd name="T98" fmla="*/ 9 w 71"/>
                <a:gd name="T99" fmla="*/ 17 h 18"/>
                <a:gd name="T100" fmla="*/ 13 w 71"/>
                <a:gd name="T101" fmla="*/ 12 h 18"/>
                <a:gd name="T102" fmla="*/ 25 w 71"/>
                <a:gd name="T103" fmla="*/ 5 h 18"/>
                <a:gd name="T104" fmla="*/ 20 w 71"/>
                <a:gd name="T105" fmla="*/ 7 h 18"/>
                <a:gd name="T106" fmla="*/ 4 w 71"/>
                <a:gd name="T107" fmla="*/ 14 h 18"/>
                <a:gd name="T108" fmla="*/ 4 w 71"/>
                <a:gd name="T109" fmla="*/ 13 h 18"/>
                <a:gd name="T110" fmla="*/ 15 w 71"/>
                <a:gd name="T111" fmla="*/ 6 h 18"/>
                <a:gd name="T112" fmla="*/ 17 w 71"/>
                <a:gd name="T113" fmla="*/ 3 h 18"/>
                <a:gd name="T114" fmla="*/ 9 w 71"/>
                <a:gd name="T115" fmla="*/ 7 h 18"/>
                <a:gd name="T116" fmla="*/ 2 w 71"/>
                <a:gd name="T1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18">
                  <a:moveTo>
                    <a:pt x="0" y="9"/>
                  </a:move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9" y="7"/>
                  </a:cubicBezTo>
                  <a:cubicBezTo>
                    <a:pt x="12" y="5"/>
                    <a:pt x="14" y="4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6" y="6"/>
                    <a:pt x="16" y="6"/>
                    <a:pt x="15" y="7"/>
                  </a:cubicBezTo>
                  <a:cubicBezTo>
                    <a:pt x="14" y="8"/>
                    <a:pt x="13" y="9"/>
                    <a:pt x="12" y="10"/>
                  </a:cubicBezTo>
                  <a:cubicBezTo>
                    <a:pt x="9" y="11"/>
                    <a:pt x="7" y="12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2"/>
                    <a:pt x="11" y="10"/>
                    <a:pt x="14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5" y="12"/>
                    <a:pt x="14" y="13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20" y="12"/>
                    <a:pt x="22" y="11"/>
                    <a:pt x="24" y="10"/>
                  </a:cubicBezTo>
                  <a:cubicBezTo>
                    <a:pt x="26" y="9"/>
                    <a:pt x="29" y="8"/>
                    <a:pt x="31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4" y="16"/>
                    <a:pt x="26" y="15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2" y="12"/>
                    <a:pt x="34" y="10"/>
                    <a:pt x="37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1" y="5"/>
                    <a:pt x="49" y="6"/>
                    <a:pt x="46" y="8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1"/>
                    <a:pt x="40" y="11"/>
                    <a:pt x="41" y="11"/>
                  </a:cubicBezTo>
                  <a:cubicBezTo>
                    <a:pt x="42" y="11"/>
                    <a:pt x="42" y="10"/>
                    <a:pt x="43" y="10"/>
                  </a:cubicBezTo>
                  <a:cubicBezTo>
                    <a:pt x="45" y="9"/>
                    <a:pt x="47" y="8"/>
                    <a:pt x="48" y="7"/>
                  </a:cubicBezTo>
                  <a:cubicBezTo>
                    <a:pt x="50" y="6"/>
                    <a:pt x="51" y="5"/>
                    <a:pt x="53" y="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5"/>
                    <a:pt x="58" y="6"/>
                  </a:cubicBezTo>
                  <a:cubicBezTo>
                    <a:pt x="57" y="7"/>
                    <a:pt x="57" y="7"/>
                    <a:pt x="56" y="8"/>
                  </a:cubicBezTo>
                  <a:cubicBezTo>
                    <a:pt x="55" y="9"/>
                    <a:pt x="54" y="10"/>
                    <a:pt x="52" y="11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5" y="8"/>
                    <a:pt x="57" y="6"/>
                    <a:pt x="61" y="5"/>
                  </a:cubicBezTo>
                  <a:cubicBezTo>
                    <a:pt x="62" y="4"/>
                    <a:pt x="64" y="4"/>
                    <a:pt x="66" y="4"/>
                  </a:cubicBezTo>
                  <a:cubicBezTo>
                    <a:pt x="66" y="4"/>
                    <a:pt x="67" y="5"/>
                    <a:pt x="67" y="6"/>
                  </a:cubicBezTo>
                  <a:cubicBezTo>
                    <a:pt x="67" y="7"/>
                    <a:pt x="67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7"/>
                    <a:pt x="67" y="7"/>
                    <a:pt x="67" y="6"/>
                  </a:cubicBezTo>
                  <a:cubicBezTo>
                    <a:pt x="67" y="5"/>
                    <a:pt x="66" y="5"/>
                    <a:pt x="66" y="4"/>
                  </a:cubicBezTo>
                  <a:cubicBezTo>
                    <a:pt x="64" y="4"/>
                    <a:pt x="62" y="4"/>
                    <a:pt x="61" y="5"/>
                  </a:cubicBezTo>
                  <a:cubicBezTo>
                    <a:pt x="58" y="7"/>
                    <a:pt x="55" y="9"/>
                    <a:pt x="52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9"/>
                    <a:pt x="54" y="8"/>
                    <a:pt x="56" y="7"/>
                  </a:cubicBezTo>
                  <a:cubicBezTo>
                    <a:pt x="56" y="6"/>
                    <a:pt x="57" y="6"/>
                    <a:pt x="57" y="5"/>
                  </a:cubicBezTo>
                  <a:cubicBezTo>
                    <a:pt x="58" y="5"/>
                    <a:pt x="58" y="4"/>
                    <a:pt x="58" y="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2" y="6"/>
                    <a:pt x="50" y="7"/>
                    <a:pt x="49" y="8"/>
                  </a:cubicBezTo>
                  <a:cubicBezTo>
                    <a:pt x="47" y="9"/>
                    <a:pt x="46" y="10"/>
                    <a:pt x="44" y="11"/>
                  </a:cubicBezTo>
                  <a:cubicBezTo>
                    <a:pt x="43" y="11"/>
                    <a:pt x="42" y="12"/>
                    <a:pt x="41" y="12"/>
                  </a:cubicBezTo>
                  <a:cubicBezTo>
                    <a:pt x="40" y="12"/>
                    <a:pt x="39" y="12"/>
                    <a:pt x="38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8" y="5"/>
                    <a:pt x="51" y="3"/>
                    <a:pt x="53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5" y="11"/>
                    <a:pt x="33" y="13"/>
                    <a:pt x="30" y="15"/>
                  </a:cubicBezTo>
                  <a:cubicBezTo>
                    <a:pt x="28" y="16"/>
                    <a:pt x="25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7" y="12"/>
                    <a:pt x="32" y="8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9" y="10"/>
                    <a:pt x="27" y="10"/>
                    <a:pt x="25" y="11"/>
                  </a:cubicBezTo>
                  <a:cubicBezTo>
                    <a:pt x="23" y="13"/>
                    <a:pt x="20" y="14"/>
                    <a:pt x="18" y="15"/>
                  </a:cubicBezTo>
                  <a:cubicBezTo>
                    <a:pt x="17" y="15"/>
                    <a:pt x="16" y="16"/>
                    <a:pt x="14" y="16"/>
                  </a:cubicBezTo>
                  <a:cubicBezTo>
                    <a:pt x="13" y="17"/>
                    <a:pt x="12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1"/>
                    <a:pt x="16" y="10"/>
                    <a:pt x="17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11"/>
                    <a:pt x="8" y="13"/>
                    <a:pt x="4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1"/>
                    <a:pt x="9" y="10"/>
                    <a:pt x="11" y="9"/>
                  </a:cubicBezTo>
                  <a:cubicBezTo>
                    <a:pt x="13" y="8"/>
                    <a:pt x="14" y="7"/>
                    <a:pt x="15" y="6"/>
                  </a:cubicBezTo>
                  <a:cubicBezTo>
                    <a:pt x="15" y="6"/>
                    <a:pt x="16" y="5"/>
                    <a:pt x="16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2" y="6"/>
                    <a:pt x="9" y="7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21" name="Freeform 292"/>
            <p:cNvSpPr>
              <a:spLocks noEditPoints="1"/>
            </p:cNvSpPr>
            <p:nvPr/>
          </p:nvSpPr>
          <p:spPr bwMode="auto">
            <a:xfrm>
              <a:off x="9279966" y="1507964"/>
              <a:ext cx="105648" cy="55705"/>
            </a:xfrm>
            <a:custGeom>
              <a:avLst/>
              <a:gdLst>
                <a:gd name="T0" fmla="*/ 0 w 23"/>
                <a:gd name="T1" fmla="*/ 6 h 12"/>
                <a:gd name="T2" fmla="*/ 0 w 23"/>
                <a:gd name="T3" fmla="*/ 5 h 12"/>
                <a:gd name="T4" fmla="*/ 0 w 23"/>
                <a:gd name="T5" fmla="*/ 5 h 12"/>
                <a:gd name="T6" fmla="*/ 9 w 23"/>
                <a:gd name="T7" fmla="*/ 0 h 12"/>
                <a:gd name="T8" fmla="*/ 9 w 23"/>
                <a:gd name="T9" fmla="*/ 0 h 12"/>
                <a:gd name="T10" fmla="*/ 9 w 23"/>
                <a:gd name="T11" fmla="*/ 0 h 12"/>
                <a:gd name="T12" fmla="*/ 9 w 23"/>
                <a:gd name="T13" fmla="*/ 0 h 12"/>
                <a:gd name="T14" fmla="*/ 9 w 23"/>
                <a:gd name="T15" fmla="*/ 0 h 12"/>
                <a:gd name="T16" fmla="*/ 11 w 23"/>
                <a:gd name="T17" fmla="*/ 0 h 12"/>
                <a:gd name="T18" fmla="*/ 11 w 23"/>
                <a:gd name="T19" fmla="*/ 0 h 12"/>
                <a:gd name="T20" fmla="*/ 11 w 23"/>
                <a:gd name="T21" fmla="*/ 0 h 12"/>
                <a:gd name="T22" fmla="*/ 11 w 23"/>
                <a:gd name="T23" fmla="*/ 0 h 12"/>
                <a:gd name="T24" fmla="*/ 21 w 23"/>
                <a:gd name="T25" fmla="*/ 4 h 12"/>
                <a:gd name="T26" fmla="*/ 21 w 23"/>
                <a:gd name="T27" fmla="*/ 4 h 12"/>
                <a:gd name="T28" fmla="*/ 23 w 23"/>
                <a:gd name="T29" fmla="*/ 7 h 12"/>
                <a:gd name="T30" fmla="*/ 23 w 23"/>
                <a:gd name="T31" fmla="*/ 7 h 12"/>
                <a:gd name="T32" fmla="*/ 14 w 23"/>
                <a:gd name="T33" fmla="*/ 12 h 12"/>
                <a:gd name="T34" fmla="*/ 14 w 23"/>
                <a:gd name="T35" fmla="*/ 12 h 12"/>
                <a:gd name="T36" fmla="*/ 12 w 23"/>
                <a:gd name="T37" fmla="*/ 12 h 12"/>
                <a:gd name="T38" fmla="*/ 12 w 23"/>
                <a:gd name="T39" fmla="*/ 12 h 12"/>
                <a:gd name="T40" fmla="*/ 0 w 23"/>
                <a:gd name="T41" fmla="*/ 6 h 12"/>
                <a:gd name="T42" fmla="*/ 2 w 23"/>
                <a:gd name="T43" fmla="*/ 5 h 12"/>
                <a:gd name="T44" fmla="*/ 2 w 23"/>
                <a:gd name="T45" fmla="*/ 6 h 12"/>
                <a:gd name="T46" fmla="*/ 2 w 23"/>
                <a:gd name="T47" fmla="*/ 6 h 12"/>
                <a:gd name="T48" fmla="*/ 5 w 23"/>
                <a:gd name="T49" fmla="*/ 10 h 12"/>
                <a:gd name="T50" fmla="*/ 5 w 23"/>
                <a:gd name="T51" fmla="*/ 10 h 12"/>
                <a:gd name="T52" fmla="*/ 12 w 23"/>
                <a:gd name="T53" fmla="*/ 11 h 12"/>
                <a:gd name="T54" fmla="*/ 12 w 23"/>
                <a:gd name="T55" fmla="*/ 11 h 12"/>
                <a:gd name="T56" fmla="*/ 14 w 23"/>
                <a:gd name="T57" fmla="*/ 11 h 12"/>
                <a:gd name="T58" fmla="*/ 14 w 23"/>
                <a:gd name="T59" fmla="*/ 11 h 12"/>
                <a:gd name="T60" fmla="*/ 21 w 23"/>
                <a:gd name="T61" fmla="*/ 7 h 12"/>
                <a:gd name="T62" fmla="*/ 21 w 23"/>
                <a:gd name="T63" fmla="*/ 7 h 12"/>
                <a:gd name="T64" fmla="*/ 20 w 23"/>
                <a:gd name="T65" fmla="*/ 5 h 12"/>
                <a:gd name="T66" fmla="*/ 20 w 23"/>
                <a:gd name="T67" fmla="*/ 5 h 12"/>
                <a:gd name="T68" fmla="*/ 9 w 23"/>
                <a:gd name="T69" fmla="*/ 2 h 12"/>
                <a:gd name="T70" fmla="*/ 9 w 23"/>
                <a:gd name="T71" fmla="*/ 2 h 12"/>
                <a:gd name="T72" fmla="*/ 2 w 23"/>
                <a:gd name="T7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2">
                  <a:moveTo>
                    <a:pt x="0" y="6"/>
                  </a:move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1"/>
                    <a:pt x="18" y="0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3" y="6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10"/>
                    <a:pt x="17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8" y="12"/>
                    <a:pt x="0" y="11"/>
                    <a:pt x="0" y="6"/>
                  </a:cubicBezTo>
                  <a:close/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3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10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8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3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2" y="3"/>
                    <a:pt x="2" y="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22" name="Freeform 293"/>
            <p:cNvSpPr>
              <a:spLocks noEditPoints="1"/>
            </p:cNvSpPr>
            <p:nvPr/>
          </p:nvSpPr>
          <p:spPr bwMode="auto">
            <a:xfrm>
              <a:off x="9306858" y="1523331"/>
              <a:ext cx="49943" cy="26892"/>
            </a:xfrm>
            <a:custGeom>
              <a:avLst/>
              <a:gdLst>
                <a:gd name="T0" fmla="*/ 1 w 11"/>
                <a:gd name="T1" fmla="*/ 5 h 6"/>
                <a:gd name="T2" fmla="*/ 2 w 11"/>
                <a:gd name="T3" fmla="*/ 4 h 6"/>
                <a:gd name="T4" fmla="*/ 5 w 11"/>
                <a:gd name="T5" fmla="*/ 4 h 6"/>
                <a:gd name="T6" fmla="*/ 5 w 11"/>
                <a:gd name="T7" fmla="*/ 4 h 6"/>
                <a:gd name="T8" fmla="*/ 9 w 11"/>
                <a:gd name="T9" fmla="*/ 4 h 6"/>
                <a:gd name="T10" fmla="*/ 9 w 11"/>
                <a:gd name="T11" fmla="*/ 4 h 6"/>
                <a:gd name="T12" fmla="*/ 7 w 11"/>
                <a:gd name="T13" fmla="*/ 3 h 6"/>
                <a:gd name="T14" fmla="*/ 7 w 11"/>
                <a:gd name="T15" fmla="*/ 3 h 6"/>
                <a:gd name="T16" fmla="*/ 3 w 11"/>
                <a:gd name="T17" fmla="*/ 4 h 6"/>
                <a:gd name="T18" fmla="*/ 3 w 11"/>
                <a:gd name="T19" fmla="*/ 4 h 6"/>
                <a:gd name="T20" fmla="*/ 0 w 11"/>
                <a:gd name="T21" fmla="*/ 3 h 6"/>
                <a:gd name="T22" fmla="*/ 0 w 11"/>
                <a:gd name="T23" fmla="*/ 3 h 6"/>
                <a:gd name="T24" fmla="*/ 0 w 11"/>
                <a:gd name="T25" fmla="*/ 2 h 6"/>
                <a:gd name="T26" fmla="*/ 0 w 11"/>
                <a:gd name="T27" fmla="*/ 2 h 6"/>
                <a:gd name="T28" fmla="*/ 5 w 11"/>
                <a:gd name="T29" fmla="*/ 0 h 6"/>
                <a:gd name="T30" fmla="*/ 5 w 11"/>
                <a:gd name="T31" fmla="*/ 0 h 6"/>
                <a:gd name="T32" fmla="*/ 8 w 11"/>
                <a:gd name="T33" fmla="*/ 0 h 6"/>
                <a:gd name="T34" fmla="*/ 8 w 11"/>
                <a:gd name="T35" fmla="*/ 0 h 6"/>
                <a:gd name="T36" fmla="*/ 7 w 11"/>
                <a:gd name="T37" fmla="*/ 2 h 6"/>
                <a:gd name="T38" fmla="*/ 11 w 11"/>
                <a:gd name="T39" fmla="*/ 4 h 6"/>
                <a:gd name="T40" fmla="*/ 11 w 11"/>
                <a:gd name="T41" fmla="*/ 4 h 6"/>
                <a:gd name="T42" fmla="*/ 11 w 11"/>
                <a:gd name="T43" fmla="*/ 4 h 6"/>
                <a:gd name="T44" fmla="*/ 10 w 11"/>
                <a:gd name="T45" fmla="*/ 5 h 6"/>
                <a:gd name="T46" fmla="*/ 5 w 11"/>
                <a:gd name="T47" fmla="*/ 6 h 6"/>
                <a:gd name="T48" fmla="*/ 5 w 11"/>
                <a:gd name="T49" fmla="*/ 6 h 6"/>
                <a:gd name="T50" fmla="*/ 1 w 11"/>
                <a:gd name="T51" fmla="*/ 5 h 6"/>
                <a:gd name="T52" fmla="*/ 3 w 11"/>
                <a:gd name="T53" fmla="*/ 2 h 6"/>
                <a:gd name="T54" fmla="*/ 7 w 11"/>
                <a:gd name="T55" fmla="*/ 2 h 6"/>
                <a:gd name="T56" fmla="*/ 7 w 11"/>
                <a:gd name="T57" fmla="*/ 2 h 6"/>
                <a:gd name="T58" fmla="*/ 7 w 11"/>
                <a:gd name="T59" fmla="*/ 2 h 6"/>
                <a:gd name="T60" fmla="*/ 7 w 11"/>
                <a:gd name="T61" fmla="*/ 2 h 6"/>
                <a:gd name="T62" fmla="*/ 5 w 11"/>
                <a:gd name="T63" fmla="*/ 1 h 6"/>
                <a:gd name="T64" fmla="*/ 5 w 11"/>
                <a:gd name="T65" fmla="*/ 1 h 6"/>
                <a:gd name="T66" fmla="*/ 3 w 11"/>
                <a:gd name="T67" fmla="*/ 2 h 6"/>
                <a:gd name="T68" fmla="*/ 3 w 11"/>
                <a:gd name="T69" fmla="*/ 2 h 6"/>
                <a:gd name="T70" fmla="*/ 3 w 11"/>
                <a:gd name="T7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" h="6">
                  <a:moveTo>
                    <a:pt x="1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10" y="2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7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2" y="6"/>
                    <a:pt x="1" y="5"/>
                  </a:cubicBezTo>
                  <a:close/>
                  <a:moveTo>
                    <a:pt x="3" y="2"/>
                  </a:moveTo>
                  <a:cubicBezTo>
                    <a:pt x="4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23" name="Freeform 294"/>
            <p:cNvSpPr/>
            <p:nvPr/>
          </p:nvSpPr>
          <p:spPr bwMode="auto">
            <a:xfrm>
              <a:off x="9320304" y="1513727"/>
              <a:ext cx="23051" cy="40338"/>
            </a:xfrm>
            <a:custGeom>
              <a:avLst/>
              <a:gdLst>
                <a:gd name="T0" fmla="*/ 0 w 5"/>
                <a:gd name="T1" fmla="*/ 1 h 9"/>
                <a:gd name="T2" fmla="*/ 0 w 5"/>
                <a:gd name="T3" fmla="*/ 1 h 9"/>
                <a:gd name="T4" fmla="*/ 2 w 5"/>
                <a:gd name="T5" fmla="*/ 0 h 9"/>
                <a:gd name="T6" fmla="*/ 5 w 5"/>
                <a:gd name="T7" fmla="*/ 8 h 9"/>
                <a:gd name="T8" fmla="*/ 5 w 5"/>
                <a:gd name="T9" fmla="*/ 8 h 9"/>
                <a:gd name="T10" fmla="*/ 4 w 5"/>
                <a:gd name="T11" fmla="*/ 9 h 9"/>
                <a:gd name="T12" fmla="*/ 0 w 5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4" y="6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6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24" name="Freeform 295"/>
            <p:cNvSpPr/>
            <p:nvPr/>
          </p:nvSpPr>
          <p:spPr bwMode="auto">
            <a:xfrm>
              <a:off x="9279966" y="1531014"/>
              <a:ext cx="105648" cy="51864"/>
            </a:xfrm>
            <a:custGeom>
              <a:avLst/>
              <a:gdLst>
                <a:gd name="T0" fmla="*/ 0 w 23"/>
                <a:gd name="T1" fmla="*/ 1 h 11"/>
                <a:gd name="T2" fmla="*/ 0 w 23"/>
                <a:gd name="T3" fmla="*/ 0 h 11"/>
                <a:gd name="T4" fmla="*/ 0 w 23"/>
                <a:gd name="T5" fmla="*/ 0 h 11"/>
                <a:gd name="T6" fmla="*/ 2 w 23"/>
                <a:gd name="T7" fmla="*/ 0 h 11"/>
                <a:gd name="T8" fmla="*/ 1 w 23"/>
                <a:gd name="T9" fmla="*/ 1 h 11"/>
                <a:gd name="T10" fmla="*/ 1 w 23"/>
                <a:gd name="T11" fmla="*/ 1 h 11"/>
                <a:gd name="T12" fmla="*/ 11 w 23"/>
                <a:gd name="T13" fmla="*/ 9 h 11"/>
                <a:gd name="T14" fmla="*/ 11 w 23"/>
                <a:gd name="T15" fmla="*/ 9 h 11"/>
                <a:gd name="T16" fmla="*/ 11 w 23"/>
                <a:gd name="T17" fmla="*/ 9 h 11"/>
                <a:gd name="T18" fmla="*/ 17 w 23"/>
                <a:gd name="T19" fmla="*/ 8 h 11"/>
                <a:gd name="T20" fmla="*/ 17 w 23"/>
                <a:gd name="T21" fmla="*/ 8 h 11"/>
                <a:gd name="T22" fmla="*/ 21 w 23"/>
                <a:gd name="T23" fmla="*/ 4 h 11"/>
                <a:gd name="T24" fmla="*/ 21 w 23"/>
                <a:gd name="T25" fmla="*/ 4 h 11"/>
                <a:gd name="T26" fmla="*/ 20 w 23"/>
                <a:gd name="T27" fmla="*/ 3 h 11"/>
                <a:gd name="T28" fmla="*/ 20 w 23"/>
                <a:gd name="T29" fmla="*/ 3 h 11"/>
                <a:gd name="T30" fmla="*/ 21 w 23"/>
                <a:gd name="T31" fmla="*/ 2 h 11"/>
                <a:gd name="T32" fmla="*/ 23 w 23"/>
                <a:gd name="T33" fmla="*/ 4 h 11"/>
                <a:gd name="T34" fmla="*/ 23 w 23"/>
                <a:gd name="T35" fmla="*/ 4 h 11"/>
                <a:gd name="T36" fmla="*/ 11 w 23"/>
                <a:gd name="T37" fmla="*/ 11 h 11"/>
                <a:gd name="T38" fmla="*/ 11 w 23"/>
                <a:gd name="T39" fmla="*/ 11 h 11"/>
                <a:gd name="T40" fmla="*/ 11 w 23"/>
                <a:gd name="T41" fmla="*/ 11 h 11"/>
                <a:gd name="T42" fmla="*/ 11 w 23"/>
                <a:gd name="T43" fmla="*/ 11 h 11"/>
                <a:gd name="T44" fmla="*/ 0 w 23"/>
                <a:gd name="T4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7"/>
                    <a:pt x="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4" y="9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9"/>
                    <a:pt x="13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4" y="11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25" name="Freeform 296"/>
            <p:cNvSpPr/>
            <p:nvPr/>
          </p:nvSpPr>
          <p:spPr bwMode="auto">
            <a:xfrm>
              <a:off x="9303017" y="1559828"/>
              <a:ext cx="7684" cy="13446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3 h 3"/>
                <a:gd name="T10" fmla="*/ 2 w 2"/>
                <a:gd name="T11" fmla="*/ 3 h 3"/>
                <a:gd name="T12" fmla="*/ 0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26" name="Freeform 297"/>
            <p:cNvSpPr/>
            <p:nvPr/>
          </p:nvSpPr>
          <p:spPr bwMode="auto">
            <a:xfrm>
              <a:off x="9320304" y="1559828"/>
              <a:ext cx="9604" cy="17288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1 h 4"/>
                <a:gd name="T10" fmla="*/ 2 w 2"/>
                <a:gd name="T11" fmla="*/ 1 h 4"/>
                <a:gd name="T12" fmla="*/ 2 w 2"/>
                <a:gd name="T13" fmla="*/ 3 h 4"/>
                <a:gd name="T14" fmla="*/ 2 w 2"/>
                <a:gd name="T15" fmla="*/ 3 h 4"/>
                <a:gd name="T16" fmla="*/ 1 w 2"/>
                <a:gd name="T17" fmla="*/ 4 h 4"/>
                <a:gd name="T18" fmla="*/ 0 w 2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27" name="Freeform 298"/>
            <p:cNvSpPr/>
            <p:nvPr/>
          </p:nvSpPr>
          <p:spPr bwMode="auto">
            <a:xfrm>
              <a:off x="9339513" y="1559828"/>
              <a:ext cx="9604" cy="9604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2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28" name="Freeform 299"/>
            <p:cNvSpPr/>
            <p:nvPr/>
          </p:nvSpPr>
          <p:spPr bwMode="auto">
            <a:xfrm>
              <a:off x="9356801" y="1554065"/>
              <a:ext cx="9604" cy="15367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2 w 2"/>
                <a:gd name="T9" fmla="*/ 1 h 3"/>
                <a:gd name="T10" fmla="*/ 2 w 2"/>
                <a:gd name="T11" fmla="*/ 1 h 3"/>
                <a:gd name="T12" fmla="*/ 2 w 2"/>
                <a:gd name="T13" fmla="*/ 1 h 3"/>
                <a:gd name="T14" fmla="*/ 2 w 2"/>
                <a:gd name="T15" fmla="*/ 2 h 3"/>
                <a:gd name="T16" fmla="*/ 2 w 2"/>
                <a:gd name="T17" fmla="*/ 2 h 3"/>
                <a:gd name="T18" fmla="*/ 1 w 2"/>
                <a:gd name="T19" fmla="*/ 3 h 3"/>
                <a:gd name="T20" fmla="*/ 0 w 2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29" name="Freeform 300"/>
            <p:cNvSpPr/>
            <p:nvPr/>
          </p:nvSpPr>
          <p:spPr bwMode="auto">
            <a:xfrm>
              <a:off x="8957259" y="1458021"/>
              <a:ext cx="15367" cy="32655"/>
            </a:xfrm>
            <a:custGeom>
              <a:avLst/>
              <a:gdLst>
                <a:gd name="T0" fmla="*/ 0 w 3"/>
                <a:gd name="T1" fmla="*/ 5 h 7"/>
                <a:gd name="T2" fmla="*/ 2 w 3"/>
                <a:gd name="T3" fmla="*/ 2 h 7"/>
                <a:gd name="T4" fmla="*/ 2 w 3"/>
                <a:gd name="T5" fmla="*/ 2 h 7"/>
                <a:gd name="T6" fmla="*/ 1 w 3"/>
                <a:gd name="T7" fmla="*/ 1 h 7"/>
                <a:gd name="T8" fmla="*/ 1 w 3"/>
                <a:gd name="T9" fmla="*/ 1 h 7"/>
                <a:gd name="T10" fmla="*/ 2 w 3"/>
                <a:gd name="T11" fmla="*/ 1 h 7"/>
                <a:gd name="T12" fmla="*/ 3 w 3"/>
                <a:gd name="T13" fmla="*/ 0 h 7"/>
                <a:gd name="T14" fmla="*/ 3 w 3"/>
                <a:gd name="T15" fmla="*/ 2 h 7"/>
                <a:gd name="T16" fmla="*/ 3 w 3"/>
                <a:gd name="T17" fmla="*/ 2 h 7"/>
                <a:gd name="T18" fmla="*/ 1 w 3"/>
                <a:gd name="T19" fmla="*/ 7 h 7"/>
                <a:gd name="T20" fmla="*/ 1 w 3"/>
                <a:gd name="T21" fmla="*/ 7 h 7"/>
                <a:gd name="T22" fmla="*/ 0 w 3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7">
                  <a:moveTo>
                    <a:pt x="0" y="5"/>
                  </a:move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2" y="5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30" name="Freeform 301"/>
            <p:cNvSpPr/>
            <p:nvPr/>
          </p:nvSpPr>
          <p:spPr bwMode="auto">
            <a:xfrm>
              <a:off x="9009123" y="1419604"/>
              <a:ext cx="7684" cy="23051"/>
            </a:xfrm>
            <a:custGeom>
              <a:avLst/>
              <a:gdLst>
                <a:gd name="T0" fmla="*/ 0 w 2"/>
                <a:gd name="T1" fmla="*/ 4 h 5"/>
                <a:gd name="T2" fmla="*/ 1 w 2"/>
                <a:gd name="T3" fmla="*/ 1 h 5"/>
                <a:gd name="T4" fmla="*/ 1 w 2"/>
                <a:gd name="T5" fmla="*/ 1 h 5"/>
                <a:gd name="T6" fmla="*/ 0 w 2"/>
                <a:gd name="T7" fmla="*/ 0 h 5"/>
                <a:gd name="T8" fmla="*/ 0 w 2"/>
                <a:gd name="T9" fmla="*/ 0 h 5"/>
                <a:gd name="T10" fmla="*/ 0 w 2"/>
                <a:gd name="T11" fmla="*/ 0 h 5"/>
                <a:gd name="T12" fmla="*/ 2 w 2"/>
                <a:gd name="T13" fmla="*/ 0 h 5"/>
                <a:gd name="T14" fmla="*/ 2 w 2"/>
                <a:gd name="T15" fmla="*/ 1 h 5"/>
                <a:gd name="T16" fmla="*/ 2 w 2"/>
                <a:gd name="T17" fmla="*/ 1 h 5"/>
                <a:gd name="T18" fmla="*/ 1 w 2"/>
                <a:gd name="T19" fmla="*/ 5 h 5"/>
                <a:gd name="T20" fmla="*/ 1 w 2"/>
                <a:gd name="T21" fmla="*/ 5 h 5"/>
                <a:gd name="T22" fmla="*/ 0 w 2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0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31" name="Freeform 302"/>
            <p:cNvSpPr/>
            <p:nvPr/>
          </p:nvSpPr>
          <p:spPr bwMode="auto">
            <a:xfrm>
              <a:off x="9045619" y="1356215"/>
              <a:ext cx="13446" cy="36497"/>
            </a:xfrm>
            <a:custGeom>
              <a:avLst/>
              <a:gdLst>
                <a:gd name="T0" fmla="*/ 1 w 3"/>
                <a:gd name="T1" fmla="*/ 6 h 8"/>
                <a:gd name="T2" fmla="*/ 2 w 3"/>
                <a:gd name="T3" fmla="*/ 5 h 8"/>
                <a:gd name="T4" fmla="*/ 2 w 3"/>
                <a:gd name="T5" fmla="*/ 5 h 8"/>
                <a:gd name="T6" fmla="*/ 0 w 3"/>
                <a:gd name="T7" fmla="*/ 1 h 8"/>
                <a:gd name="T8" fmla="*/ 0 w 3"/>
                <a:gd name="T9" fmla="*/ 1 h 8"/>
                <a:gd name="T10" fmla="*/ 0 w 3"/>
                <a:gd name="T11" fmla="*/ 1 h 8"/>
                <a:gd name="T12" fmla="*/ 1 w 3"/>
                <a:gd name="T13" fmla="*/ 0 h 8"/>
                <a:gd name="T14" fmla="*/ 3 w 3"/>
                <a:gd name="T15" fmla="*/ 5 h 8"/>
                <a:gd name="T16" fmla="*/ 3 w 3"/>
                <a:gd name="T17" fmla="*/ 5 h 8"/>
                <a:gd name="T18" fmla="*/ 2 w 3"/>
                <a:gd name="T19" fmla="*/ 8 h 8"/>
                <a:gd name="T20" fmla="*/ 2 w 3"/>
                <a:gd name="T21" fmla="*/ 8 h 8"/>
                <a:gd name="T22" fmla="*/ 1 w 3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8">
                  <a:moveTo>
                    <a:pt x="1" y="6"/>
                  </a:moveTo>
                  <a:cubicBezTo>
                    <a:pt x="1" y="6"/>
                    <a:pt x="1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32" name="Freeform 303"/>
            <p:cNvSpPr/>
            <p:nvPr/>
          </p:nvSpPr>
          <p:spPr bwMode="auto">
            <a:xfrm>
              <a:off x="8989914" y="1360056"/>
              <a:ext cx="9604" cy="19209"/>
            </a:xfrm>
            <a:custGeom>
              <a:avLst/>
              <a:gdLst>
                <a:gd name="T0" fmla="*/ 0 w 2"/>
                <a:gd name="T1" fmla="*/ 4 h 4"/>
                <a:gd name="T2" fmla="*/ 1 w 2"/>
                <a:gd name="T3" fmla="*/ 3 h 4"/>
                <a:gd name="T4" fmla="*/ 1 w 2"/>
                <a:gd name="T5" fmla="*/ 3 h 4"/>
                <a:gd name="T6" fmla="*/ 0 w 2"/>
                <a:gd name="T7" fmla="*/ 1 h 4"/>
                <a:gd name="T8" fmla="*/ 0 w 2"/>
                <a:gd name="T9" fmla="*/ 1 h 4"/>
                <a:gd name="T10" fmla="*/ 1 w 2"/>
                <a:gd name="T11" fmla="*/ 0 h 4"/>
                <a:gd name="T12" fmla="*/ 2 w 2"/>
                <a:gd name="T13" fmla="*/ 3 h 4"/>
                <a:gd name="T14" fmla="*/ 2 w 2"/>
                <a:gd name="T15" fmla="*/ 3 h 4"/>
                <a:gd name="T16" fmla="*/ 2 w 2"/>
                <a:gd name="T17" fmla="*/ 4 h 4"/>
                <a:gd name="T18" fmla="*/ 2 w 2"/>
                <a:gd name="T19" fmla="*/ 4 h 4"/>
                <a:gd name="T20" fmla="*/ 0 w 2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33" name="Freeform 304"/>
            <p:cNvSpPr/>
            <p:nvPr/>
          </p:nvSpPr>
          <p:spPr bwMode="auto">
            <a:xfrm>
              <a:off x="8957259" y="1411920"/>
              <a:ext cx="9604" cy="13446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1 h 3"/>
                <a:gd name="T4" fmla="*/ 0 w 2"/>
                <a:gd name="T5" fmla="*/ 1 h 3"/>
                <a:gd name="T6" fmla="*/ 0 w 2"/>
                <a:gd name="T7" fmla="*/ 0 h 3"/>
                <a:gd name="T8" fmla="*/ 0 w 2"/>
                <a:gd name="T9" fmla="*/ 0 h 3"/>
                <a:gd name="T10" fmla="*/ 2 w 2"/>
                <a:gd name="T11" fmla="*/ 0 h 3"/>
                <a:gd name="T12" fmla="*/ 2 w 2"/>
                <a:gd name="T13" fmla="*/ 1 h 3"/>
                <a:gd name="T14" fmla="*/ 2 w 2"/>
                <a:gd name="T15" fmla="*/ 1 h 3"/>
                <a:gd name="T16" fmla="*/ 0 w 2"/>
                <a:gd name="T17" fmla="*/ 3 h 3"/>
                <a:gd name="T18" fmla="*/ 0 w 2"/>
                <a:gd name="T19" fmla="*/ 3 h 3"/>
                <a:gd name="T20" fmla="*/ 0 w 2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34" name="Freeform 305"/>
            <p:cNvSpPr/>
            <p:nvPr/>
          </p:nvSpPr>
          <p:spPr bwMode="auto">
            <a:xfrm>
              <a:off x="8926525" y="1481072"/>
              <a:ext cx="7684" cy="13446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1 h 3"/>
                <a:gd name="T4" fmla="*/ 1 w 2"/>
                <a:gd name="T5" fmla="*/ 1 h 3"/>
                <a:gd name="T6" fmla="*/ 0 w 2"/>
                <a:gd name="T7" fmla="*/ 0 h 3"/>
                <a:gd name="T8" fmla="*/ 0 w 2"/>
                <a:gd name="T9" fmla="*/ 0 h 3"/>
                <a:gd name="T10" fmla="*/ 1 w 2"/>
                <a:gd name="T11" fmla="*/ 0 h 3"/>
                <a:gd name="T12" fmla="*/ 2 w 2"/>
                <a:gd name="T13" fmla="*/ 0 h 3"/>
                <a:gd name="T14" fmla="*/ 2 w 2"/>
                <a:gd name="T15" fmla="*/ 1 h 3"/>
                <a:gd name="T16" fmla="*/ 2 w 2"/>
                <a:gd name="T17" fmla="*/ 1 h 3"/>
                <a:gd name="T18" fmla="*/ 0 w 2"/>
                <a:gd name="T19" fmla="*/ 3 h 3"/>
                <a:gd name="T20" fmla="*/ 0 w 2"/>
                <a:gd name="T21" fmla="*/ 3 h 3"/>
                <a:gd name="T22" fmla="*/ 0 w 2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35" name="Freeform 306"/>
            <p:cNvSpPr>
              <a:spLocks noEditPoints="1"/>
            </p:cNvSpPr>
            <p:nvPr/>
          </p:nvSpPr>
          <p:spPr bwMode="auto">
            <a:xfrm>
              <a:off x="8890028" y="1507964"/>
              <a:ext cx="13446" cy="19209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4 h 4"/>
                <a:gd name="T4" fmla="*/ 0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0 w 3"/>
                <a:gd name="T11" fmla="*/ 2 h 4"/>
                <a:gd name="T12" fmla="*/ 2 w 3"/>
                <a:gd name="T13" fmla="*/ 0 h 4"/>
                <a:gd name="T14" fmla="*/ 2 w 3"/>
                <a:gd name="T15" fmla="*/ 0 h 4"/>
                <a:gd name="T16" fmla="*/ 3 w 3"/>
                <a:gd name="T17" fmla="*/ 0 h 4"/>
                <a:gd name="T18" fmla="*/ 0 w 3"/>
                <a:gd name="T19" fmla="*/ 4 h 4"/>
                <a:gd name="T20" fmla="*/ 0 w 3"/>
                <a:gd name="T21" fmla="*/ 4 h 4"/>
                <a:gd name="T22" fmla="*/ 0 w 3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36" name="Freeform 307"/>
            <p:cNvSpPr>
              <a:spLocks noEditPoints="1"/>
            </p:cNvSpPr>
            <p:nvPr/>
          </p:nvSpPr>
          <p:spPr bwMode="auto">
            <a:xfrm>
              <a:off x="8995676" y="1461863"/>
              <a:ext cx="13446" cy="19209"/>
            </a:xfrm>
            <a:custGeom>
              <a:avLst/>
              <a:gdLst>
                <a:gd name="T0" fmla="*/ 0 w 3"/>
                <a:gd name="T1" fmla="*/ 3 h 4"/>
                <a:gd name="T2" fmla="*/ 2 w 3"/>
                <a:gd name="T3" fmla="*/ 1 h 4"/>
                <a:gd name="T4" fmla="*/ 2 w 3"/>
                <a:gd name="T5" fmla="*/ 1 h 4"/>
                <a:gd name="T6" fmla="*/ 1 w 3"/>
                <a:gd name="T7" fmla="*/ 0 h 4"/>
                <a:gd name="T8" fmla="*/ 1 w 3"/>
                <a:gd name="T9" fmla="*/ 0 h 4"/>
                <a:gd name="T10" fmla="*/ 3 w 3"/>
                <a:gd name="T11" fmla="*/ 0 h 4"/>
                <a:gd name="T12" fmla="*/ 3 w 3"/>
                <a:gd name="T13" fmla="*/ 1 h 4"/>
                <a:gd name="T14" fmla="*/ 3 w 3"/>
                <a:gd name="T15" fmla="*/ 1 h 4"/>
                <a:gd name="T16" fmla="*/ 2 w 3"/>
                <a:gd name="T17" fmla="*/ 4 h 4"/>
                <a:gd name="T18" fmla="*/ 2 w 3"/>
                <a:gd name="T19" fmla="*/ 4 h 4"/>
                <a:gd name="T20" fmla="*/ 0 w 3"/>
                <a:gd name="T21" fmla="*/ 3 h 4"/>
                <a:gd name="T22" fmla="*/ 1 w 3"/>
                <a:gd name="T23" fmla="*/ 0 h 4"/>
                <a:gd name="T24" fmla="*/ 1 w 3"/>
                <a:gd name="T25" fmla="*/ 0 h 4"/>
                <a:gd name="T26" fmla="*/ 1 w 3"/>
                <a:gd name="T27" fmla="*/ 0 h 4"/>
                <a:gd name="T28" fmla="*/ 1 w 3"/>
                <a:gd name="T29" fmla="*/ 0 h 4"/>
                <a:gd name="T30" fmla="*/ 1 w 3"/>
                <a:gd name="T3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37" name="Freeform 308"/>
            <p:cNvSpPr/>
            <p:nvPr/>
          </p:nvSpPr>
          <p:spPr bwMode="auto">
            <a:xfrm>
              <a:off x="9039857" y="1419604"/>
              <a:ext cx="9604" cy="19209"/>
            </a:xfrm>
            <a:custGeom>
              <a:avLst/>
              <a:gdLst>
                <a:gd name="T0" fmla="*/ 0 w 2"/>
                <a:gd name="T1" fmla="*/ 3 h 4"/>
                <a:gd name="T2" fmla="*/ 0 w 2"/>
                <a:gd name="T3" fmla="*/ 1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1 h 4"/>
                <a:gd name="T10" fmla="*/ 0 w 2"/>
                <a:gd name="T11" fmla="*/ 1 h 4"/>
                <a:gd name="T12" fmla="*/ 2 w 2"/>
                <a:gd name="T13" fmla="*/ 0 h 4"/>
                <a:gd name="T14" fmla="*/ 2 w 2"/>
                <a:gd name="T15" fmla="*/ 1 h 4"/>
                <a:gd name="T16" fmla="*/ 2 w 2"/>
                <a:gd name="T17" fmla="*/ 1 h 4"/>
                <a:gd name="T18" fmla="*/ 1 w 2"/>
                <a:gd name="T19" fmla="*/ 4 h 4"/>
                <a:gd name="T20" fmla="*/ 1 w 2"/>
                <a:gd name="T21" fmla="*/ 4 h 4"/>
                <a:gd name="T22" fmla="*/ 0 w 2"/>
                <a:gd name="T2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38" name="Freeform 309"/>
            <p:cNvSpPr>
              <a:spLocks noEditPoints="1"/>
            </p:cNvSpPr>
            <p:nvPr/>
          </p:nvSpPr>
          <p:spPr bwMode="auto">
            <a:xfrm>
              <a:off x="9022569" y="1331243"/>
              <a:ext cx="9604" cy="28813"/>
            </a:xfrm>
            <a:custGeom>
              <a:avLst/>
              <a:gdLst>
                <a:gd name="T0" fmla="*/ 0 w 2"/>
                <a:gd name="T1" fmla="*/ 5 h 6"/>
                <a:gd name="T2" fmla="*/ 1 w 2"/>
                <a:gd name="T3" fmla="*/ 4 h 6"/>
                <a:gd name="T4" fmla="*/ 1 w 2"/>
                <a:gd name="T5" fmla="*/ 4 h 6"/>
                <a:gd name="T6" fmla="*/ 0 w 2"/>
                <a:gd name="T7" fmla="*/ 1 h 6"/>
                <a:gd name="T8" fmla="*/ 0 w 2"/>
                <a:gd name="T9" fmla="*/ 1 h 6"/>
                <a:gd name="T10" fmla="*/ 1 w 2"/>
                <a:gd name="T11" fmla="*/ 0 h 6"/>
                <a:gd name="T12" fmla="*/ 2 w 2"/>
                <a:gd name="T13" fmla="*/ 4 h 6"/>
                <a:gd name="T14" fmla="*/ 2 w 2"/>
                <a:gd name="T15" fmla="*/ 4 h 6"/>
                <a:gd name="T16" fmla="*/ 2 w 2"/>
                <a:gd name="T17" fmla="*/ 6 h 6"/>
                <a:gd name="T18" fmla="*/ 2 w 2"/>
                <a:gd name="T19" fmla="*/ 6 h 6"/>
                <a:gd name="T20" fmla="*/ 0 w 2"/>
                <a:gd name="T21" fmla="*/ 5 h 6"/>
                <a:gd name="T22" fmla="*/ 0 w 2"/>
                <a:gd name="T23" fmla="*/ 1 h 6"/>
                <a:gd name="T24" fmla="*/ 0 w 2"/>
                <a:gd name="T25" fmla="*/ 1 h 6"/>
                <a:gd name="T26" fmla="*/ 0 w 2"/>
                <a:gd name="T27" fmla="*/ 1 h 6"/>
                <a:gd name="T28" fmla="*/ 0 w 2"/>
                <a:gd name="T29" fmla="*/ 1 h 6"/>
                <a:gd name="T30" fmla="*/ 0 w 2"/>
                <a:gd name="T3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5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39" name="Freeform 310"/>
            <p:cNvSpPr/>
            <p:nvPr/>
          </p:nvSpPr>
          <p:spPr bwMode="auto">
            <a:xfrm>
              <a:off x="8784380" y="998932"/>
              <a:ext cx="274685" cy="96044"/>
            </a:xfrm>
            <a:custGeom>
              <a:avLst/>
              <a:gdLst>
                <a:gd name="T0" fmla="*/ 57 w 60"/>
                <a:gd name="T1" fmla="*/ 21 h 21"/>
                <a:gd name="T2" fmla="*/ 59 w 60"/>
                <a:gd name="T3" fmla="*/ 16 h 21"/>
                <a:gd name="T4" fmla="*/ 53 w 60"/>
                <a:gd name="T5" fmla="*/ 21 h 21"/>
                <a:gd name="T6" fmla="*/ 59 w 60"/>
                <a:gd name="T7" fmla="*/ 15 h 21"/>
                <a:gd name="T8" fmla="*/ 52 w 60"/>
                <a:gd name="T9" fmla="*/ 19 h 21"/>
                <a:gd name="T10" fmla="*/ 54 w 60"/>
                <a:gd name="T11" fmla="*/ 12 h 21"/>
                <a:gd name="T12" fmla="*/ 49 w 60"/>
                <a:gd name="T13" fmla="*/ 16 h 21"/>
                <a:gd name="T14" fmla="*/ 56 w 60"/>
                <a:gd name="T15" fmla="*/ 5 h 21"/>
                <a:gd name="T16" fmla="*/ 51 w 60"/>
                <a:gd name="T17" fmla="*/ 9 h 21"/>
                <a:gd name="T18" fmla="*/ 45 w 60"/>
                <a:gd name="T19" fmla="*/ 13 h 21"/>
                <a:gd name="T20" fmla="*/ 50 w 60"/>
                <a:gd name="T21" fmla="*/ 4 h 21"/>
                <a:gd name="T22" fmla="*/ 42 w 60"/>
                <a:gd name="T23" fmla="*/ 11 h 21"/>
                <a:gd name="T24" fmla="*/ 38 w 60"/>
                <a:gd name="T25" fmla="*/ 12 h 21"/>
                <a:gd name="T26" fmla="*/ 43 w 60"/>
                <a:gd name="T27" fmla="*/ 5 h 21"/>
                <a:gd name="T28" fmla="*/ 35 w 60"/>
                <a:gd name="T29" fmla="*/ 10 h 21"/>
                <a:gd name="T30" fmla="*/ 26 w 60"/>
                <a:gd name="T31" fmla="*/ 15 h 21"/>
                <a:gd name="T32" fmla="*/ 32 w 60"/>
                <a:gd name="T33" fmla="*/ 3 h 21"/>
                <a:gd name="T34" fmla="*/ 25 w 60"/>
                <a:gd name="T35" fmla="*/ 9 h 21"/>
                <a:gd name="T36" fmla="*/ 16 w 60"/>
                <a:gd name="T37" fmla="*/ 14 h 21"/>
                <a:gd name="T38" fmla="*/ 18 w 60"/>
                <a:gd name="T39" fmla="*/ 8 h 21"/>
                <a:gd name="T40" fmla="*/ 20 w 60"/>
                <a:gd name="T41" fmla="*/ 4 h 21"/>
                <a:gd name="T42" fmla="*/ 15 w 60"/>
                <a:gd name="T43" fmla="*/ 7 h 21"/>
                <a:gd name="T44" fmla="*/ 11 w 60"/>
                <a:gd name="T45" fmla="*/ 7 h 21"/>
                <a:gd name="T46" fmla="*/ 13 w 60"/>
                <a:gd name="T47" fmla="*/ 1 h 21"/>
                <a:gd name="T48" fmla="*/ 3 w 60"/>
                <a:gd name="T49" fmla="*/ 6 h 21"/>
                <a:gd name="T50" fmla="*/ 6 w 60"/>
                <a:gd name="T51" fmla="*/ 0 h 21"/>
                <a:gd name="T52" fmla="*/ 1 w 60"/>
                <a:gd name="T53" fmla="*/ 2 h 21"/>
                <a:gd name="T54" fmla="*/ 2 w 60"/>
                <a:gd name="T55" fmla="*/ 1 h 21"/>
                <a:gd name="T56" fmla="*/ 6 w 60"/>
                <a:gd name="T57" fmla="*/ 0 h 21"/>
                <a:gd name="T58" fmla="*/ 2 w 60"/>
                <a:gd name="T59" fmla="*/ 5 h 21"/>
                <a:gd name="T60" fmla="*/ 13 w 60"/>
                <a:gd name="T61" fmla="*/ 0 h 21"/>
                <a:gd name="T62" fmla="*/ 12 w 60"/>
                <a:gd name="T63" fmla="*/ 5 h 21"/>
                <a:gd name="T64" fmla="*/ 13 w 60"/>
                <a:gd name="T65" fmla="*/ 7 h 21"/>
                <a:gd name="T66" fmla="*/ 21 w 60"/>
                <a:gd name="T67" fmla="*/ 3 h 21"/>
                <a:gd name="T68" fmla="*/ 19 w 60"/>
                <a:gd name="T69" fmla="*/ 9 h 21"/>
                <a:gd name="T70" fmla="*/ 17 w 60"/>
                <a:gd name="T71" fmla="*/ 13 h 21"/>
                <a:gd name="T72" fmla="*/ 28 w 60"/>
                <a:gd name="T73" fmla="*/ 5 h 21"/>
                <a:gd name="T74" fmla="*/ 33 w 60"/>
                <a:gd name="T75" fmla="*/ 3 h 21"/>
                <a:gd name="T76" fmla="*/ 28 w 60"/>
                <a:gd name="T77" fmla="*/ 15 h 21"/>
                <a:gd name="T78" fmla="*/ 38 w 60"/>
                <a:gd name="T79" fmla="*/ 6 h 21"/>
                <a:gd name="T80" fmla="*/ 44 w 60"/>
                <a:gd name="T81" fmla="*/ 3 h 21"/>
                <a:gd name="T82" fmla="*/ 40 w 60"/>
                <a:gd name="T83" fmla="*/ 12 h 21"/>
                <a:gd name="T84" fmla="*/ 44 w 60"/>
                <a:gd name="T85" fmla="*/ 7 h 21"/>
                <a:gd name="T86" fmla="*/ 52 w 60"/>
                <a:gd name="T87" fmla="*/ 2 h 21"/>
                <a:gd name="T88" fmla="*/ 46 w 60"/>
                <a:gd name="T89" fmla="*/ 13 h 21"/>
                <a:gd name="T90" fmla="*/ 53 w 60"/>
                <a:gd name="T91" fmla="*/ 6 h 21"/>
                <a:gd name="T92" fmla="*/ 57 w 60"/>
                <a:gd name="T93" fmla="*/ 6 h 21"/>
                <a:gd name="T94" fmla="*/ 50 w 60"/>
                <a:gd name="T95" fmla="*/ 16 h 21"/>
                <a:gd name="T96" fmla="*/ 55 w 60"/>
                <a:gd name="T97" fmla="*/ 10 h 21"/>
                <a:gd name="T98" fmla="*/ 58 w 60"/>
                <a:gd name="T99" fmla="*/ 9 h 21"/>
                <a:gd name="T100" fmla="*/ 58 w 60"/>
                <a:gd name="T101" fmla="*/ 14 h 21"/>
                <a:gd name="T102" fmla="*/ 55 w 60"/>
                <a:gd name="T103" fmla="*/ 20 h 21"/>
                <a:gd name="T104" fmla="*/ 59 w 60"/>
                <a:gd name="T105" fmla="*/ 16 h 21"/>
                <a:gd name="T106" fmla="*/ 57 w 60"/>
                <a:gd name="T10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21">
                  <a:moveTo>
                    <a:pt x="60" y="19"/>
                  </a:moveTo>
                  <a:cubicBezTo>
                    <a:pt x="59" y="19"/>
                    <a:pt x="59" y="20"/>
                    <a:pt x="58" y="20"/>
                  </a:cubicBezTo>
                  <a:cubicBezTo>
                    <a:pt x="58" y="20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9"/>
                    <a:pt x="58" y="18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8"/>
                    <a:pt x="56" y="19"/>
                    <a:pt x="54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5" y="18"/>
                    <a:pt x="57" y="16"/>
                    <a:pt x="58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6" y="16"/>
                    <a:pt x="54" y="18"/>
                    <a:pt x="52" y="19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10"/>
                    <a:pt x="55" y="11"/>
                    <a:pt x="54" y="12"/>
                  </a:cubicBezTo>
                  <a:cubicBezTo>
                    <a:pt x="52" y="14"/>
                    <a:pt x="51" y="15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4"/>
                    <a:pt x="51" y="12"/>
                    <a:pt x="52" y="10"/>
                  </a:cubicBezTo>
                  <a:cubicBezTo>
                    <a:pt x="53" y="10"/>
                    <a:pt x="54" y="9"/>
                    <a:pt x="55" y="8"/>
                  </a:cubicBezTo>
                  <a:cubicBezTo>
                    <a:pt x="55" y="7"/>
                    <a:pt x="56" y="6"/>
                    <a:pt x="56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5" y="7"/>
                    <a:pt x="54" y="7"/>
                  </a:cubicBezTo>
                  <a:cubicBezTo>
                    <a:pt x="53" y="8"/>
                    <a:pt x="52" y="8"/>
                    <a:pt x="51" y="9"/>
                  </a:cubicBezTo>
                  <a:cubicBezTo>
                    <a:pt x="49" y="11"/>
                    <a:pt x="48" y="12"/>
                    <a:pt x="46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1"/>
                    <a:pt x="46" y="9"/>
                    <a:pt x="47" y="8"/>
                  </a:cubicBezTo>
                  <a:cubicBezTo>
                    <a:pt x="48" y="6"/>
                    <a:pt x="49" y="5"/>
                    <a:pt x="49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2"/>
                    <a:pt x="40" y="12"/>
                    <a:pt x="39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0"/>
                    <a:pt x="39" y="9"/>
                    <a:pt x="39" y="7"/>
                  </a:cubicBezTo>
                  <a:cubicBezTo>
                    <a:pt x="40" y="6"/>
                    <a:pt x="41" y="5"/>
                    <a:pt x="42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12"/>
                    <a:pt x="30" y="14"/>
                    <a:pt x="28" y="1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4"/>
                    <a:pt x="26" y="13"/>
                    <a:pt x="27" y="12"/>
                  </a:cubicBezTo>
                  <a:cubicBezTo>
                    <a:pt x="27" y="11"/>
                    <a:pt x="28" y="10"/>
                    <a:pt x="29" y="9"/>
                  </a:cubicBezTo>
                  <a:cubicBezTo>
                    <a:pt x="30" y="7"/>
                    <a:pt x="31" y="5"/>
                    <a:pt x="32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1"/>
                    <a:pt x="17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6"/>
                    <a:pt x="16" y="6"/>
                    <a:pt x="15" y="7"/>
                  </a:cubicBezTo>
                  <a:cubicBezTo>
                    <a:pt x="15" y="7"/>
                    <a:pt x="14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2" y="7"/>
                    <a:pt x="11" y="7"/>
                  </a:cubicBezTo>
                  <a:cubicBezTo>
                    <a:pt x="11" y="6"/>
                    <a:pt x="11" y="5"/>
                    <a:pt x="11" y="4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4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4"/>
                    <a:pt x="7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5" y="5"/>
                    <a:pt x="16" y="5"/>
                  </a:cubicBezTo>
                  <a:cubicBezTo>
                    <a:pt x="17" y="4"/>
                    <a:pt x="18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6"/>
                    <a:pt x="31" y="8"/>
                    <a:pt x="30" y="10"/>
                  </a:cubicBezTo>
                  <a:cubicBezTo>
                    <a:pt x="29" y="10"/>
                    <a:pt x="29" y="11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3"/>
                    <a:pt x="32" y="11"/>
                    <a:pt x="34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4"/>
                    <a:pt x="42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2" y="7"/>
                    <a:pt x="41" y="9"/>
                  </a:cubicBezTo>
                  <a:cubicBezTo>
                    <a:pt x="40" y="10"/>
                    <a:pt x="39" y="11"/>
                    <a:pt x="40" y="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6"/>
                    <a:pt x="49" y="7"/>
                    <a:pt x="48" y="9"/>
                  </a:cubicBezTo>
                  <a:cubicBezTo>
                    <a:pt x="47" y="10"/>
                    <a:pt x="46" y="12"/>
                    <a:pt x="46" y="1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7" y="11"/>
                    <a:pt x="48" y="9"/>
                    <a:pt x="50" y="8"/>
                  </a:cubicBezTo>
                  <a:cubicBezTo>
                    <a:pt x="51" y="7"/>
                    <a:pt x="52" y="6"/>
                    <a:pt x="53" y="6"/>
                  </a:cubicBezTo>
                  <a:cubicBezTo>
                    <a:pt x="54" y="5"/>
                    <a:pt x="55" y="5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8"/>
                    <a:pt x="55" y="10"/>
                    <a:pt x="53" y="11"/>
                  </a:cubicBezTo>
                  <a:cubicBezTo>
                    <a:pt x="53" y="12"/>
                    <a:pt x="52" y="13"/>
                    <a:pt x="51" y="14"/>
                  </a:cubicBezTo>
                  <a:cubicBezTo>
                    <a:pt x="51" y="14"/>
                    <a:pt x="50" y="15"/>
                    <a:pt x="50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1" y="13"/>
                    <a:pt x="53" y="12"/>
                  </a:cubicBezTo>
                  <a:cubicBezTo>
                    <a:pt x="53" y="11"/>
                    <a:pt x="54" y="10"/>
                    <a:pt x="55" y="10"/>
                  </a:cubicBezTo>
                  <a:cubicBezTo>
                    <a:pt x="56" y="9"/>
                    <a:pt x="57" y="8"/>
                    <a:pt x="58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17"/>
                    <a:pt x="56" y="16"/>
                    <a:pt x="58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7" y="16"/>
                    <a:pt x="56" y="18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18"/>
                    <a:pt x="57" y="17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8"/>
                    <a:pt x="57" y="19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0"/>
                    <a:pt x="58" y="20"/>
                    <a:pt x="58" y="20"/>
                  </a:cubicBezTo>
                  <a:cubicBezTo>
                    <a:pt x="59" y="20"/>
                    <a:pt x="59" y="19"/>
                    <a:pt x="60" y="19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6307635" y="1440203"/>
            <a:ext cx="1442342" cy="652617"/>
            <a:chOff x="7109327" y="3179834"/>
            <a:chExt cx="1923123" cy="870156"/>
          </a:xfrm>
        </p:grpSpPr>
        <p:sp>
          <p:nvSpPr>
            <p:cNvPr id="241" name="文本框 240"/>
            <p:cNvSpPr txBox="1"/>
            <p:nvPr/>
          </p:nvSpPr>
          <p:spPr>
            <a:xfrm>
              <a:off x="7109327" y="3179834"/>
              <a:ext cx="1923123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1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242" name="文本框 241"/>
            <p:cNvSpPr txBox="1"/>
            <p:nvPr/>
          </p:nvSpPr>
          <p:spPr>
            <a:xfrm>
              <a:off x="7115248" y="3465214"/>
              <a:ext cx="15593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5475401" y="1424453"/>
            <a:ext cx="889144" cy="630543"/>
            <a:chOff x="7300534" y="1594469"/>
            <a:chExt cx="1185525" cy="840724"/>
          </a:xfrm>
        </p:grpSpPr>
        <p:sp>
          <p:nvSpPr>
            <p:cNvPr id="244" name="文本框 243"/>
            <p:cNvSpPr txBox="1"/>
            <p:nvPr/>
          </p:nvSpPr>
          <p:spPr>
            <a:xfrm>
              <a:off x="7534430" y="1594469"/>
              <a:ext cx="9516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E87071"/>
                  </a:solidFill>
                  <a:latin typeface="Impact" panose="020B0806030902050204" pitchFamily="34" charset="0"/>
                </a:rPr>
                <a:t>30</a:t>
              </a:r>
              <a:r>
                <a:rPr lang="en-US" altLang="zh-CN" sz="1500" dirty="0">
                  <a:solidFill>
                    <a:srgbClr val="E8707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7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5" name="文本框 244"/>
            <p:cNvSpPr txBox="1"/>
            <p:nvPr/>
          </p:nvSpPr>
          <p:spPr>
            <a:xfrm>
              <a:off x="7300534" y="2080048"/>
              <a:ext cx="958616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015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  <p:grpSp>
          <p:nvGrpSpPr>
            <p:cNvPr id="246" name="组合 245"/>
            <p:cNvGrpSpPr/>
            <p:nvPr/>
          </p:nvGrpSpPr>
          <p:grpSpPr>
            <a:xfrm>
              <a:off x="8032702" y="2127418"/>
              <a:ext cx="394282" cy="307775"/>
              <a:chOff x="8032702" y="2127418"/>
              <a:chExt cx="394282" cy="307775"/>
            </a:xfrm>
          </p:grpSpPr>
          <p:sp>
            <p:nvSpPr>
              <p:cNvPr id="247" name="椭圆 246"/>
              <p:cNvSpPr/>
              <p:nvPr/>
            </p:nvSpPr>
            <p:spPr>
              <a:xfrm>
                <a:off x="8123315" y="2154761"/>
                <a:ext cx="226195" cy="226195"/>
              </a:xfrm>
              <a:prstGeom prst="ellipse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2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8" name="文本框 247"/>
              <p:cNvSpPr txBox="1"/>
              <p:nvPr/>
            </p:nvSpPr>
            <p:spPr>
              <a:xfrm>
                <a:off x="8032702" y="2127418"/>
                <a:ext cx="394282" cy="30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9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cxnSp>
        <p:nvCxnSpPr>
          <p:cNvPr id="249" name="直接连接符 248"/>
          <p:cNvCxnSpPr/>
          <p:nvPr/>
        </p:nvCxnSpPr>
        <p:spPr>
          <a:xfrm>
            <a:off x="6319711" y="1495264"/>
            <a:ext cx="0" cy="5292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组合 249"/>
          <p:cNvGrpSpPr/>
          <p:nvPr/>
        </p:nvGrpSpPr>
        <p:grpSpPr>
          <a:xfrm>
            <a:off x="6695865" y="2625494"/>
            <a:ext cx="516731" cy="456009"/>
            <a:chOff x="8984969" y="3253008"/>
            <a:chExt cx="688975" cy="608012"/>
          </a:xfrm>
        </p:grpSpPr>
        <p:sp>
          <p:nvSpPr>
            <p:cNvPr id="251" name="AutoShape 190"/>
            <p:cNvSpPr>
              <a:spLocks noChangeAspect="1" noChangeArrowheads="1" noTextEdit="1"/>
            </p:cNvSpPr>
            <p:nvPr/>
          </p:nvSpPr>
          <p:spPr bwMode="auto">
            <a:xfrm>
              <a:off x="8988144" y="3253008"/>
              <a:ext cx="685800" cy="60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52" name="Freeform 192"/>
            <p:cNvSpPr/>
            <p:nvPr/>
          </p:nvSpPr>
          <p:spPr bwMode="auto">
            <a:xfrm>
              <a:off x="9075457" y="3283170"/>
              <a:ext cx="415925" cy="374650"/>
            </a:xfrm>
            <a:custGeom>
              <a:avLst/>
              <a:gdLst>
                <a:gd name="T0" fmla="*/ 31 w 109"/>
                <a:gd name="T1" fmla="*/ 0 h 98"/>
                <a:gd name="T2" fmla="*/ 29 w 109"/>
                <a:gd name="T3" fmla="*/ 0 h 98"/>
                <a:gd name="T4" fmla="*/ 26 w 109"/>
                <a:gd name="T5" fmla="*/ 1 h 98"/>
                <a:gd name="T6" fmla="*/ 23 w 109"/>
                <a:gd name="T7" fmla="*/ 3 h 98"/>
                <a:gd name="T8" fmla="*/ 15 w 109"/>
                <a:gd name="T9" fmla="*/ 10 h 98"/>
                <a:gd name="T10" fmla="*/ 8 w 109"/>
                <a:gd name="T11" fmla="*/ 22 h 98"/>
                <a:gd name="T12" fmla="*/ 5 w 109"/>
                <a:gd name="T13" fmla="*/ 30 h 98"/>
                <a:gd name="T14" fmla="*/ 3 w 109"/>
                <a:gd name="T15" fmla="*/ 38 h 98"/>
                <a:gd name="T16" fmla="*/ 3 w 109"/>
                <a:gd name="T17" fmla="*/ 46 h 98"/>
                <a:gd name="T18" fmla="*/ 4 w 109"/>
                <a:gd name="T19" fmla="*/ 56 h 98"/>
                <a:gd name="T20" fmla="*/ 6 w 109"/>
                <a:gd name="T21" fmla="*/ 65 h 98"/>
                <a:gd name="T22" fmla="*/ 8 w 109"/>
                <a:gd name="T23" fmla="*/ 69 h 98"/>
                <a:gd name="T24" fmla="*/ 11 w 109"/>
                <a:gd name="T25" fmla="*/ 73 h 98"/>
                <a:gd name="T26" fmla="*/ 25 w 109"/>
                <a:gd name="T27" fmla="*/ 87 h 98"/>
                <a:gd name="T28" fmla="*/ 43 w 109"/>
                <a:gd name="T29" fmla="*/ 94 h 98"/>
                <a:gd name="T30" fmla="*/ 48 w 109"/>
                <a:gd name="T31" fmla="*/ 95 h 98"/>
                <a:gd name="T32" fmla="*/ 53 w 109"/>
                <a:gd name="T33" fmla="*/ 95 h 98"/>
                <a:gd name="T34" fmla="*/ 62 w 109"/>
                <a:gd name="T35" fmla="*/ 95 h 98"/>
                <a:gd name="T36" fmla="*/ 80 w 109"/>
                <a:gd name="T37" fmla="*/ 93 h 98"/>
                <a:gd name="T38" fmla="*/ 94 w 109"/>
                <a:gd name="T39" fmla="*/ 85 h 98"/>
                <a:gd name="T40" fmla="*/ 108 w 109"/>
                <a:gd name="T41" fmla="*/ 66 h 98"/>
                <a:gd name="T42" fmla="*/ 107 w 109"/>
                <a:gd name="T43" fmla="*/ 57 h 98"/>
                <a:gd name="T44" fmla="*/ 108 w 109"/>
                <a:gd name="T45" fmla="*/ 66 h 98"/>
                <a:gd name="T46" fmla="*/ 95 w 109"/>
                <a:gd name="T47" fmla="*/ 87 h 98"/>
                <a:gd name="T48" fmla="*/ 81 w 109"/>
                <a:gd name="T49" fmla="*/ 95 h 98"/>
                <a:gd name="T50" fmla="*/ 62 w 109"/>
                <a:gd name="T51" fmla="*/ 98 h 98"/>
                <a:gd name="T52" fmla="*/ 52 w 109"/>
                <a:gd name="T53" fmla="*/ 98 h 98"/>
                <a:gd name="T54" fmla="*/ 47 w 109"/>
                <a:gd name="T55" fmla="*/ 98 h 98"/>
                <a:gd name="T56" fmla="*/ 42 w 109"/>
                <a:gd name="T57" fmla="*/ 97 h 98"/>
                <a:gd name="T58" fmla="*/ 23 w 109"/>
                <a:gd name="T59" fmla="*/ 89 h 98"/>
                <a:gd name="T60" fmla="*/ 8 w 109"/>
                <a:gd name="T61" fmla="*/ 75 h 98"/>
                <a:gd name="T62" fmla="*/ 5 w 109"/>
                <a:gd name="T63" fmla="*/ 70 h 98"/>
                <a:gd name="T64" fmla="*/ 4 w 109"/>
                <a:gd name="T65" fmla="*/ 66 h 98"/>
                <a:gd name="T66" fmla="*/ 1 w 109"/>
                <a:gd name="T67" fmla="*/ 56 h 98"/>
                <a:gd name="T68" fmla="*/ 0 w 109"/>
                <a:gd name="T69" fmla="*/ 46 h 98"/>
                <a:gd name="T70" fmla="*/ 1 w 109"/>
                <a:gd name="T71" fmla="*/ 37 h 98"/>
                <a:gd name="T72" fmla="*/ 4 w 109"/>
                <a:gd name="T73" fmla="*/ 29 h 98"/>
                <a:gd name="T74" fmla="*/ 7 w 109"/>
                <a:gd name="T75" fmla="*/ 22 h 98"/>
                <a:gd name="T76" fmla="*/ 14 w 109"/>
                <a:gd name="T77" fmla="*/ 10 h 98"/>
                <a:gd name="T78" fmla="*/ 22 w 109"/>
                <a:gd name="T79" fmla="*/ 3 h 98"/>
                <a:gd name="T80" fmla="*/ 26 w 109"/>
                <a:gd name="T81" fmla="*/ 1 h 98"/>
                <a:gd name="T82" fmla="*/ 29 w 109"/>
                <a:gd name="T83" fmla="*/ 0 h 98"/>
                <a:gd name="T84" fmla="*/ 31 w 109"/>
                <a:gd name="T8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98">
                  <a:moveTo>
                    <a:pt x="31" y="0"/>
                  </a:moveTo>
                  <a:cubicBezTo>
                    <a:pt x="31" y="0"/>
                    <a:pt x="31" y="0"/>
                    <a:pt x="29" y="0"/>
                  </a:cubicBezTo>
                  <a:cubicBezTo>
                    <a:pt x="28" y="0"/>
                    <a:pt x="27" y="1"/>
                    <a:pt x="26" y="1"/>
                  </a:cubicBezTo>
                  <a:cubicBezTo>
                    <a:pt x="25" y="2"/>
                    <a:pt x="24" y="2"/>
                    <a:pt x="23" y="3"/>
                  </a:cubicBezTo>
                  <a:cubicBezTo>
                    <a:pt x="20" y="5"/>
                    <a:pt x="18" y="7"/>
                    <a:pt x="15" y="10"/>
                  </a:cubicBezTo>
                  <a:cubicBezTo>
                    <a:pt x="13" y="14"/>
                    <a:pt x="10" y="18"/>
                    <a:pt x="8" y="22"/>
                  </a:cubicBezTo>
                  <a:cubicBezTo>
                    <a:pt x="7" y="25"/>
                    <a:pt x="6" y="27"/>
                    <a:pt x="5" y="30"/>
                  </a:cubicBezTo>
                  <a:cubicBezTo>
                    <a:pt x="5" y="32"/>
                    <a:pt x="4" y="35"/>
                    <a:pt x="3" y="38"/>
                  </a:cubicBezTo>
                  <a:cubicBezTo>
                    <a:pt x="3" y="40"/>
                    <a:pt x="3" y="43"/>
                    <a:pt x="3" y="46"/>
                  </a:cubicBezTo>
                  <a:cubicBezTo>
                    <a:pt x="3" y="49"/>
                    <a:pt x="3" y="52"/>
                    <a:pt x="4" y="56"/>
                  </a:cubicBezTo>
                  <a:cubicBezTo>
                    <a:pt x="4" y="58"/>
                    <a:pt x="5" y="62"/>
                    <a:pt x="6" y="6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4" y="79"/>
                    <a:pt x="19" y="83"/>
                    <a:pt x="25" y="87"/>
                  </a:cubicBezTo>
                  <a:cubicBezTo>
                    <a:pt x="30" y="90"/>
                    <a:pt x="37" y="93"/>
                    <a:pt x="43" y="94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6" y="96"/>
                    <a:pt x="59" y="95"/>
                    <a:pt x="62" y="95"/>
                  </a:cubicBezTo>
                  <a:cubicBezTo>
                    <a:pt x="68" y="95"/>
                    <a:pt x="74" y="94"/>
                    <a:pt x="80" y="93"/>
                  </a:cubicBezTo>
                  <a:cubicBezTo>
                    <a:pt x="86" y="91"/>
                    <a:pt x="90" y="89"/>
                    <a:pt x="94" y="85"/>
                  </a:cubicBezTo>
                  <a:cubicBezTo>
                    <a:pt x="102" y="79"/>
                    <a:pt x="107" y="72"/>
                    <a:pt x="108" y="66"/>
                  </a:cubicBezTo>
                  <a:cubicBezTo>
                    <a:pt x="109" y="60"/>
                    <a:pt x="107" y="57"/>
                    <a:pt x="107" y="57"/>
                  </a:cubicBezTo>
                  <a:cubicBezTo>
                    <a:pt x="107" y="57"/>
                    <a:pt x="109" y="60"/>
                    <a:pt x="108" y="66"/>
                  </a:cubicBezTo>
                  <a:cubicBezTo>
                    <a:pt x="108" y="72"/>
                    <a:pt x="103" y="80"/>
                    <a:pt x="95" y="87"/>
                  </a:cubicBezTo>
                  <a:cubicBezTo>
                    <a:pt x="91" y="90"/>
                    <a:pt x="86" y="93"/>
                    <a:pt x="81" y="95"/>
                  </a:cubicBezTo>
                  <a:cubicBezTo>
                    <a:pt x="75" y="97"/>
                    <a:pt x="69" y="98"/>
                    <a:pt x="62" y="98"/>
                  </a:cubicBezTo>
                  <a:cubicBezTo>
                    <a:pt x="59" y="98"/>
                    <a:pt x="56" y="98"/>
                    <a:pt x="52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6" y="95"/>
                    <a:pt x="29" y="93"/>
                    <a:pt x="23" y="89"/>
                  </a:cubicBezTo>
                  <a:cubicBezTo>
                    <a:pt x="17" y="85"/>
                    <a:pt x="12" y="80"/>
                    <a:pt x="8" y="75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2" y="63"/>
                    <a:pt x="2" y="59"/>
                    <a:pt x="1" y="56"/>
                  </a:cubicBezTo>
                  <a:cubicBezTo>
                    <a:pt x="0" y="53"/>
                    <a:pt x="0" y="50"/>
                    <a:pt x="0" y="46"/>
                  </a:cubicBezTo>
                  <a:cubicBezTo>
                    <a:pt x="0" y="43"/>
                    <a:pt x="1" y="40"/>
                    <a:pt x="1" y="37"/>
                  </a:cubicBezTo>
                  <a:cubicBezTo>
                    <a:pt x="2" y="34"/>
                    <a:pt x="3" y="31"/>
                    <a:pt x="4" y="29"/>
                  </a:cubicBezTo>
                  <a:cubicBezTo>
                    <a:pt x="5" y="26"/>
                    <a:pt x="6" y="24"/>
                    <a:pt x="7" y="22"/>
                  </a:cubicBezTo>
                  <a:cubicBezTo>
                    <a:pt x="9" y="17"/>
                    <a:pt x="12" y="13"/>
                    <a:pt x="14" y="10"/>
                  </a:cubicBezTo>
                  <a:cubicBezTo>
                    <a:pt x="17" y="7"/>
                    <a:pt x="20" y="4"/>
                    <a:pt x="22" y="3"/>
                  </a:cubicBezTo>
                  <a:cubicBezTo>
                    <a:pt x="24" y="2"/>
                    <a:pt x="25" y="1"/>
                    <a:pt x="26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53" name="Freeform 193"/>
            <p:cNvSpPr/>
            <p:nvPr/>
          </p:nvSpPr>
          <p:spPr bwMode="auto">
            <a:xfrm>
              <a:off x="9178644" y="3253008"/>
              <a:ext cx="323850" cy="249237"/>
            </a:xfrm>
            <a:custGeom>
              <a:avLst/>
              <a:gdLst>
                <a:gd name="T0" fmla="*/ 78 w 85"/>
                <a:gd name="T1" fmla="*/ 41 h 65"/>
                <a:gd name="T2" fmla="*/ 65 w 85"/>
                <a:gd name="T3" fmla="*/ 23 h 65"/>
                <a:gd name="T4" fmla="*/ 65 w 85"/>
                <a:gd name="T5" fmla="*/ 23 h 65"/>
                <a:gd name="T6" fmla="*/ 20 w 85"/>
                <a:gd name="T7" fmla="*/ 3 h 65"/>
                <a:gd name="T8" fmla="*/ 20 w 85"/>
                <a:gd name="T9" fmla="*/ 3 h 65"/>
                <a:gd name="T10" fmla="*/ 2 w 85"/>
                <a:gd name="T11" fmla="*/ 9 h 65"/>
                <a:gd name="T12" fmla="*/ 2 w 85"/>
                <a:gd name="T13" fmla="*/ 9 h 65"/>
                <a:gd name="T14" fmla="*/ 2 w 85"/>
                <a:gd name="T15" fmla="*/ 9 h 65"/>
                <a:gd name="T16" fmla="*/ 0 w 85"/>
                <a:gd name="T17" fmla="*/ 7 h 65"/>
                <a:gd name="T18" fmla="*/ 20 w 85"/>
                <a:gd name="T19" fmla="*/ 0 h 65"/>
                <a:gd name="T20" fmla="*/ 20 w 85"/>
                <a:gd name="T21" fmla="*/ 0 h 65"/>
                <a:gd name="T22" fmla="*/ 67 w 85"/>
                <a:gd name="T23" fmla="*/ 21 h 65"/>
                <a:gd name="T24" fmla="*/ 67 w 85"/>
                <a:gd name="T25" fmla="*/ 21 h 65"/>
                <a:gd name="T26" fmla="*/ 81 w 85"/>
                <a:gd name="T27" fmla="*/ 39 h 65"/>
                <a:gd name="T28" fmla="*/ 81 w 85"/>
                <a:gd name="T29" fmla="*/ 39 h 65"/>
                <a:gd name="T30" fmla="*/ 85 w 85"/>
                <a:gd name="T31" fmla="*/ 65 h 65"/>
                <a:gd name="T32" fmla="*/ 85 w 85"/>
                <a:gd name="T33" fmla="*/ 65 h 65"/>
                <a:gd name="T34" fmla="*/ 82 w 85"/>
                <a:gd name="T35" fmla="*/ 65 h 65"/>
                <a:gd name="T36" fmla="*/ 78 w 85"/>
                <a:gd name="T37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65">
                  <a:moveTo>
                    <a:pt x="78" y="41"/>
                  </a:moveTo>
                  <a:cubicBezTo>
                    <a:pt x="75" y="34"/>
                    <a:pt x="71" y="29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55" y="14"/>
                    <a:pt x="36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4" y="3"/>
                    <a:pt x="7" y="5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2"/>
                    <a:pt x="13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8" y="0"/>
                    <a:pt x="56" y="1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3" y="27"/>
                    <a:pt x="78" y="32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5" y="49"/>
                    <a:pt x="83" y="56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0" y="56"/>
                    <a:pt x="82" y="49"/>
                    <a:pt x="78" y="4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54" name="Freeform 194"/>
            <p:cNvSpPr>
              <a:spLocks noEditPoints="1"/>
            </p:cNvSpPr>
            <p:nvPr/>
          </p:nvSpPr>
          <p:spPr bwMode="auto">
            <a:xfrm>
              <a:off x="9086569" y="3279995"/>
              <a:ext cx="203200" cy="241300"/>
            </a:xfrm>
            <a:custGeom>
              <a:avLst/>
              <a:gdLst>
                <a:gd name="T0" fmla="*/ 18 w 53"/>
                <a:gd name="T1" fmla="*/ 63 h 63"/>
                <a:gd name="T2" fmla="*/ 14 w 53"/>
                <a:gd name="T3" fmla="*/ 52 h 63"/>
                <a:gd name="T4" fmla="*/ 0 w 53"/>
                <a:gd name="T5" fmla="*/ 35 h 63"/>
                <a:gd name="T6" fmla="*/ 1 w 53"/>
                <a:gd name="T7" fmla="*/ 34 h 63"/>
                <a:gd name="T8" fmla="*/ 4 w 53"/>
                <a:gd name="T9" fmla="*/ 35 h 63"/>
                <a:gd name="T10" fmla="*/ 4 w 53"/>
                <a:gd name="T11" fmla="*/ 35 h 63"/>
                <a:gd name="T12" fmla="*/ 4 w 53"/>
                <a:gd name="T13" fmla="*/ 35 h 63"/>
                <a:gd name="T14" fmla="*/ 17 w 53"/>
                <a:gd name="T15" fmla="*/ 52 h 63"/>
                <a:gd name="T16" fmla="*/ 17 w 53"/>
                <a:gd name="T17" fmla="*/ 58 h 63"/>
                <a:gd name="T18" fmla="*/ 19 w 53"/>
                <a:gd name="T19" fmla="*/ 60 h 63"/>
                <a:gd name="T20" fmla="*/ 19 w 53"/>
                <a:gd name="T21" fmla="*/ 60 h 63"/>
                <a:gd name="T22" fmla="*/ 19 w 53"/>
                <a:gd name="T23" fmla="*/ 60 h 63"/>
                <a:gd name="T24" fmla="*/ 19 w 53"/>
                <a:gd name="T25" fmla="*/ 60 h 63"/>
                <a:gd name="T26" fmla="*/ 19 w 53"/>
                <a:gd name="T27" fmla="*/ 60 h 63"/>
                <a:gd name="T28" fmla="*/ 22 w 53"/>
                <a:gd name="T29" fmla="*/ 50 h 63"/>
                <a:gd name="T30" fmla="*/ 31 w 53"/>
                <a:gd name="T31" fmla="*/ 44 h 63"/>
                <a:gd name="T32" fmla="*/ 37 w 53"/>
                <a:gd name="T33" fmla="*/ 44 h 63"/>
                <a:gd name="T34" fmla="*/ 41 w 53"/>
                <a:gd name="T35" fmla="*/ 40 h 63"/>
                <a:gd name="T36" fmla="*/ 50 w 53"/>
                <a:gd name="T37" fmla="*/ 26 h 63"/>
                <a:gd name="T38" fmla="*/ 49 w 53"/>
                <a:gd name="T39" fmla="*/ 23 h 63"/>
                <a:gd name="T40" fmla="*/ 40 w 53"/>
                <a:gd name="T41" fmla="*/ 17 h 63"/>
                <a:gd name="T42" fmla="*/ 35 w 53"/>
                <a:gd name="T43" fmla="*/ 17 h 63"/>
                <a:gd name="T44" fmla="*/ 27 w 53"/>
                <a:gd name="T45" fmla="*/ 9 h 63"/>
                <a:gd name="T46" fmla="*/ 21 w 53"/>
                <a:gd name="T47" fmla="*/ 4 h 63"/>
                <a:gd name="T48" fmla="*/ 21 w 53"/>
                <a:gd name="T49" fmla="*/ 4 h 63"/>
                <a:gd name="T50" fmla="*/ 21 w 53"/>
                <a:gd name="T51" fmla="*/ 0 h 63"/>
                <a:gd name="T52" fmla="*/ 31 w 53"/>
                <a:gd name="T53" fmla="*/ 9 h 63"/>
                <a:gd name="T54" fmla="*/ 35 w 53"/>
                <a:gd name="T55" fmla="*/ 14 h 63"/>
                <a:gd name="T56" fmla="*/ 41 w 53"/>
                <a:gd name="T57" fmla="*/ 13 h 63"/>
                <a:gd name="T58" fmla="*/ 43 w 53"/>
                <a:gd name="T59" fmla="*/ 13 h 63"/>
                <a:gd name="T60" fmla="*/ 50 w 53"/>
                <a:gd name="T61" fmla="*/ 20 h 63"/>
                <a:gd name="T62" fmla="*/ 50 w 53"/>
                <a:gd name="T63" fmla="*/ 20 h 63"/>
                <a:gd name="T64" fmla="*/ 51 w 53"/>
                <a:gd name="T65" fmla="*/ 20 h 63"/>
                <a:gd name="T66" fmla="*/ 53 w 53"/>
                <a:gd name="T67" fmla="*/ 26 h 63"/>
                <a:gd name="T68" fmla="*/ 43 w 53"/>
                <a:gd name="T69" fmla="*/ 42 h 63"/>
                <a:gd name="T70" fmla="*/ 38 w 53"/>
                <a:gd name="T71" fmla="*/ 47 h 63"/>
                <a:gd name="T72" fmla="*/ 32 w 53"/>
                <a:gd name="T73" fmla="*/ 47 h 63"/>
                <a:gd name="T74" fmla="*/ 28 w 53"/>
                <a:gd name="T75" fmla="*/ 48 h 63"/>
                <a:gd name="T76" fmla="*/ 25 w 53"/>
                <a:gd name="T77" fmla="*/ 51 h 63"/>
                <a:gd name="T78" fmla="*/ 19 w 53"/>
                <a:gd name="T79" fmla="*/ 63 h 63"/>
                <a:gd name="T80" fmla="*/ 18 w 53"/>
                <a:gd name="T81" fmla="*/ 63 h 63"/>
                <a:gd name="T82" fmla="*/ 18 w 53"/>
                <a:gd name="T83" fmla="*/ 63 h 63"/>
                <a:gd name="T84" fmla="*/ 18 w 53"/>
                <a:gd name="T8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63">
                  <a:moveTo>
                    <a:pt x="18" y="63"/>
                  </a:moveTo>
                  <a:cubicBezTo>
                    <a:pt x="18" y="63"/>
                    <a:pt x="18" y="63"/>
                    <a:pt x="18" y="63"/>
                  </a:cubicBezTo>
                  <a:cubicBezTo>
                    <a:pt x="12" y="62"/>
                    <a:pt x="14" y="54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2" y="48"/>
                    <a:pt x="1" y="40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7"/>
                    <a:pt x="15" y="46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3"/>
                    <a:pt x="17" y="56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60"/>
                    <a:pt x="18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0"/>
                    <a:pt x="21" y="53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44"/>
                    <a:pt x="28" y="45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5" y="43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8" y="43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4" y="36"/>
                    <a:pt x="50" y="30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5"/>
                    <a:pt x="49" y="24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5" y="23"/>
                    <a:pt x="41" y="21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7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29" y="18"/>
                    <a:pt x="28" y="12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6"/>
                    <a:pt x="26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8" y="0"/>
                    <a:pt x="30" y="5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2"/>
                    <a:pt x="32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4"/>
                    <a:pt x="38" y="14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8"/>
                    <a:pt x="46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2"/>
                    <a:pt x="53" y="24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33"/>
                    <a:pt x="46" y="38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0" y="45"/>
                    <a:pt x="39" y="46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6" y="47"/>
                    <a:pt x="35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8"/>
                    <a:pt x="29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2"/>
                    <a:pt x="26" y="62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3"/>
                    <a:pt x="18" y="63"/>
                    <a:pt x="18" y="63"/>
                  </a:cubicBezTo>
                  <a:close/>
                  <a:moveTo>
                    <a:pt x="18" y="63"/>
                  </a:move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55" name="Freeform 195"/>
            <p:cNvSpPr>
              <a:spLocks noEditPoints="1"/>
            </p:cNvSpPr>
            <p:nvPr/>
          </p:nvSpPr>
          <p:spPr bwMode="auto">
            <a:xfrm>
              <a:off x="9208807" y="3483195"/>
              <a:ext cx="100013" cy="122237"/>
            </a:xfrm>
            <a:custGeom>
              <a:avLst/>
              <a:gdLst>
                <a:gd name="T0" fmla="*/ 10 w 26"/>
                <a:gd name="T1" fmla="*/ 31 h 32"/>
                <a:gd name="T2" fmla="*/ 1 w 26"/>
                <a:gd name="T3" fmla="*/ 8 h 32"/>
                <a:gd name="T4" fmla="*/ 1 w 26"/>
                <a:gd name="T5" fmla="*/ 8 h 32"/>
                <a:gd name="T6" fmla="*/ 0 w 26"/>
                <a:gd name="T7" fmla="*/ 8 h 32"/>
                <a:gd name="T8" fmla="*/ 1 w 26"/>
                <a:gd name="T9" fmla="*/ 6 h 32"/>
                <a:gd name="T10" fmla="*/ 9 w 26"/>
                <a:gd name="T11" fmla="*/ 0 h 32"/>
                <a:gd name="T12" fmla="*/ 9 w 26"/>
                <a:gd name="T13" fmla="*/ 0 h 32"/>
                <a:gd name="T14" fmla="*/ 9 w 26"/>
                <a:gd name="T15" fmla="*/ 0 h 32"/>
                <a:gd name="T16" fmla="*/ 13 w 26"/>
                <a:gd name="T17" fmla="*/ 0 h 32"/>
                <a:gd name="T18" fmla="*/ 13 w 26"/>
                <a:gd name="T19" fmla="*/ 0 h 32"/>
                <a:gd name="T20" fmla="*/ 23 w 26"/>
                <a:gd name="T21" fmla="*/ 3 h 32"/>
                <a:gd name="T22" fmla="*/ 23 w 26"/>
                <a:gd name="T23" fmla="*/ 3 h 32"/>
                <a:gd name="T24" fmla="*/ 26 w 26"/>
                <a:gd name="T25" fmla="*/ 10 h 32"/>
                <a:gd name="T26" fmla="*/ 26 w 26"/>
                <a:gd name="T27" fmla="*/ 10 h 32"/>
                <a:gd name="T28" fmla="*/ 22 w 26"/>
                <a:gd name="T29" fmla="*/ 15 h 32"/>
                <a:gd name="T30" fmla="*/ 22 w 26"/>
                <a:gd name="T31" fmla="*/ 15 h 32"/>
                <a:gd name="T32" fmla="*/ 21 w 26"/>
                <a:gd name="T33" fmla="*/ 15 h 32"/>
                <a:gd name="T34" fmla="*/ 21 w 26"/>
                <a:gd name="T35" fmla="*/ 15 h 32"/>
                <a:gd name="T36" fmla="*/ 12 w 26"/>
                <a:gd name="T37" fmla="*/ 32 h 32"/>
                <a:gd name="T38" fmla="*/ 12 w 26"/>
                <a:gd name="T39" fmla="*/ 32 h 32"/>
                <a:gd name="T40" fmla="*/ 11 w 26"/>
                <a:gd name="T41" fmla="*/ 32 h 32"/>
                <a:gd name="T42" fmla="*/ 10 w 26"/>
                <a:gd name="T43" fmla="*/ 31 h 32"/>
                <a:gd name="T44" fmla="*/ 12 w 26"/>
                <a:gd name="T45" fmla="*/ 28 h 32"/>
                <a:gd name="T46" fmla="*/ 18 w 26"/>
                <a:gd name="T47" fmla="*/ 12 h 32"/>
                <a:gd name="T48" fmla="*/ 18 w 26"/>
                <a:gd name="T49" fmla="*/ 12 h 32"/>
                <a:gd name="T50" fmla="*/ 19 w 26"/>
                <a:gd name="T51" fmla="*/ 11 h 32"/>
                <a:gd name="T52" fmla="*/ 20 w 26"/>
                <a:gd name="T53" fmla="*/ 11 h 32"/>
                <a:gd name="T54" fmla="*/ 22 w 26"/>
                <a:gd name="T55" fmla="*/ 12 h 32"/>
                <a:gd name="T56" fmla="*/ 22 w 26"/>
                <a:gd name="T57" fmla="*/ 12 h 32"/>
                <a:gd name="T58" fmla="*/ 23 w 26"/>
                <a:gd name="T59" fmla="*/ 10 h 32"/>
                <a:gd name="T60" fmla="*/ 23 w 26"/>
                <a:gd name="T61" fmla="*/ 10 h 32"/>
                <a:gd name="T62" fmla="*/ 21 w 26"/>
                <a:gd name="T63" fmla="*/ 5 h 32"/>
                <a:gd name="T64" fmla="*/ 21 w 26"/>
                <a:gd name="T65" fmla="*/ 5 h 32"/>
                <a:gd name="T66" fmla="*/ 13 w 26"/>
                <a:gd name="T67" fmla="*/ 3 h 32"/>
                <a:gd name="T68" fmla="*/ 13 w 26"/>
                <a:gd name="T69" fmla="*/ 3 h 32"/>
                <a:gd name="T70" fmla="*/ 11 w 26"/>
                <a:gd name="T71" fmla="*/ 3 h 32"/>
                <a:gd name="T72" fmla="*/ 11 w 26"/>
                <a:gd name="T73" fmla="*/ 3 h 32"/>
                <a:gd name="T74" fmla="*/ 11 w 26"/>
                <a:gd name="T75" fmla="*/ 3 h 32"/>
                <a:gd name="T76" fmla="*/ 4 w 26"/>
                <a:gd name="T77" fmla="*/ 7 h 32"/>
                <a:gd name="T78" fmla="*/ 4 w 26"/>
                <a:gd name="T79" fmla="*/ 7 h 32"/>
                <a:gd name="T80" fmla="*/ 12 w 26"/>
                <a:gd name="T8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2">
                  <a:moveTo>
                    <a:pt x="10" y="31"/>
                  </a:moveTo>
                  <a:cubicBezTo>
                    <a:pt x="5" y="24"/>
                    <a:pt x="7" y="13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3"/>
                    <a:pt x="5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20" y="0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5"/>
                    <a:pt x="26" y="8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2"/>
                    <a:pt x="25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20"/>
                    <a:pt x="21" y="30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2" y="28"/>
                  </a:moveTo>
                  <a:cubicBezTo>
                    <a:pt x="18" y="28"/>
                    <a:pt x="16" y="19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2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2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15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0" y="13"/>
                    <a:pt x="9" y="23"/>
                    <a:pt x="12" y="28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56" name="Freeform 196"/>
            <p:cNvSpPr>
              <a:spLocks noEditPoints="1"/>
            </p:cNvSpPr>
            <p:nvPr/>
          </p:nvSpPr>
          <p:spPr bwMode="auto">
            <a:xfrm>
              <a:off x="9273894" y="3264120"/>
              <a:ext cx="106363" cy="88900"/>
            </a:xfrm>
            <a:custGeom>
              <a:avLst/>
              <a:gdLst>
                <a:gd name="T0" fmla="*/ 8 w 28"/>
                <a:gd name="T1" fmla="*/ 20 h 23"/>
                <a:gd name="T2" fmla="*/ 6 w 28"/>
                <a:gd name="T3" fmla="*/ 15 h 23"/>
                <a:gd name="T4" fmla="*/ 6 w 28"/>
                <a:gd name="T5" fmla="*/ 15 h 23"/>
                <a:gd name="T6" fmla="*/ 4 w 28"/>
                <a:gd name="T7" fmla="*/ 10 h 23"/>
                <a:gd name="T8" fmla="*/ 4 w 28"/>
                <a:gd name="T9" fmla="*/ 10 h 23"/>
                <a:gd name="T10" fmla="*/ 0 w 28"/>
                <a:gd name="T11" fmla="*/ 1 h 23"/>
                <a:gd name="T12" fmla="*/ 0 w 28"/>
                <a:gd name="T13" fmla="*/ 1 h 23"/>
                <a:gd name="T14" fmla="*/ 3 w 28"/>
                <a:gd name="T15" fmla="*/ 0 h 23"/>
                <a:gd name="T16" fmla="*/ 7 w 28"/>
                <a:gd name="T17" fmla="*/ 9 h 23"/>
                <a:gd name="T18" fmla="*/ 7 w 28"/>
                <a:gd name="T19" fmla="*/ 9 h 23"/>
                <a:gd name="T20" fmla="*/ 10 w 28"/>
                <a:gd name="T21" fmla="*/ 18 h 23"/>
                <a:gd name="T22" fmla="*/ 10 w 28"/>
                <a:gd name="T23" fmla="*/ 18 h 23"/>
                <a:gd name="T24" fmla="*/ 10 w 28"/>
                <a:gd name="T25" fmla="*/ 18 h 23"/>
                <a:gd name="T26" fmla="*/ 10 w 28"/>
                <a:gd name="T27" fmla="*/ 18 h 23"/>
                <a:gd name="T28" fmla="*/ 10 w 28"/>
                <a:gd name="T29" fmla="*/ 18 h 23"/>
                <a:gd name="T30" fmla="*/ 13 w 28"/>
                <a:gd name="T31" fmla="*/ 19 h 23"/>
                <a:gd name="T32" fmla="*/ 13 w 28"/>
                <a:gd name="T33" fmla="*/ 19 h 23"/>
                <a:gd name="T34" fmla="*/ 18 w 28"/>
                <a:gd name="T35" fmla="*/ 16 h 23"/>
                <a:gd name="T36" fmla="*/ 18 w 28"/>
                <a:gd name="T37" fmla="*/ 16 h 23"/>
                <a:gd name="T38" fmla="*/ 25 w 28"/>
                <a:gd name="T39" fmla="*/ 11 h 23"/>
                <a:gd name="T40" fmla="*/ 25 w 28"/>
                <a:gd name="T41" fmla="*/ 11 h 23"/>
                <a:gd name="T42" fmla="*/ 26 w 28"/>
                <a:gd name="T43" fmla="*/ 10 h 23"/>
                <a:gd name="T44" fmla="*/ 26 w 28"/>
                <a:gd name="T45" fmla="*/ 10 h 23"/>
                <a:gd name="T46" fmla="*/ 28 w 28"/>
                <a:gd name="T47" fmla="*/ 11 h 23"/>
                <a:gd name="T48" fmla="*/ 28 w 28"/>
                <a:gd name="T49" fmla="*/ 11 h 23"/>
                <a:gd name="T50" fmla="*/ 28 w 28"/>
                <a:gd name="T51" fmla="*/ 12 h 23"/>
                <a:gd name="T52" fmla="*/ 28 w 28"/>
                <a:gd name="T53" fmla="*/ 12 h 23"/>
                <a:gd name="T54" fmla="*/ 28 w 28"/>
                <a:gd name="T55" fmla="*/ 12 h 23"/>
                <a:gd name="T56" fmla="*/ 28 w 28"/>
                <a:gd name="T57" fmla="*/ 12 h 23"/>
                <a:gd name="T58" fmla="*/ 28 w 28"/>
                <a:gd name="T59" fmla="*/ 12 h 23"/>
                <a:gd name="T60" fmla="*/ 28 w 28"/>
                <a:gd name="T61" fmla="*/ 12 h 23"/>
                <a:gd name="T62" fmla="*/ 27 w 28"/>
                <a:gd name="T63" fmla="*/ 14 h 23"/>
                <a:gd name="T64" fmla="*/ 27 w 28"/>
                <a:gd name="T65" fmla="*/ 14 h 23"/>
                <a:gd name="T66" fmla="*/ 25 w 28"/>
                <a:gd name="T67" fmla="*/ 15 h 23"/>
                <a:gd name="T68" fmla="*/ 25 w 28"/>
                <a:gd name="T69" fmla="*/ 15 h 23"/>
                <a:gd name="T70" fmla="*/ 20 w 28"/>
                <a:gd name="T71" fmla="*/ 19 h 23"/>
                <a:gd name="T72" fmla="*/ 20 w 28"/>
                <a:gd name="T73" fmla="*/ 19 h 23"/>
                <a:gd name="T74" fmla="*/ 13 w 28"/>
                <a:gd name="T75" fmla="*/ 23 h 23"/>
                <a:gd name="T76" fmla="*/ 13 w 28"/>
                <a:gd name="T77" fmla="*/ 23 h 23"/>
                <a:gd name="T78" fmla="*/ 13 w 28"/>
                <a:gd name="T79" fmla="*/ 23 h 23"/>
                <a:gd name="T80" fmla="*/ 13 w 28"/>
                <a:gd name="T81" fmla="*/ 23 h 23"/>
                <a:gd name="T82" fmla="*/ 8 w 28"/>
                <a:gd name="T83" fmla="*/ 20 h 23"/>
                <a:gd name="T84" fmla="*/ 27 w 28"/>
                <a:gd name="T85" fmla="*/ 13 h 23"/>
                <a:gd name="T86" fmla="*/ 26 w 28"/>
                <a:gd name="T87" fmla="*/ 12 h 23"/>
                <a:gd name="T88" fmla="*/ 28 w 28"/>
                <a:gd name="T89" fmla="*/ 12 h 23"/>
                <a:gd name="T90" fmla="*/ 26 w 28"/>
                <a:gd name="T91" fmla="*/ 12 h 23"/>
                <a:gd name="T92" fmla="*/ 26 w 28"/>
                <a:gd name="T93" fmla="*/ 12 h 23"/>
                <a:gd name="T94" fmla="*/ 26 w 28"/>
                <a:gd name="T95" fmla="*/ 12 h 23"/>
                <a:gd name="T96" fmla="*/ 25 w 28"/>
                <a:gd name="T97" fmla="*/ 13 h 23"/>
                <a:gd name="T98" fmla="*/ 26 w 28"/>
                <a:gd name="T99" fmla="*/ 12 h 23"/>
                <a:gd name="T100" fmla="*/ 27 w 28"/>
                <a:gd name="T101" fmla="*/ 13 h 23"/>
                <a:gd name="T102" fmla="*/ 10 w 28"/>
                <a:gd name="T103" fmla="*/ 18 h 23"/>
                <a:gd name="T104" fmla="*/ 10 w 28"/>
                <a:gd name="T105" fmla="*/ 18 h 23"/>
                <a:gd name="T106" fmla="*/ 10 w 28"/>
                <a:gd name="T107" fmla="*/ 18 h 23"/>
                <a:gd name="T108" fmla="*/ 10 w 28"/>
                <a:gd name="T109" fmla="*/ 18 h 23"/>
                <a:gd name="T110" fmla="*/ 0 w 28"/>
                <a:gd name="T111" fmla="*/ 1 h 23"/>
                <a:gd name="T112" fmla="*/ 0 w 28"/>
                <a:gd name="T113" fmla="*/ 1 h 23"/>
                <a:gd name="T114" fmla="*/ 0 w 28"/>
                <a:gd name="T115" fmla="*/ 1 h 23"/>
                <a:gd name="T116" fmla="*/ 0 w 28"/>
                <a:gd name="T117" fmla="*/ 1 h 23"/>
                <a:gd name="T118" fmla="*/ 0 w 28"/>
                <a:gd name="T11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" h="23">
                  <a:moveTo>
                    <a:pt x="8" y="20"/>
                  </a:moveTo>
                  <a:cubicBezTo>
                    <a:pt x="7" y="19"/>
                    <a:pt x="7" y="17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3"/>
                    <a:pt x="4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6" y="6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6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2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6" y="18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15"/>
                    <a:pt x="24" y="12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7" y="13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7"/>
                    <a:pt x="22" y="18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8" y="21"/>
                    <a:pt x="16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" y="23"/>
                    <a:pt x="9" y="22"/>
                    <a:pt x="8" y="20"/>
                  </a:cubicBezTo>
                  <a:close/>
                  <a:moveTo>
                    <a:pt x="27" y="13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3"/>
                    <a:pt x="27" y="13"/>
                    <a:pt x="27" y="13"/>
                  </a:cubicBez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57" name="Freeform 197"/>
            <p:cNvSpPr/>
            <p:nvPr/>
          </p:nvSpPr>
          <p:spPr bwMode="auto">
            <a:xfrm>
              <a:off x="9350094" y="3337145"/>
              <a:ext cx="141288" cy="241300"/>
            </a:xfrm>
            <a:custGeom>
              <a:avLst/>
              <a:gdLst>
                <a:gd name="T0" fmla="*/ 10 w 37"/>
                <a:gd name="T1" fmla="*/ 50 h 63"/>
                <a:gd name="T2" fmla="*/ 10 w 37"/>
                <a:gd name="T3" fmla="*/ 48 h 63"/>
                <a:gd name="T4" fmla="*/ 10 w 37"/>
                <a:gd name="T5" fmla="*/ 48 h 63"/>
                <a:gd name="T6" fmla="*/ 10 w 37"/>
                <a:gd name="T7" fmla="*/ 47 h 63"/>
                <a:gd name="T8" fmla="*/ 10 w 37"/>
                <a:gd name="T9" fmla="*/ 43 h 63"/>
                <a:gd name="T10" fmla="*/ 8 w 37"/>
                <a:gd name="T11" fmla="*/ 39 h 63"/>
                <a:gd name="T12" fmla="*/ 0 w 37"/>
                <a:gd name="T13" fmla="*/ 32 h 63"/>
                <a:gd name="T14" fmla="*/ 1 w 37"/>
                <a:gd name="T15" fmla="*/ 29 h 63"/>
                <a:gd name="T16" fmla="*/ 7 w 37"/>
                <a:gd name="T17" fmla="*/ 25 h 63"/>
                <a:gd name="T18" fmla="*/ 11 w 37"/>
                <a:gd name="T19" fmla="*/ 25 h 63"/>
                <a:gd name="T20" fmla="*/ 13 w 37"/>
                <a:gd name="T21" fmla="*/ 25 h 63"/>
                <a:gd name="T22" fmla="*/ 18 w 37"/>
                <a:gd name="T23" fmla="*/ 23 h 63"/>
                <a:gd name="T24" fmla="*/ 17 w 37"/>
                <a:gd name="T25" fmla="*/ 22 h 63"/>
                <a:gd name="T26" fmla="*/ 14 w 37"/>
                <a:gd name="T27" fmla="*/ 20 h 63"/>
                <a:gd name="T28" fmla="*/ 5 w 37"/>
                <a:gd name="T29" fmla="*/ 15 h 63"/>
                <a:gd name="T30" fmla="*/ 4 w 37"/>
                <a:gd name="T31" fmla="*/ 15 h 63"/>
                <a:gd name="T32" fmla="*/ 22 w 37"/>
                <a:gd name="T33" fmla="*/ 0 h 63"/>
                <a:gd name="T34" fmla="*/ 22 w 37"/>
                <a:gd name="T35" fmla="*/ 0 h 63"/>
                <a:gd name="T36" fmla="*/ 8 w 37"/>
                <a:gd name="T37" fmla="*/ 13 h 63"/>
                <a:gd name="T38" fmla="*/ 22 w 37"/>
                <a:gd name="T39" fmla="*/ 24 h 63"/>
                <a:gd name="T40" fmla="*/ 13 w 37"/>
                <a:gd name="T41" fmla="*/ 28 h 63"/>
                <a:gd name="T42" fmla="*/ 11 w 37"/>
                <a:gd name="T43" fmla="*/ 29 h 63"/>
                <a:gd name="T44" fmla="*/ 7 w 37"/>
                <a:gd name="T45" fmla="*/ 28 h 63"/>
                <a:gd name="T46" fmla="*/ 4 w 37"/>
                <a:gd name="T47" fmla="*/ 30 h 63"/>
                <a:gd name="T48" fmla="*/ 4 w 37"/>
                <a:gd name="T49" fmla="*/ 32 h 63"/>
                <a:gd name="T50" fmla="*/ 10 w 37"/>
                <a:gd name="T51" fmla="*/ 37 h 63"/>
                <a:gd name="T52" fmla="*/ 13 w 37"/>
                <a:gd name="T53" fmla="*/ 43 h 63"/>
                <a:gd name="T54" fmla="*/ 13 w 37"/>
                <a:gd name="T55" fmla="*/ 47 h 63"/>
                <a:gd name="T56" fmla="*/ 13 w 37"/>
                <a:gd name="T57" fmla="*/ 48 h 63"/>
                <a:gd name="T58" fmla="*/ 13 w 37"/>
                <a:gd name="T59" fmla="*/ 48 h 63"/>
                <a:gd name="T60" fmla="*/ 13 w 37"/>
                <a:gd name="T61" fmla="*/ 50 h 63"/>
                <a:gd name="T62" fmla="*/ 14 w 37"/>
                <a:gd name="T63" fmla="*/ 58 h 63"/>
                <a:gd name="T64" fmla="*/ 17 w 37"/>
                <a:gd name="T65" fmla="*/ 59 h 63"/>
                <a:gd name="T66" fmla="*/ 21 w 37"/>
                <a:gd name="T67" fmla="*/ 50 h 63"/>
                <a:gd name="T68" fmla="*/ 24 w 37"/>
                <a:gd name="T69" fmla="*/ 37 h 63"/>
                <a:gd name="T70" fmla="*/ 24 w 37"/>
                <a:gd name="T71" fmla="*/ 36 h 63"/>
                <a:gd name="T72" fmla="*/ 30 w 37"/>
                <a:gd name="T73" fmla="*/ 38 h 63"/>
                <a:gd name="T74" fmla="*/ 34 w 37"/>
                <a:gd name="T75" fmla="*/ 36 h 63"/>
                <a:gd name="T76" fmla="*/ 37 w 37"/>
                <a:gd name="T77" fmla="*/ 37 h 63"/>
                <a:gd name="T78" fmla="*/ 30 w 37"/>
                <a:gd name="T79" fmla="*/ 42 h 63"/>
                <a:gd name="T80" fmla="*/ 26 w 37"/>
                <a:gd name="T81" fmla="*/ 41 h 63"/>
                <a:gd name="T82" fmla="*/ 25 w 37"/>
                <a:gd name="T83" fmla="*/ 51 h 63"/>
                <a:gd name="T84" fmla="*/ 17 w 37"/>
                <a:gd name="T8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63">
                  <a:moveTo>
                    <a:pt x="13" y="61"/>
                  </a:moveTo>
                  <a:cubicBezTo>
                    <a:pt x="10" y="59"/>
                    <a:pt x="10" y="54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9"/>
                    <a:pt x="10" y="49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5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1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7"/>
                    <a:pt x="1" y="37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6"/>
                    <a:pt x="4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10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8" y="24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5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1" y="18"/>
                    <a:pt x="7" y="17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6"/>
                    <a:pt x="17" y="2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5"/>
                    <a:pt x="10" y="8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6"/>
                    <a:pt x="21" y="19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7"/>
                    <a:pt x="18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9"/>
                    <a:pt x="8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5" y="28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4"/>
                    <a:pt x="7" y="33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9"/>
                    <a:pt x="13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4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5" y="59"/>
                    <a:pt x="16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21" y="56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2" y="45"/>
                    <a:pt x="23" y="40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8"/>
                    <a:pt x="29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3" y="38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5" y="40"/>
                    <a:pt x="33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7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5" y="47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3" y="56"/>
                    <a:pt x="22" y="62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5" y="63"/>
                    <a:pt x="14" y="62"/>
                    <a:pt x="13" y="6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58" name="Freeform 198"/>
            <p:cNvSpPr>
              <a:spLocks noEditPoints="1"/>
            </p:cNvSpPr>
            <p:nvPr/>
          </p:nvSpPr>
          <p:spPr bwMode="auto">
            <a:xfrm>
              <a:off x="9311994" y="3551458"/>
              <a:ext cx="46038" cy="46037"/>
            </a:xfrm>
            <a:custGeom>
              <a:avLst/>
              <a:gdLst>
                <a:gd name="T0" fmla="*/ 8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3 w 12"/>
                <a:gd name="T7" fmla="*/ 2 h 12"/>
                <a:gd name="T8" fmla="*/ 3 w 12"/>
                <a:gd name="T9" fmla="*/ 2 h 12"/>
                <a:gd name="T10" fmla="*/ 3 w 12"/>
                <a:gd name="T11" fmla="*/ 2 h 12"/>
                <a:gd name="T12" fmla="*/ 7 w 12"/>
                <a:gd name="T13" fmla="*/ 0 h 12"/>
                <a:gd name="T14" fmla="*/ 7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9 w 12"/>
                <a:gd name="T21" fmla="*/ 12 h 12"/>
                <a:gd name="T22" fmla="*/ 9 w 12"/>
                <a:gd name="T23" fmla="*/ 12 h 12"/>
                <a:gd name="T24" fmla="*/ 9 w 12"/>
                <a:gd name="T25" fmla="*/ 12 h 12"/>
                <a:gd name="T26" fmla="*/ 8 w 12"/>
                <a:gd name="T27" fmla="*/ 12 h 12"/>
                <a:gd name="T28" fmla="*/ 6 w 12"/>
                <a:gd name="T29" fmla="*/ 4 h 12"/>
                <a:gd name="T30" fmla="*/ 3 w 12"/>
                <a:gd name="T31" fmla="*/ 6 h 12"/>
                <a:gd name="T32" fmla="*/ 3 w 12"/>
                <a:gd name="T33" fmla="*/ 6 h 12"/>
                <a:gd name="T34" fmla="*/ 8 w 12"/>
                <a:gd name="T35" fmla="*/ 9 h 12"/>
                <a:gd name="T36" fmla="*/ 8 w 12"/>
                <a:gd name="T37" fmla="*/ 9 h 12"/>
                <a:gd name="T38" fmla="*/ 9 w 12"/>
                <a:gd name="T39" fmla="*/ 6 h 12"/>
                <a:gd name="T40" fmla="*/ 9 w 12"/>
                <a:gd name="T41" fmla="*/ 6 h 12"/>
                <a:gd name="T42" fmla="*/ 7 w 12"/>
                <a:gd name="T43" fmla="*/ 3 h 12"/>
                <a:gd name="T44" fmla="*/ 7 w 12"/>
                <a:gd name="T45" fmla="*/ 3 h 12"/>
                <a:gd name="T46" fmla="*/ 6 w 12"/>
                <a:gd name="T47" fmla="*/ 4 h 12"/>
                <a:gd name="T48" fmla="*/ 6 w 12"/>
                <a:gd name="T49" fmla="*/ 4 h 12"/>
                <a:gd name="T50" fmla="*/ 6 w 12"/>
                <a:gd name="T51" fmla="*/ 4 h 12"/>
                <a:gd name="T52" fmla="*/ 6 w 12"/>
                <a:gd name="T5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" h="12">
                  <a:moveTo>
                    <a:pt x="8" y="12"/>
                  </a:moveTo>
                  <a:cubicBezTo>
                    <a:pt x="4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2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8"/>
                    <a:pt x="11" y="10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6" y="4"/>
                  </a:move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5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59" name="Freeform 199"/>
            <p:cNvSpPr/>
            <p:nvPr/>
          </p:nvSpPr>
          <p:spPr bwMode="auto">
            <a:xfrm>
              <a:off x="9186582" y="3260945"/>
              <a:ext cx="231775" cy="233362"/>
            </a:xfrm>
            <a:custGeom>
              <a:avLst/>
              <a:gdLst>
                <a:gd name="T0" fmla="*/ 37 w 61"/>
                <a:gd name="T1" fmla="*/ 46 h 61"/>
                <a:gd name="T2" fmla="*/ 17 w 61"/>
                <a:gd name="T3" fmla="*/ 56 h 61"/>
                <a:gd name="T4" fmla="*/ 16 w 61"/>
                <a:gd name="T5" fmla="*/ 55 h 61"/>
                <a:gd name="T6" fmla="*/ 53 w 61"/>
                <a:gd name="T7" fmla="*/ 26 h 61"/>
                <a:gd name="T8" fmla="*/ 57 w 61"/>
                <a:gd name="T9" fmla="*/ 23 h 61"/>
                <a:gd name="T10" fmla="*/ 19 w 61"/>
                <a:gd name="T11" fmla="*/ 49 h 61"/>
                <a:gd name="T12" fmla="*/ 18 w 61"/>
                <a:gd name="T13" fmla="*/ 48 h 61"/>
                <a:gd name="T14" fmla="*/ 54 w 61"/>
                <a:gd name="T15" fmla="*/ 17 h 61"/>
                <a:gd name="T16" fmla="*/ 59 w 61"/>
                <a:gd name="T17" fmla="*/ 12 h 61"/>
                <a:gd name="T18" fmla="*/ 27 w 61"/>
                <a:gd name="T19" fmla="*/ 36 h 61"/>
                <a:gd name="T20" fmla="*/ 30 w 61"/>
                <a:gd name="T21" fmla="*/ 30 h 61"/>
                <a:gd name="T22" fmla="*/ 21 w 61"/>
                <a:gd name="T23" fmla="*/ 34 h 61"/>
                <a:gd name="T24" fmla="*/ 27 w 61"/>
                <a:gd name="T25" fmla="*/ 27 h 61"/>
                <a:gd name="T26" fmla="*/ 22 w 61"/>
                <a:gd name="T27" fmla="*/ 28 h 61"/>
                <a:gd name="T28" fmla="*/ 22 w 61"/>
                <a:gd name="T29" fmla="*/ 27 h 61"/>
                <a:gd name="T30" fmla="*/ 19 w 61"/>
                <a:gd name="T31" fmla="*/ 26 h 61"/>
                <a:gd name="T32" fmla="*/ 19 w 61"/>
                <a:gd name="T33" fmla="*/ 24 h 61"/>
                <a:gd name="T34" fmla="*/ 17 w 61"/>
                <a:gd name="T35" fmla="*/ 22 h 61"/>
                <a:gd name="T36" fmla="*/ 16 w 61"/>
                <a:gd name="T37" fmla="*/ 21 h 61"/>
                <a:gd name="T38" fmla="*/ 13 w 61"/>
                <a:gd name="T39" fmla="*/ 20 h 61"/>
                <a:gd name="T40" fmla="*/ 12 w 61"/>
                <a:gd name="T41" fmla="*/ 19 h 61"/>
                <a:gd name="T42" fmla="*/ 7 w 61"/>
                <a:gd name="T43" fmla="*/ 19 h 61"/>
                <a:gd name="T44" fmla="*/ 6 w 61"/>
                <a:gd name="T45" fmla="*/ 18 h 61"/>
                <a:gd name="T46" fmla="*/ 4 w 61"/>
                <a:gd name="T47" fmla="*/ 16 h 61"/>
                <a:gd name="T48" fmla="*/ 3 w 61"/>
                <a:gd name="T49" fmla="*/ 15 h 61"/>
                <a:gd name="T50" fmla="*/ 4 w 61"/>
                <a:gd name="T51" fmla="*/ 11 h 61"/>
                <a:gd name="T52" fmla="*/ 17 w 61"/>
                <a:gd name="T53" fmla="*/ 0 h 61"/>
                <a:gd name="T54" fmla="*/ 18 w 61"/>
                <a:gd name="T55" fmla="*/ 1 h 61"/>
                <a:gd name="T56" fmla="*/ 23 w 61"/>
                <a:gd name="T57" fmla="*/ 1 h 61"/>
                <a:gd name="T58" fmla="*/ 23 w 61"/>
                <a:gd name="T59" fmla="*/ 3 h 61"/>
                <a:gd name="T60" fmla="*/ 23 w 61"/>
                <a:gd name="T61" fmla="*/ 3 h 61"/>
                <a:gd name="T62" fmla="*/ 11 w 61"/>
                <a:gd name="T63" fmla="*/ 14 h 61"/>
                <a:gd name="T64" fmla="*/ 29 w 61"/>
                <a:gd name="T65" fmla="*/ 3 h 61"/>
                <a:gd name="T66" fmla="*/ 15 w 61"/>
                <a:gd name="T67" fmla="*/ 17 h 61"/>
                <a:gd name="T68" fmla="*/ 27 w 61"/>
                <a:gd name="T69" fmla="*/ 10 h 61"/>
                <a:gd name="T70" fmla="*/ 27 w 61"/>
                <a:gd name="T71" fmla="*/ 10 h 61"/>
                <a:gd name="T72" fmla="*/ 18 w 61"/>
                <a:gd name="T73" fmla="*/ 20 h 61"/>
                <a:gd name="T74" fmla="*/ 28 w 61"/>
                <a:gd name="T75" fmla="*/ 13 h 61"/>
                <a:gd name="T76" fmla="*/ 22 w 61"/>
                <a:gd name="T77" fmla="*/ 23 h 61"/>
                <a:gd name="T78" fmla="*/ 28 w 61"/>
                <a:gd name="T79" fmla="*/ 18 h 61"/>
                <a:gd name="T80" fmla="*/ 24 w 61"/>
                <a:gd name="T81" fmla="*/ 27 h 61"/>
                <a:gd name="T82" fmla="*/ 36 w 61"/>
                <a:gd name="T83" fmla="*/ 19 h 61"/>
                <a:gd name="T84" fmla="*/ 26 w 61"/>
                <a:gd name="T85" fmla="*/ 31 h 61"/>
                <a:gd name="T86" fmla="*/ 35 w 61"/>
                <a:gd name="T87" fmla="*/ 24 h 61"/>
                <a:gd name="T88" fmla="*/ 45 w 61"/>
                <a:gd name="T89" fmla="*/ 18 h 61"/>
                <a:gd name="T90" fmla="*/ 32 w 61"/>
                <a:gd name="T91" fmla="*/ 31 h 61"/>
                <a:gd name="T92" fmla="*/ 60 w 61"/>
                <a:gd name="T93" fmla="*/ 10 h 61"/>
                <a:gd name="T94" fmla="*/ 55 w 61"/>
                <a:gd name="T95" fmla="*/ 18 h 61"/>
                <a:gd name="T96" fmla="*/ 43 w 61"/>
                <a:gd name="T97" fmla="*/ 29 h 61"/>
                <a:gd name="T98" fmla="*/ 40 w 61"/>
                <a:gd name="T99" fmla="*/ 32 h 61"/>
                <a:gd name="T100" fmla="*/ 59 w 61"/>
                <a:gd name="T101" fmla="*/ 21 h 61"/>
                <a:gd name="T102" fmla="*/ 53 w 61"/>
                <a:gd name="T103" fmla="*/ 28 h 61"/>
                <a:gd name="T104" fmla="*/ 38 w 61"/>
                <a:gd name="T105" fmla="*/ 39 h 61"/>
                <a:gd name="T106" fmla="*/ 51 w 61"/>
                <a:gd name="T107" fmla="*/ 35 h 61"/>
                <a:gd name="T108" fmla="*/ 52 w 61"/>
                <a:gd name="T109" fmla="*/ 36 h 61"/>
                <a:gd name="T110" fmla="*/ 30 w 61"/>
                <a:gd name="T111" fmla="*/ 56 h 61"/>
                <a:gd name="T112" fmla="*/ 56 w 61"/>
                <a:gd name="T113" fmla="*/ 37 h 61"/>
                <a:gd name="T114" fmla="*/ 54 w 61"/>
                <a:gd name="T115" fmla="*/ 43 h 61"/>
                <a:gd name="T116" fmla="*/ 54 w 61"/>
                <a:gd name="T117" fmla="*/ 43 h 61"/>
                <a:gd name="T118" fmla="*/ 45 w 61"/>
                <a:gd name="T119" fmla="*/ 53 h 61"/>
                <a:gd name="T120" fmla="*/ 54 w 61"/>
                <a:gd name="T121" fmla="*/ 40 h 61"/>
                <a:gd name="T122" fmla="*/ 23 w 61"/>
                <a:gd name="T12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61">
                  <a:moveTo>
                    <a:pt x="26" y="58"/>
                  </a:moveTo>
                  <a:cubicBezTo>
                    <a:pt x="29" y="54"/>
                    <a:pt x="33" y="50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0" y="43"/>
                    <a:pt x="45" y="40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38" y="43"/>
                    <a:pt x="29" y="53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22" y="48"/>
                    <a:pt x="30" y="43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2" y="34"/>
                    <a:pt x="47" y="30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6" y="24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1" y="26"/>
                    <a:pt x="46" y="30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4" y="38"/>
                    <a:pt x="27" y="46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4" y="39"/>
                    <a:pt x="34" y="33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6" y="24"/>
                    <a:pt x="50" y="21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8" y="14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48" y="17"/>
                    <a:pt x="39" y="28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2"/>
                    <a:pt x="29" y="31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1"/>
                    <a:pt x="26" y="33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30"/>
                    <a:pt x="25" y="29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4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20"/>
                    <a:pt x="20" y="21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9"/>
                    <a:pt x="15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0" y="11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8" y="10"/>
                    <a:pt x="13" y="16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15"/>
                    <a:pt x="10" y="13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12"/>
                    <a:pt x="7" y="14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7" y="10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4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6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5"/>
                    <a:pt x="12" y="8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3" y="8"/>
                    <a:pt x="18" y="4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6"/>
                    <a:pt x="15" y="10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6" y="11"/>
                    <a:pt x="20" y="6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10"/>
                    <a:pt x="19" y="13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9" y="15"/>
                    <a:pt x="22" y="11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3" y="12"/>
                    <a:pt x="20" y="17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18"/>
                    <a:pt x="24" y="15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7"/>
                    <a:pt x="24" y="20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2"/>
                    <a:pt x="26" y="19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22"/>
                    <a:pt x="25" y="24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6"/>
                    <a:pt x="31" y="20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24"/>
                    <a:pt x="29" y="27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9" y="29"/>
                    <a:pt x="32" y="27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8" y="21"/>
                    <a:pt x="42" y="18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3" y="20"/>
                    <a:pt x="40" y="23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7"/>
                    <a:pt x="33" y="29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0" y="24"/>
                    <a:pt x="49" y="14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4"/>
                    <a:pt x="57" y="17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1" y="22"/>
                    <a:pt x="47" y="25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36" y="34"/>
                    <a:pt x="27" y="39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8" y="43"/>
                    <a:pt x="34" y="36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6" y="28"/>
                    <a:pt x="52" y="23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9" y="24"/>
                    <a:pt x="56" y="26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8" y="31"/>
                    <a:pt x="43" y="35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2" y="43"/>
                    <a:pt x="25" y="48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30" y="49"/>
                    <a:pt x="39" y="39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40"/>
                    <a:pt x="42" y="44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5" y="50"/>
                    <a:pt x="33" y="53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9" y="50"/>
                    <a:pt x="46" y="42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6" y="40"/>
                    <a:pt x="55" y="42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2" y="47"/>
                    <a:pt x="48" y="50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7" y="49"/>
                    <a:pt x="52" y="44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44" y="45"/>
                    <a:pt x="37" y="54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6" y="58"/>
                    <a:pt x="26" y="58"/>
                    <a:pt x="26" y="58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0" name="Freeform 200"/>
            <p:cNvSpPr/>
            <p:nvPr/>
          </p:nvSpPr>
          <p:spPr bwMode="auto">
            <a:xfrm>
              <a:off x="9300882" y="3448270"/>
              <a:ext cx="68263" cy="60325"/>
            </a:xfrm>
            <a:custGeom>
              <a:avLst/>
              <a:gdLst>
                <a:gd name="T0" fmla="*/ 0 w 18"/>
                <a:gd name="T1" fmla="*/ 15 h 16"/>
                <a:gd name="T2" fmla="*/ 18 w 18"/>
                <a:gd name="T3" fmla="*/ 0 h 16"/>
                <a:gd name="T4" fmla="*/ 18 w 18"/>
                <a:gd name="T5" fmla="*/ 0 h 16"/>
                <a:gd name="T6" fmla="*/ 18 w 18"/>
                <a:gd name="T7" fmla="*/ 2 h 16"/>
                <a:gd name="T8" fmla="*/ 2 w 18"/>
                <a:gd name="T9" fmla="*/ 16 h 16"/>
                <a:gd name="T10" fmla="*/ 2 w 18"/>
                <a:gd name="T11" fmla="*/ 16 h 16"/>
                <a:gd name="T12" fmla="*/ 0 w 18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6">
                  <a:moveTo>
                    <a:pt x="0" y="15"/>
                  </a:moveTo>
                  <a:cubicBezTo>
                    <a:pt x="3" y="10"/>
                    <a:pt x="12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3" y="4"/>
                    <a:pt x="4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1" name="Freeform 201"/>
            <p:cNvSpPr/>
            <p:nvPr/>
          </p:nvSpPr>
          <p:spPr bwMode="auto">
            <a:xfrm>
              <a:off x="9304057" y="3467320"/>
              <a:ext cx="103188" cy="87312"/>
            </a:xfrm>
            <a:custGeom>
              <a:avLst/>
              <a:gdLst>
                <a:gd name="T0" fmla="*/ 15 w 27"/>
                <a:gd name="T1" fmla="*/ 22 h 23"/>
                <a:gd name="T2" fmla="*/ 25 w 27"/>
                <a:gd name="T3" fmla="*/ 9 h 23"/>
                <a:gd name="T4" fmla="*/ 25 w 27"/>
                <a:gd name="T5" fmla="*/ 9 h 23"/>
                <a:gd name="T6" fmla="*/ 2 w 27"/>
                <a:gd name="T7" fmla="*/ 21 h 23"/>
                <a:gd name="T8" fmla="*/ 2 w 27"/>
                <a:gd name="T9" fmla="*/ 21 h 23"/>
                <a:gd name="T10" fmla="*/ 2 w 27"/>
                <a:gd name="T11" fmla="*/ 21 h 23"/>
                <a:gd name="T12" fmla="*/ 0 w 27"/>
                <a:gd name="T13" fmla="*/ 21 h 23"/>
                <a:gd name="T14" fmla="*/ 1 w 27"/>
                <a:gd name="T15" fmla="*/ 19 h 23"/>
                <a:gd name="T16" fmla="*/ 20 w 27"/>
                <a:gd name="T17" fmla="*/ 2 h 23"/>
                <a:gd name="T18" fmla="*/ 20 w 27"/>
                <a:gd name="T19" fmla="*/ 2 h 23"/>
                <a:gd name="T20" fmla="*/ 3 w 27"/>
                <a:gd name="T21" fmla="*/ 12 h 23"/>
                <a:gd name="T22" fmla="*/ 3 w 27"/>
                <a:gd name="T23" fmla="*/ 12 h 23"/>
                <a:gd name="T24" fmla="*/ 2 w 27"/>
                <a:gd name="T25" fmla="*/ 10 h 23"/>
                <a:gd name="T26" fmla="*/ 22 w 27"/>
                <a:gd name="T27" fmla="*/ 0 h 23"/>
                <a:gd name="T28" fmla="*/ 22 w 27"/>
                <a:gd name="T29" fmla="*/ 0 h 23"/>
                <a:gd name="T30" fmla="*/ 24 w 27"/>
                <a:gd name="T31" fmla="*/ 0 h 23"/>
                <a:gd name="T32" fmla="*/ 23 w 27"/>
                <a:gd name="T33" fmla="*/ 1 h 23"/>
                <a:gd name="T34" fmla="*/ 4 w 27"/>
                <a:gd name="T35" fmla="*/ 19 h 23"/>
                <a:gd name="T36" fmla="*/ 4 w 27"/>
                <a:gd name="T37" fmla="*/ 19 h 23"/>
                <a:gd name="T38" fmla="*/ 26 w 27"/>
                <a:gd name="T39" fmla="*/ 7 h 23"/>
                <a:gd name="T40" fmla="*/ 26 w 27"/>
                <a:gd name="T41" fmla="*/ 7 h 23"/>
                <a:gd name="T42" fmla="*/ 27 w 27"/>
                <a:gd name="T43" fmla="*/ 6 h 23"/>
                <a:gd name="T44" fmla="*/ 27 w 27"/>
                <a:gd name="T45" fmla="*/ 7 h 23"/>
                <a:gd name="T46" fmla="*/ 16 w 27"/>
                <a:gd name="T47" fmla="*/ 23 h 23"/>
                <a:gd name="T48" fmla="*/ 16 w 27"/>
                <a:gd name="T49" fmla="*/ 23 h 23"/>
                <a:gd name="T50" fmla="*/ 15 w 27"/>
                <a:gd name="T5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23">
                  <a:moveTo>
                    <a:pt x="15" y="22"/>
                  </a:moveTo>
                  <a:cubicBezTo>
                    <a:pt x="18" y="18"/>
                    <a:pt x="24" y="13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18" y="12"/>
                    <a:pt x="1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7" y="13"/>
                    <a:pt x="15" y="9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4" y="4"/>
                    <a:pt x="9" y="10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9" y="9"/>
                    <a:pt x="14" y="2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8" y="9"/>
                    <a:pt x="10" y="13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2" y="18"/>
                    <a:pt x="18" y="9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14"/>
                    <a:pt x="19" y="19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2" name="Freeform 202"/>
            <p:cNvSpPr/>
            <p:nvPr/>
          </p:nvSpPr>
          <p:spPr bwMode="auto">
            <a:xfrm>
              <a:off x="9064344" y="3429220"/>
              <a:ext cx="98425" cy="138112"/>
            </a:xfrm>
            <a:custGeom>
              <a:avLst/>
              <a:gdLst>
                <a:gd name="T0" fmla="*/ 21 w 26"/>
                <a:gd name="T1" fmla="*/ 19 h 36"/>
                <a:gd name="T2" fmla="*/ 9 w 26"/>
                <a:gd name="T3" fmla="*/ 28 h 36"/>
                <a:gd name="T4" fmla="*/ 7 w 26"/>
                <a:gd name="T5" fmla="*/ 28 h 36"/>
                <a:gd name="T6" fmla="*/ 12 w 26"/>
                <a:gd name="T7" fmla="*/ 23 h 36"/>
                <a:gd name="T8" fmla="*/ 6 w 26"/>
                <a:gd name="T9" fmla="*/ 24 h 36"/>
                <a:gd name="T10" fmla="*/ 5 w 26"/>
                <a:gd name="T11" fmla="*/ 24 h 36"/>
                <a:gd name="T12" fmla="*/ 16 w 26"/>
                <a:gd name="T13" fmla="*/ 11 h 36"/>
                <a:gd name="T14" fmla="*/ 6 w 26"/>
                <a:gd name="T15" fmla="*/ 19 h 36"/>
                <a:gd name="T16" fmla="*/ 2 w 26"/>
                <a:gd name="T17" fmla="*/ 24 h 36"/>
                <a:gd name="T18" fmla="*/ 10 w 26"/>
                <a:gd name="T19" fmla="*/ 11 h 36"/>
                <a:gd name="T20" fmla="*/ 3 w 26"/>
                <a:gd name="T21" fmla="*/ 14 h 36"/>
                <a:gd name="T22" fmla="*/ 1 w 26"/>
                <a:gd name="T23" fmla="*/ 14 h 36"/>
                <a:gd name="T24" fmla="*/ 4 w 26"/>
                <a:gd name="T25" fmla="*/ 10 h 36"/>
                <a:gd name="T26" fmla="*/ 1 w 26"/>
                <a:gd name="T27" fmla="*/ 11 h 36"/>
                <a:gd name="T28" fmla="*/ 0 w 26"/>
                <a:gd name="T29" fmla="*/ 11 h 36"/>
                <a:gd name="T30" fmla="*/ 8 w 26"/>
                <a:gd name="T31" fmla="*/ 0 h 36"/>
                <a:gd name="T32" fmla="*/ 10 w 26"/>
                <a:gd name="T33" fmla="*/ 1 h 36"/>
                <a:gd name="T34" fmla="*/ 3 w 26"/>
                <a:gd name="T35" fmla="*/ 9 h 36"/>
                <a:gd name="T36" fmla="*/ 6 w 26"/>
                <a:gd name="T37" fmla="*/ 7 h 36"/>
                <a:gd name="T38" fmla="*/ 13 w 26"/>
                <a:gd name="T39" fmla="*/ 0 h 36"/>
                <a:gd name="T40" fmla="*/ 8 w 26"/>
                <a:gd name="T41" fmla="*/ 8 h 36"/>
                <a:gd name="T42" fmla="*/ 4 w 26"/>
                <a:gd name="T43" fmla="*/ 12 h 36"/>
                <a:gd name="T44" fmla="*/ 14 w 26"/>
                <a:gd name="T45" fmla="*/ 5 h 36"/>
                <a:gd name="T46" fmla="*/ 14 w 26"/>
                <a:gd name="T47" fmla="*/ 5 h 36"/>
                <a:gd name="T48" fmla="*/ 14 w 26"/>
                <a:gd name="T49" fmla="*/ 5 h 36"/>
                <a:gd name="T50" fmla="*/ 14 w 26"/>
                <a:gd name="T51" fmla="*/ 5 h 36"/>
                <a:gd name="T52" fmla="*/ 10 w 26"/>
                <a:gd name="T53" fmla="*/ 14 h 36"/>
                <a:gd name="T54" fmla="*/ 20 w 26"/>
                <a:gd name="T55" fmla="*/ 7 h 36"/>
                <a:gd name="T56" fmla="*/ 22 w 26"/>
                <a:gd name="T57" fmla="*/ 6 h 36"/>
                <a:gd name="T58" fmla="*/ 8 w 26"/>
                <a:gd name="T59" fmla="*/ 22 h 36"/>
                <a:gd name="T60" fmla="*/ 17 w 26"/>
                <a:gd name="T61" fmla="*/ 16 h 36"/>
                <a:gd name="T62" fmla="*/ 20 w 26"/>
                <a:gd name="T63" fmla="*/ 14 h 36"/>
                <a:gd name="T64" fmla="*/ 20 w 26"/>
                <a:gd name="T65" fmla="*/ 13 h 36"/>
                <a:gd name="T66" fmla="*/ 20 w 26"/>
                <a:gd name="T67" fmla="*/ 13 h 36"/>
                <a:gd name="T68" fmla="*/ 20 w 26"/>
                <a:gd name="T69" fmla="*/ 13 h 36"/>
                <a:gd name="T70" fmla="*/ 21 w 26"/>
                <a:gd name="T71" fmla="*/ 15 h 36"/>
                <a:gd name="T72" fmla="*/ 21 w 26"/>
                <a:gd name="T73" fmla="*/ 15 h 36"/>
                <a:gd name="T74" fmla="*/ 21 w 26"/>
                <a:gd name="T75" fmla="*/ 15 h 36"/>
                <a:gd name="T76" fmla="*/ 19 w 26"/>
                <a:gd name="T77" fmla="*/ 17 h 36"/>
                <a:gd name="T78" fmla="*/ 12 w 26"/>
                <a:gd name="T79" fmla="*/ 25 h 36"/>
                <a:gd name="T80" fmla="*/ 24 w 26"/>
                <a:gd name="T81" fmla="*/ 16 h 36"/>
                <a:gd name="T82" fmla="*/ 25 w 26"/>
                <a:gd name="T83" fmla="*/ 17 h 36"/>
                <a:gd name="T84" fmla="*/ 12 w 26"/>
                <a:gd name="T8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36">
                  <a:moveTo>
                    <a:pt x="11" y="36"/>
                  </a:moveTo>
                  <a:cubicBezTo>
                    <a:pt x="12" y="30"/>
                    <a:pt x="18" y="24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8" y="22"/>
                    <a:pt x="15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18"/>
                    <a:pt x="13" y="15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13"/>
                    <a:pt x="8" y="1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6"/>
                    <a:pt x="8" y="1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8" y="12"/>
                    <a:pt x="5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3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6" y="3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4"/>
                    <a:pt x="5" y="6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4"/>
                    <a:pt x="11" y="2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3"/>
                    <a:pt x="10" y="6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9"/>
                    <a:pt x="5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8" y="11"/>
                    <a:pt x="12" y="8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9"/>
                    <a:pt x="12" y="11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1"/>
                    <a:pt x="16" y="9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7" y="14"/>
                    <a:pt x="11" y="17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22"/>
                    <a:pt x="15" y="19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6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6" y="20"/>
                    <a:pt x="14" y="22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6" y="23"/>
                    <a:pt x="19" y="18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23"/>
                    <a:pt x="13" y="30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3" name="Freeform 203"/>
            <p:cNvSpPr/>
            <p:nvPr/>
          </p:nvSpPr>
          <p:spPr bwMode="auto">
            <a:xfrm>
              <a:off x="9113557" y="3462558"/>
              <a:ext cx="138113" cy="176212"/>
            </a:xfrm>
            <a:custGeom>
              <a:avLst/>
              <a:gdLst>
                <a:gd name="T0" fmla="*/ 22 w 36"/>
                <a:gd name="T1" fmla="*/ 45 h 46"/>
                <a:gd name="T2" fmla="*/ 31 w 36"/>
                <a:gd name="T3" fmla="*/ 29 h 46"/>
                <a:gd name="T4" fmla="*/ 31 w 36"/>
                <a:gd name="T5" fmla="*/ 29 h 46"/>
                <a:gd name="T6" fmla="*/ 31 w 36"/>
                <a:gd name="T7" fmla="*/ 28 h 46"/>
                <a:gd name="T8" fmla="*/ 31 w 36"/>
                <a:gd name="T9" fmla="*/ 28 h 46"/>
                <a:gd name="T10" fmla="*/ 14 w 36"/>
                <a:gd name="T11" fmla="*/ 39 h 46"/>
                <a:gd name="T12" fmla="*/ 14 w 36"/>
                <a:gd name="T13" fmla="*/ 39 h 46"/>
                <a:gd name="T14" fmla="*/ 14 w 36"/>
                <a:gd name="T15" fmla="*/ 39 h 46"/>
                <a:gd name="T16" fmla="*/ 14 w 36"/>
                <a:gd name="T17" fmla="*/ 39 h 46"/>
                <a:gd name="T18" fmla="*/ 14 w 36"/>
                <a:gd name="T19" fmla="*/ 39 h 46"/>
                <a:gd name="T20" fmla="*/ 14 w 36"/>
                <a:gd name="T21" fmla="*/ 39 h 46"/>
                <a:gd name="T22" fmla="*/ 14 w 36"/>
                <a:gd name="T23" fmla="*/ 39 h 46"/>
                <a:gd name="T24" fmla="*/ 12 w 36"/>
                <a:gd name="T25" fmla="*/ 38 h 46"/>
                <a:gd name="T26" fmla="*/ 22 w 36"/>
                <a:gd name="T27" fmla="*/ 26 h 46"/>
                <a:gd name="T28" fmla="*/ 22 w 36"/>
                <a:gd name="T29" fmla="*/ 26 h 46"/>
                <a:gd name="T30" fmla="*/ 11 w 36"/>
                <a:gd name="T31" fmla="*/ 31 h 46"/>
                <a:gd name="T32" fmla="*/ 11 w 36"/>
                <a:gd name="T33" fmla="*/ 31 h 46"/>
                <a:gd name="T34" fmla="*/ 10 w 36"/>
                <a:gd name="T35" fmla="*/ 31 h 46"/>
                <a:gd name="T36" fmla="*/ 10 w 36"/>
                <a:gd name="T37" fmla="*/ 31 h 46"/>
                <a:gd name="T38" fmla="*/ 9 w 36"/>
                <a:gd name="T39" fmla="*/ 31 h 46"/>
                <a:gd name="T40" fmla="*/ 10 w 36"/>
                <a:gd name="T41" fmla="*/ 30 h 46"/>
                <a:gd name="T42" fmla="*/ 27 w 36"/>
                <a:gd name="T43" fmla="*/ 8 h 46"/>
                <a:gd name="T44" fmla="*/ 27 w 36"/>
                <a:gd name="T45" fmla="*/ 8 h 46"/>
                <a:gd name="T46" fmla="*/ 2 w 36"/>
                <a:gd name="T47" fmla="*/ 30 h 46"/>
                <a:gd name="T48" fmla="*/ 2 w 36"/>
                <a:gd name="T49" fmla="*/ 30 h 46"/>
                <a:gd name="T50" fmla="*/ 0 w 36"/>
                <a:gd name="T51" fmla="*/ 30 h 46"/>
                <a:gd name="T52" fmla="*/ 1 w 36"/>
                <a:gd name="T53" fmla="*/ 28 h 46"/>
                <a:gd name="T54" fmla="*/ 25 w 36"/>
                <a:gd name="T55" fmla="*/ 0 h 46"/>
                <a:gd name="T56" fmla="*/ 25 w 36"/>
                <a:gd name="T57" fmla="*/ 0 h 46"/>
                <a:gd name="T58" fmla="*/ 25 w 36"/>
                <a:gd name="T59" fmla="*/ 0 h 46"/>
                <a:gd name="T60" fmla="*/ 26 w 36"/>
                <a:gd name="T61" fmla="*/ 2 h 46"/>
                <a:gd name="T62" fmla="*/ 3 w 36"/>
                <a:gd name="T63" fmla="*/ 28 h 46"/>
                <a:gd name="T64" fmla="*/ 3 w 36"/>
                <a:gd name="T65" fmla="*/ 28 h 46"/>
                <a:gd name="T66" fmla="*/ 30 w 36"/>
                <a:gd name="T67" fmla="*/ 5 h 46"/>
                <a:gd name="T68" fmla="*/ 30 w 36"/>
                <a:gd name="T69" fmla="*/ 5 h 46"/>
                <a:gd name="T70" fmla="*/ 33 w 36"/>
                <a:gd name="T71" fmla="*/ 4 h 46"/>
                <a:gd name="T72" fmla="*/ 31 w 36"/>
                <a:gd name="T73" fmla="*/ 7 h 46"/>
                <a:gd name="T74" fmla="*/ 12 w 36"/>
                <a:gd name="T75" fmla="*/ 29 h 46"/>
                <a:gd name="T76" fmla="*/ 12 w 36"/>
                <a:gd name="T77" fmla="*/ 29 h 46"/>
                <a:gd name="T78" fmla="*/ 30 w 36"/>
                <a:gd name="T79" fmla="*/ 16 h 46"/>
                <a:gd name="T80" fmla="*/ 30 w 36"/>
                <a:gd name="T81" fmla="*/ 16 h 46"/>
                <a:gd name="T82" fmla="*/ 36 w 36"/>
                <a:gd name="T83" fmla="*/ 13 h 46"/>
                <a:gd name="T84" fmla="*/ 31 w 36"/>
                <a:gd name="T85" fmla="*/ 18 h 46"/>
                <a:gd name="T86" fmla="*/ 17 w 36"/>
                <a:gd name="T87" fmla="*/ 34 h 46"/>
                <a:gd name="T88" fmla="*/ 17 w 36"/>
                <a:gd name="T89" fmla="*/ 34 h 46"/>
                <a:gd name="T90" fmla="*/ 31 w 36"/>
                <a:gd name="T91" fmla="*/ 26 h 46"/>
                <a:gd name="T92" fmla="*/ 31 w 36"/>
                <a:gd name="T93" fmla="*/ 26 h 46"/>
                <a:gd name="T94" fmla="*/ 32 w 36"/>
                <a:gd name="T95" fmla="*/ 26 h 46"/>
                <a:gd name="T96" fmla="*/ 32 w 36"/>
                <a:gd name="T97" fmla="*/ 27 h 46"/>
                <a:gd name="T98" fmla="*/ 32 w 36"/>
                <a:gd name="T99" fmla="*/ 29 h 46"/>
                <a:gd name="T100" fmla="*/ 32 w 36"/>
                <a:gd name="T101" fmla="*/ 29 h 46"/>
                <a:gd name="T102" fmla="*/ 24 w 36"/>
                <a:gd name="T103" fmla="*/ 46 h 46"/>
                <a:gd name="T104" fmla="*/ 24 w 36"/>
                <a:gd name="T105" fmla="*/ 46 h 46"/>
                <a:gd name="T106" fmla="*/ 22 w 36"/>
                <a:gd name="T10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46">
                  <a:moveTo>
                    <a:pt x="22" y="45"/>
                  </a:moveTo>
                  <a:cubicBezTo>
                    <a:pt x="24" y="39"/>
                    <a:pt x="31" y="34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7" y="30"/>
                    <a:pt x="16" y="36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5" y="34"/>
                    <a:pt x="18" y="29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8" y="28"/>
                    <a:pt x="14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5" y="22"/>
                    <a:pt x="21" y="15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8" y="14"/>
                    <a:pt x="12" y="28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7" y="19"/>
                    <a:pt x="16" y="7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8" y="8"/>
                    <a:pt x="10" y="1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2" y="25"/>
                    <a:pt x="19" y="9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5" y="14"/>
                    <a:pt x="18" y="21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8" y="28"/>
                    <a:pt x="25" y="20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6" y="23"/>
                    <a:pt x="21" y="28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1"/>
                    <a:pt x="29" y="27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8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5"/>
                    <a:pt x="25" y="40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5"/>
                    <a:pt x="22" y="45"/>
                    <a:pt x="22" y="4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4" name="Freeform 204"/>
            <p:cNvSpPr/>
            <p:nvPr/>
          </p:nvSpPr>
          <p:spPr bwMode="auto">
            <a:xfrm>
              <a:off x="9227857" y="3589558"/>
              <a:ext cx="49213" cy="57150"/>
            </a:xfrm>
            <a:custGeom>
              <a:avLst/>
              <a:gdLst>
                <a:gd name="T0" fmla="*/ 0 w 13"/>
                <a:gd name="T1" fmla="*/ 14 h 15"/>
                <a:gd name="T2" fmla="*/ 13 w 13"/>
                <a:gd name="T3" fmla="*/ 0 h 15"/>
                <a:gd name="T4" fmla="*/ 13 w 13"/>
                <a:gd name="T5" fmla="*/ 0 h 15"/>
                <a:gd name="T6" fmla="*/ 13 w 13"/>
                <a:gd name="T7" fmla="*/ 1 h 15"/>
                <a:gd name="T8" fmla="*/ 2 w 13"/>
                <a:gd name="T9" fmla="*/ 15 h 15"/>
                <a:gd name="T10" fmla="*/ 2 w 13"/>
                <a:gd name="T11" fmla="*/ 15 h 15"/>
                <a:gd name="T12" fmla="*/ 0 w 13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0" y="14"/>
                  </a:moveTo>
                  <a:cubicBezTo>
                    <a:pt x="3" y="9"/>
                    <a:pt x="7" y="3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8" y="4"/>
                    <a:pt x="5" y="9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5" name="Freeform 205"/>
            <p:cNvSpPr/>
            <p:nvPr/>
          </p:nvSpPr>
          <p:spPr bwMode="auto">
            <a:xfrm>
              <a:off x="9243732" y="3562570"/>
              <a:ext cx="79375" cy="88900"/>
            </a:xfrm>
            <a:custGeom>
              <a:avLst/>
              <a:gdLst>
                <a:gd name="T0" fmla="*/ 0 w 21"/>
                <a:gd name="T1" fmla="*/ 22 h 23"/>
                <a:gd name="T2" fmla="*/ 20 w 21"/>
                <a:gd name="T3" fmla="*/ 0 h 23"/>
                <a:gd name="T4" fmla="*/ 20 w 21"/>
                <a:gd name="T5" fmla="*/ 0 h 23"/>
                <a:gd name="T6" fmla="*/ 20 w 21"/>
                <a:gd name="T7" fmla="*/ 0 h 23"/>
                <a:gd name="T8" fmla="*/ 21 w 21"/>
                <a:gd name="T9" fmla="*/ 1 h 23"/>
                <a:gd name="T10" fmla="*/ 1 w 21"/>
                <a:gd name="T11" fmla="*/ 23 h 23"/>
                <a:gd name="T12" fmla="*/ 1 w 21"/>
                <a:gd name="T13" fmla="*/ 23 h 23"/>
                <a:gd name="T14" fmla="*/ 0 w 21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0" y="22"/>
                  </a:moveTo>
                  <a:cubicBezTo>
                    <a:pt x="5" y="14"/>
                    <a:pt x="12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3" y="7"/>
                    <a:pt x="6" y="15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6" name="Freeform 206"/>
            <p:cNvSpPr/>
            <p:nvPr/>
          </p:nvSpPr>
          <p:spPr bwMode="auto">
            <a:xfrm>
              <a:off x="9323107" y="3570508"/>
              <a:ext cx="103188" cy="87312"/>
            </a:xfrm>
            <a:custGeom>
              <a:avLst/>
              <a:gdLst>
                <a:gd name="T0" fmla="*/ 0 w 27"/>
                <a:gd name="T1" fmla="*/ 22 h 23"/>
                <a:gd name="T2" fmla="*/ 27 w 27"/>
                <a:gd name="T3" fmla="*/ 0 h 23"/>
                <a:gd name="T4" fmla="*/ 27 w 27"/>
                <a:gd name="T5" fmla="*/ 0 h 23"/>
                <a:gd name="T6" fmla="*/ 27 w 27"/>
                <a:gd name="T7" fmla="*/ 2 h 23"/>
                <a:gd name="T8" fmla="*/ 1 w 27"/>
                <a:gd name="T9" fmla="*/ 23 h 23"/>
                <a:gd name="T10" fmla="*/ 1 w 27"/>
                <a:gd name="T11" fmla="*/ 23 h 23"/>
                <a:gd name="T12" fmla="*/ 0 w 27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3">
                  <a:moveTo>
                    <a:pt x="0" y="22"/>
                  </a:moveTo>
                  <a:cubicBezTo>
                    <a:pt x="7" y="12"/>
                    <a:pt x="17" y="6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8" y="7"/>
                    <a:pt x="8" y="1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7" name="Freeform 207"/>
            <p:cNvSpPr/>
            <p:nvPr/>
          </p:nvSpPr>
          <p:spPr bwMode="auto">
            <a:xfrm>
              <a:off x="9277069" y="3551458"/>
              <a:ext cx="114300" cy="100012"/>
            </a:xfrm>
            <a:custGeom>
              <a:avLst/>
              <a:gdLst>
                <a:gd name="T0" fmla="*/ 0 w 30"/>
                <a:gd name="T1" fmla="*/ 25 h 26"/>
                <a:gd name="T2" fmla="*/ 29 w 30"/>
                <a:gd name="T3" fmla="*/ 0 h 26"/>
                <a:gd name="T4" fmla="*/ 29 w 30"/>
                <a:gd name="T5" fmla="*/ 0 h 26"/>
                <a:gd name="T6" fmla="*/ 30 w 30"/>
                <a:gd name="T7" fmla="*/ 1 h 26"/>
                <a:gd name="T8" fmla="*/ 1 w 30"/>
                <a:gd name="T9" fmla="*/ 26 h 26"/>
                <a:gd name="T10" fmla="*/ 1 w 30"/>
                <a:gd name="T11" fmla="*/ 26 h 26"/>
                <a:gd name="T12" fmla="*/ 0 w 30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0" y="25"/>
                  </a:moveTo>
                  <a:cubicBezTo>
                    <a:pt x="8" y="14"/>
                    <a:pt x="21" y="9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2" y="11"/>
                    <a:pt x="8" y="1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8" name="Freeform 208"/>
            <p:cNvSpPr/>
            <p:nvPr/>
          </p:nvSpPr>
          <p:spPr bwMode="auto">
            <a:xfrm>
              <a:off x="9037357" y="3318095"/>
              <a:ext cx="506413" cy="371475"/>
            </a:xfrm>
            <a:custGeom>
              <a:avLst/>
              <a:gdLst>
                <a:gd name="T0" fmla="*/ 35 w 133"/>
                <a:gd name="T1" fmla="*/ 90 h 97"/>
                <a:gd name="T2" fmla="*/ 0 w 133"/>
                <a:gd name="T3" fmla="*/ 32 h 97"/>
                <a:gd name="T4" fmla="*/ 0 w 133"/>
                <a:gd name="T5" fmla="*/ 32 h 97"/>
                <a:gd name="T6" fmla="*/ 13 w 133"/>
                <a:gd name="T7" fmla="*/ 0 h 97"/>
                <a:gd name="T8" fmla="*/ 13 w 133"/>
                <a:gd name="T9" fmla="*/ 0 h 97"/>
                <a:gd name="T10" fmla="*/ 15 w 133"/>
                <a:gd name="T11" fmla="*/ 2 h 97"/>
                <a:gd name="T12" fmla="*/ 3 w 133"/>
                <a:gd name="T13" fmla="*/ 32 h 97"/>
                <a:gd name="T14" fmla="*/ 3 w 133"/>
                <a:gd name="T15" fmla="*/ 32 h 97"/>
                <a:gd name="T16" fmla="*/ 37 w 133"/>
                <a:gd name="T17" fmla="*/ 87 h 97"/>
                <a:gd name="T18" fmla="*/ 37 w 133"/>
                <a:gd name="T19" fmla="*/ 87 h 97"/>
                <a:gd name="T20" fmla="*/ 67 w 133"/>
                <a:gd name="T21" fmla="*/ 94 h 97"/>
                <a:gd name="T22" fmla="*/ 67 w 133"/>
                <a:gd name="T23" fmla="*/ 94 h 97"/>
                <a:gd name="T24" fmla="*/ 87 w 133"/>
                <a:gd name="T25" fmla="*/ 91 h 97"/>
                <a:gd name="T26" fmla="*/ 87 w 133"/>
                <a:gd name="T27" fmla="*/ 91 h 97"/>
                <a:gd name="T28" fmla="*/ 122 w 133"/>
                <a:gd name="T29" fmla="*/ 67 h 97"/>
                <a:gd name="T30" fmla="*/ 122 w 133"/>
                <a:gd name="T31" fmla="*/ 67 h 97"/>
                <a:gd name="T32" fmla="*/ 124 w 133"/>
                <a:gd name="T33" fmla="*/ 66 h 97"/>
                <a:gd name="T34" fmla="*/ 125 w 133"/>
                <a:gd name="T35" fmla="*/ 67 h 97"/>
                <a:gd name="T36" fmla="*/ 133 w 133"/>
                <a:gd name="T37" fmla="*/ 75 h 97"/>
                <a:gd name="T38" fmla="*/ 133 w 133"/>
                <a:gd name="T39" fmla="*/ 75 h 97"/>
                <a:gd name="T40" fmla="*/ 131 w 133"/>
                <a:gd name="T41" fmla="*/ 78 h 97"/>
                <a:gd name="T42" fmla="*/ 123 w 133"/>
                <a:gd name="T43" fmla="*/ 70 h 97"/>
                <a:gd name="T44" fmla="*/ 123 w 133"/>
                <a:gd name="T45" fmla="*/ 70 h 97"/>
                <a:gd name="T46" fmla="*/ 89 w 133"/>
                <a:gd name="T47" fmla="*/ 94 h 97"/>
                <a:gd name="T48" fmla="*/ 89 w 133"/>
                <a:gd name="T49" fmla="*/ 94 h 97"/>
                <a:gd name="T50" fmla="*/ 67 w 133"/>
                <a:gd name="T51" fmla="*/ 97 h 97"/>
                <a:gd name="T52" fmla="*/ 67 w 133"/>
                <a:gd name="T53" fmla="*/ 97 h 97"/>
                <a:gd name="T54" fmla="*/ 35 w 133"/>
                <a:gd name="T55" fmla="*/ 9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3" h="97">
                  <a:moveTo>
                    <a:pt x="35" y="90"/>
                  </a:moveTo>
                  <a:cubicBezTo>
                    <a:pt x="15" y="79"/>
                    <a:pt x="0" y="55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1"/>
                    <a:pt x="4" y="9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7" y="11"/>
                    <a:pt x="3" y="2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54"/>
                    <a:pt x="18" y="77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45" y="92"/>
                    <a:pt x="56" y="94"/>
                    <a:pt x="67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74" y="94"/>
                    <a:pt x="81" y="93"/>
                    <a:pt x="87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103" y="85"/>
                    <a:pt x="110" y="76"/>
                    <a:pt x="122" y="67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7" y="70"/>
                    <a:pt x="131" y="74"/>
                    <a:pt x="133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0" y="76"/>
                    <a:pt x="126" y="73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11" y="79"/>
                    <a:pt x="104" y="88"/>
                    <a:pt x="89" y="94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2" y="96"/>
                    <a:pt x="74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56" y="97"/>
                    <a:pt x="44" y="95"/>
                    <a:pt x="35" y="9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9" name="Freeform 209"/>
            <p:cNvSpPr/>
            <p:nvPr/>
          </p:nvSpPr>
          <p:spPr bwMode="auto">
            <a:xfrm>
              <a:off x="9053232" y="3279995"/>
              <a:ext cx="38100" cy="38100"/>
            </a:xfrm>
            <a:custGeom>
              <a:avLst/>
              <a:gdLst>
                <a:gd name="T0" fmla="*/ 0 w 10"/>
                <a:gd name="T1" fmla="*/ 1 h 10"/>
                <a:gd name="T2" fmla="*/ 1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9 w 10"/>
                <a:gd name="T9" fmla="*/ 10 h 10"/>
                <a:gd name="T10" fmla="*/ 0 w 10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" y="4"/>
                    <a:pt x="8" y="7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8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70" name="Freeform 210"/>
            <p:cNvSpPr>
              <a:spLocks noEditPoints="1"/>
            </p:cNvSpPr>
            <p:nvPr/>
          </p:nvSpPr>
          <p:spPr bwMode="auto">
            <a:xfrm>
              <a:off x="8984969" y="3268883"/>
              <a:ext cx="563563" cy="469900"/>
            </a:xfrm>
            <a:custGeom>
              <a:avLst/>
              <a:gdLst>
                <a:gd name="T0" fmla="*/ 23 w 148"/>
                <a:gd name="T1" fmla="*/ 105 h 123"/>
                <a:gd name="T2" fmla="*/ 0 w 148"/>
                <a:gd name="T3" fmla="*/ 44 h 123"/>
                <a:gd name="T4" fmla="*/ 0 w 148"/>
                <a:gd name="T5" fmla="*/ 44 h 123"/>
                <a:gd name="T6" fmla="*/ 0 w 148"/>
                <a:gd name="T7" fmla="*/ 36 h 123"/>
                <a:gd name="T8" fmla="*/ 0 w 148"/>
                <a:gd name="T9" fmla="*/ 36 h 123"/>
                <a:gd name="T10" fmla="*/ 15 w 148"/>
                <a:gd name="T11" fmla="*/ 0 h 123"/>
                <a:gd name="T12" fmla="*/ 15 w 148"/>
                <a:gd name="T13" fmla="*/ 0 h 123"/>
                <a:gd name="T14" fmla="*/ 16 w 148"/>
                <a:gd name="T15" fmla="*/ 0 h 123"/>
                <a:gd name="T16" fmla="*/ 19 w 148"/>
                <a:gd name="T17" fmla="*/ 2 h 123"/>
                <a:gd name="T18" fmla="*/ 4 w 148"/>
                <a:gd name="T19" fmla="*/ 36 h 123"/>
                <a:gd name="T20" fmla="*/ 4 w 148"/>
                <a:gd name="T21" fmla="*/ 36 h 123"/>
                <a:gd name="T22" fmla="*/ 4 w 148"/>
                <a:gd name="T23" fmla="*/ 44 h 123"/>
                <a:gd name="T24" fmla="*/ 4 w 148"/>
                <a:gd name="T25" fmla="*/ 44 h 123"/>
                <a:gd name="T26" fmla="*/ 25 w 148"/>
                <a:gd name="T27" fmla="*/ 102 h 123"/>
                <a:gd name="T28" fmla="*/ 25 w 148"/>
                <a:gd name="T29" fmla="*/ 102 h 123"/>
                <a:gd name="T30" fmla="*/ 77 w 148"/>
                <a:gd name="T31" fmla="*/ 119 h 123"/>
                <a:gd name="T32" fmla="*/ 77 w 148"/>
                <a:gd name="T33" fmla="*/ 119 h 123"/>
                <a:gd name="T34" fmla="*/ 97 w 148"/>
                <a:gd name="T35" fmla="*/ 117 h 123"/>
                <a:gd name="T36" fmla="*/ 97 w 148"/>
                <a:gd name="T37" fmla="*/ 117 h 123"/>
                <a:gd name="T38" fmla="*/ 125 w 148"/>
                <a:gd name="T39" fmla="*/ 106 h 123"/>
                <a:gd name="T40" fmla="*/ 125 w 148"/>
                <a:gd name="T41" fmla="*/ 106 h 123"/>
                <a:gd name="T42" fmla="*/ 140 w 148"/>
                <a:gd name="T43" fmla="*/ 92 h 123"/>
                <a:gd name="T44" fmla="*/ 140 w 148"/>
                <a:gd name="T45" fmla="*/ 92 h 123"/>
                <a:gd name="T46" fmla="*/ 143 w 148"/>
                <a:gd name="T47" fmla="*/ 87 h 123"/>
                <a:gd name="T48" fmla="*/ 143 w 148"/>
                <a:gd name="T49" fmla="*/ 87 h 123"/>
                <a:gd name="T50" fmla="*/ 145 w 148"/>
                <a:gd name="T51" fmla="*/ 85 h 123"/>
                <a:gd name="T52" fmla="*/ 145 w 148"/>
                <a:gd name="T53" fmla="*/ 85 h 123"/>
                <a:gd name="T54" fmla="*/ 145 w 148"/>
                <a:gd name="T55" fmla="*/ 85 h 123"/>
                <a:gd name="T56" fmla="*/ 146 w 148"/>
                <a:gd name="T57" fmla="*/ 86 h 123"/>
                <a:gd name="T58" fmla="*/ 145 w 148"/>
                <a:gd name="T59" fmla="*/ 84 h 123"/>
                <a:gd name="T60" fmla="*/ 146 w 148"/>
                <a:gd name="T61" fmla="*/ 84 h 123"/>
                <a:gd name="T62" fmla="*/ 146 w 148"/>
                <a:gd name="T63" fmla="*/ 84 h 123"/>
                <a:gd name="T64" fmla="*/ 148 w 148"/>
                <a:gd name="T65" fmla="*/ 86 h 123"/>
                <a:gd name="T66" fmla="*/ 148 w 148"/>
                <a:gd name="T67" fmla="*/ 86 h 123"/>
                <a:gd name="T68" fmla="*/ 147 w 148"/>
                <a:gd name="T69" fmla="*/ 89 h 123"/>
                <a:gd name="T70" fmla="*/ 147 w 148"/>
                <a:gd name="T71" fmla="*/ 89 h 123"/>
                <a:gd name="T72" fmla="*/ 146 w 148"/>
                <a:gd name="T73" fmla="*/ 89 h 123"/>
                <a:gd name="T74" fmla="*/ 146 w 148"/>
                <a:gd name="T75" fmla="*/ 89 h 123"/>
                <a:gd name="T76" fmla="*/ 142 w 148"/>
                <a:gd name="T77" fmla="*/ 95 h 123"/>
                <a:gd name="T78" fmla="*/ 142 w 148"/>
                <a:gd name="T79" fmla="*/ 95 h 123"/>
                <a:gd name="T80" fmla="*/ 127 w 148"/>
                <a:gd name="T81" fmla="*/ 109 h 123"/>
                <a:gd name="T82" fmla="*/ 127 w 148"/>
                <a:gd name="T83" fmla="*/ 109 h 123"/>
                <a:gd name="T84" fmla="*/ 98 w 148"/>
                <a:gd name="T85" fmla="*/ 121 h 123"/>
                <a:gd name="T86" fmla="*/ 98 w 148"/>
                <a:gd name="T87" fmla="*/ 121 h 123"/>
                <a:gd name="T88" fmla="*/ 77 w 148"/>
                <a:gd name="T89" fmla="*/ 123 h 123"/>
                <a:gd name="T90" fmla="*/ 77 w 148"/>
                <a:gd name="T91" fmla="*/ 123 h 123"/>
                <a:gd name="T92" fmla="*/ 23 w 148"/>
                <a:gd name="T93" fmla="*/ 105 h 123"/>
                <a:gd name="T94" fmla="*/ 145 w 148"/>
                <a:gd name="T95" fmla="*/ 85 h 123"/>
                <a:gd name="T96" fmla="*/ 145 w 148"/>
                <a:gd name="T97" fmla="*/ 85 h 123"/>
                <a:gd name="T98" fmla="*/ 145 w 148"/>
                <a:gd name="T99" fmla="*/ 85 h 123"/>
                <a:gd name="T100" fmla="*/ 145 w 148"/>
                <a:gd name="T101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8" h="123">
                  <a:moveTo>
                    <a:pt x="23" y="105"/>
                  </a:moveTo>
                  <a:cubicBezTo>
                    <a:pt x="6" y="92"/>
                    <a:pt x="0" y="65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1"/>
                    <a:pt x="0" y="39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22"/>
                    <a:pt x="9" y="1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2" y="12"/>
                    <a:pt x="5" y="24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4" y="41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64"/>
                    <a:pt x="10" y="91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40" y="113"/>
                    <a:pt x="58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84" y="119"/>
                    <a:pt x="91" y="118"/>
                    <a:pt x="97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106" y="115"/>
                    <a:pt x="117" y="111"/>
                    <a:pt x="125" y="106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30" y="102"/>
                    <a:pt x="135" y="97"/>
                    <a:pt x="140" y="92"/>
                  </a:cubicBezTo>
                  <a:cubicBezTo>
                    <a:pt x="140" y="92"/>
                    <a:pt x="140" y="92"/>
                    <a:pt x="140" y="92"/>
                  </a:cubicBezTo>
                  <a:cubicBezTo>
                    <a:pt x="141" y="91"/>
                    <a:pt x="142" y="89"/>
                    <a:pt x="143" y="87"/>
                  </a:cubicBezTo>
                  <a:cubicBezTo>
                    <a:pt x="143" y="87"/>
                    <a:pt x="143" y="87"/>
                    <a:pt x="143" y="87"/>
                  </a:cubicBezTo>
                  <a:cubicBezTo>
                    <a:pt x="144" y="86"/>
                    <a:pt x="145" y="86"/>
                    <a:pt x="145" y="85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6" y="84"/>
                    <a:pt x="148" y="84"/>
                    <a:pt x="148" y="86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8"/>
                    <a:pt x="148" y="88"/>
                    <a:pt x="147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7" y="89"/>
                    <a:pt x="147" y="89"/>
                    <a:pt x="146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1"/>
                    <a:pt x="144" y="93"/>
                    <a:pt x="142" y="95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38" y="100"/>
                    <a:pt x="132" y="105"/>
                    <a:pt x="127" y="109"/>
                  </a:cubicBezTo>
                  <a:cubicBezTo>
                    <a:pt x="127" y="109"/>
                    <a:pt x="127" y="109"/>
                    <a:pt x="127" y="109"/>
                  </a:cubicBezTo>
                  <a:cubicBezTo>
                    <a:pt x="118" y="115"/>
                    <a:pt x="108" y="118"/>
                    <a:pt x="98" y="121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1" y="122"/>
                    <a:pt x="84" y="123"/>
                    <a:pt x="77" y="123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58" y="123"/>
                    <a:pt x="38" y="117"/>
                    <a:pt x="23" y="105"/>
                  </a:cubicBezTo>
                  <a:close/>
                  <a:moveTo>
                    <a:pt x="145" y="85"/>
                  </a:moveTo>
                  <a:cubicBezTo>
                    <a:pt x="145" y="85"/>
                    <a:pt x="145" y="85"/>
                    <a:pt x="145" y="85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5" y="85"/>
                    <a:pt x="145" y="85"/>
                    <a:pt x="145" y="8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71" name="Freeform 211"/>
            <p:cNvSpPr/>
            <p:nvPr/>
          </p:nvSpPr>
          <p:spPr bwMode="auto">
            <a:xfrm>
              <a:off x="9023069" y="3291108"/>
              <a:ext cx="87313" cy="314325"/>
            </a:xfrm>
            <a:custGeom>
              <a:avLst/>
              <a:gdLst>
                <a:gd name="T0" fmla="*/ 0 w 23"/>
                <a:gd name="T1" fmla="*/ 35 h 82"/>
                <a:gd name="T2" fmla="*/ 12 w 23"/>
                <a:gd name="T3" fmla="*/ 0 h 82"/>
                <a:gd name="T4" fmla="*/ 12 w 23"/>
                <a:gd name="T5" fmla="*/ 0 h 82"/>
                <a:gd name="T6" fmla="*/ 12 w 23"/>
                <a:gd name="T7" fmla="*/ 0 h 82"/>
                <a:gd name="T8" fmla="*/ 13 w 23"/>
                <a:gd name="T9" fmla="*/ 1 h 82"/>
                <a:gd name="T10" fmla="*/ 2 w 23"/>
                <a:gd name="T11" fmla="*/ 35 h 82"/>
                <a:gd name="T12" fmla="*/ 2 w 23"/>
                <a:gd name="T13" fmla="*/ 35 h 82"/>
                <a:gd name="T14" fmla="*/ 23 w 23"/>
                <a:gd name="T15" fmla="*/ 81 h 82"/>
                <a:gd name="T16" fmla="*/ 23 w 23"/>
                <a:gd name="T17" fmla="*/ 81 h 82"/>
                <a:gd name="T18" fmla="*/ 22 w 23"/>
                <a:gd name="T19" fmla="*/ 82 h 82"/>
                <a:gd name="T20" fmla="*/ 0 w 23"/>
                <a:gd name="T21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82">
                  <a:moveTo>
                    <a:pt x="0" y="35"/>
                  </a:moveTo>
                  <a:cubicBezTo>
                    <a:pt x="0" y="22"/>
                    <a:pt x="4" y="1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5" y="10"/>
                    <a:pt x="2" y="22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52"/>
                    <a:pt x="9" y="70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8" y="71"/>
                    <a:pt x="0" y="52"/>
                    <a:pt x="0" y="3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72" name="Freeform 212"/>
            <p:cNvSpPr/>
            <p:nvPr/>
          </p:nvSpPr>
          <p:spPr bwMode="auto">
            <a:xfrm>
              <a:off x="9453282" y="3589558"/>
              <a:ext cx="22225" cy="19050"/>
            </a:xfrm>
            <a:custGeom>
              <a:avLst/>
              <a:gdLst>
                <a:gd name="T0" fmla="*/ 0 w 6"/>
                <a:gd name="T1" fmla="*/ 1 h 5"/>
                <a:gd name="T2" fmla="*/ 2 w 6"/>
                <a:gd name="T3" fmla="*/ 0 h 5"/>
                <a:gd name="T4" fmla="*/ 6 w 6"/>
                <a:gd name="T5" fmla="*/ 4 h 5"/>
                <a:gd name="T6" fmla="*/ 6 w 6"/>
                <a:gd name="T7" fmla="*/ 4 h 5"/>
                <a:gd name="T8" fmla="*/ 6 w 6"/>
                <a:gd name="T9" fmla="*/ 4 h 5"/>
                <a:gd name="T10" fmla="*/ 5 w 6"/>
                <a:gd name="T11" fmla="*/ 5 h 5"/>
                <a:gd name="T12" fmla="*/ 0 w 6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5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73" name="Freeform 213"/>
            <p:cNvSpPr/>
            <p:nvPr/>
          </p:nvSpPr>
          <p:spPr bwMode="auto">
            <a:xfrm>
              <a:off x="9467569" y="3573683"/>
              <a:ext cx="19050" cy="15875"/>
            </a:xfrm>
            <a:custGeom>
              <a:avLst/>
              <a:gdLst>
                <a:gd name="T0" fmla="*/ 0 w 5"/>
                <a:gd name="T1" fmla="*/ 1 h 4"/>
                <a:gd name="T2" fmla="*/ 2 w 5"/>
                <a:gd name="T3" fmla="*/ 0 h 4"/>
                <a:gd name="T4" fmla="*/ 2 w 5"/>
                <a:gd name="T5" fmla="*/ 0 h 4"/>
                <a:gd name="T6" fmla="*/ 2 w 5"/>
                <a:gd name="T7" fmla="*/ 0 h 4"/>
                <a:gd name="T8" fmla="*/ 2 w 5"/>
                <a:gd name="T9" fmla="*/ 0 h 4"/>
                <a:gd name="T10" fmla="*/ 3 w 5"/>
                <a:gd name="T11" fmla="*/ 1 h 4"/>
                <a:gd name="T12" fmla="*/ 3 w 5"/>
                <a:gd name="T13" fmla="*/ 1 h 4"/>
                <a:gd name="T14" fmla="*/ 5 w 5"/>
                <a:gd name="T15" fmla="*/ 3 h 4"/>
                <a:gd name="T16" fmla="*/ 5 w 5"/>
                <a:gd name="T17" fmla="*/ 3 h 4"/>
                <a:gd name="T18" fmla="*/ 4 w 5"/>
                <a:gd name="T19" fmla="*/ 4 h 4"/>
                <a:gd name="T20" fmla="*/ 0 w 5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74" name="Freeform 214"/>
            <p:cNvSpPr/>
            <p:nvPr/>
          </p:nvSpPr>
          <p:spPr bwMode="auto">
            <a:xfrm>
              <a:off x="9064344" y="3345083"/>
              <a:ext cx="41275" cy="26987"/>
            </a:xfrm>
            <a:custGeom>
              <a:avLst/>
              <a:gdLst>
                <a:gd name="T0" fmla="*/ 0 w 11"/>
                <a:gd name="T1" fmla="*/ 1 h 7"/>
                <a:gd name="T2" fmla="*/ 1 w 11"/>
                <a:gd name="T3" fmla="*/ 0 h 7"/>
                <a:gd name="T4" fmla="*/ 11 w 11"/>
                <a:gd name="T5" fmla="*/ 6 h 7"/>
                <a:gd name="T6" fmla="*/ 11 w 11"/>
                <a:gd name="T7" fmla="*/ 6 h 7"/>
                <a:gd name="T8" fmla="*/ 11 w 11"/>
                <a:gd name="T9" fmla="*/ 7 h 7"/>
                <a:gd name="T10" fmla="*/ 0 w 11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8" y="4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" y="5"/>
                    <a:pt x="4" y="3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75" name="Freeform 215"/>
            <p:cNvSpPr>
              <a:spLocks noEditPoints="1"/>
            </p:cNvSpPr>
            <p:nvPr/>
          </p:nvSpPr>
          <p:spPr bwMode="auto">
            <a:xfrm>
              <a:off x="9080219" y="3329208"/>
              <a:ext cx="33338" cy="30162"/>
            </a:xfrm>
            <a:custGeom>
              <a:avLst/>
              <a:gdLst>
                <a:gd name="T0" fmla="*/ 0 w 9"/>
                <a:gd name="T1" fmla="*/ 1 h 8"/>
                <a:gd name="T2" fmla="*/ 1 w 9"/>
                <a:gd name="T3" fmla="*/ 0 h 8"/>
                <a:gd name="T4" fmla="*/ 9 w 9"/>
                <a:gd name="T5" fmla="*/ 6 h 8"/>
                <a:gd name="T6" fmla="*/ 9 w 9"/>
                <a:gd name="T7" fmla="*/ 6 h 8"/>
                <a:gd name="T8" fmla="*/ 8 w 9"/>
                <a:gd name="T9" fmla="*/ 8 h 8"/>
                <a:gd name="T10" fmla="*/ 0 w 9"/>
                <a:gd name="T11" fmla="*/ 1 h 8"/>
                <a:gd name="T12" fmla="*/ 0 w 9"/>
                <a:gd name="T13" fmla="*/ 1 h 8"/>
                <a:gd name="T14" fmla="*/ 0 w 9"/>
                <a:gd name="T15" fmla="*/ 1 h 8"/>
                <a:gd name="T16" fmla="*/ 0 w 9"/>
                <a:gd name="T17" fmla="*/ 1 h 8"/>
                <a:gd name="T18" fmla="*/ 0 w 9"/>
                <a:gd name="T19" fmla="*/ 1 h 8"/>
                <a:gd name="T20" fmla="*/ 0 w 9"/>
                <a:gd name="T2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7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6"/>
                    <a:pt x="2" y="3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76" name="Freeform 216"/>
            <p:cNvSpPr/>
            <p:nvPr/>
          </p:nvSpPr>
          <p:spPr bwMode="auto">
            <a:xfrm>
              <a:off x="9273894" y="3727670"/>
              <a:ext cx="19050" cy="38100"/>
            </a:xfrm>
            <a:custGeom>
              <a:avLst/>
              <a:gdLst>
                <a:gd name="T0" fmla="*/ 0 w 5"/>
                <a:gd name="T1" fmla="*/ 1 h 10"/>
                <a:gd name="T2" fmla="*/ 4 w 5"/>
                <a:gd name="T3" fmla="*/ 0 h 10"/>
                <a:gd name="T4" fmla="*/ 5 w 5"/>
                <a:gd name="T5" fmla="*/ 8 h 10"/>
                <a:gd name="T6" fmla="*/ 5 w 5"/>
                <a:gd name="T7" fmla="*/ 8 h 10"/>
                <a:gd name="T8" fmla="*/ 2 w 5"/>
                <a:gd name="T9" fmla="*/ 10 h 10"/>
                <a:gd name="T10" fmla="*/ 0 w 5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77" name="Freeform 217"/>
            <p:cNvSpPr/>
            <p:nvPr/>
          </p:nvSpPr>
          <p:spPr bwMode="auto">
            <a:xfrm>
              <a:off x="9323107" y="3735608"/>
              <a:ext cx="11113" cy="19050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0 h 5"/>
                <a:gd name="T4" fmla="*/ 0 w 3"/>
                <a:gd name="T5" fmla="*/ 0 h 5"/>
                <a:gd name="T6" fmla="*/ 3 w 3"/>
                <a:gd name="T7" fmla="*/ 0 h 5"/>
                <a:gd name="T8" fmla="*/ 3 w 3"/>
                <a:gd name="T9" fmla="*/ 5 h 5"/>
                <a:gd name="T10" fmla="*/ 3 w 3"/>
                <a:gd name="T11" fmla="*/ 5 h 5"/>
                <a:gd name="T12" fmla="*/ 0 w 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78" name="Freeform 218"/>
            <p:cNvSpPr/>
            <p:nvPr/>
          </p:nvSpPr>
          <p:spPr bwMode="auto">
            <a:xfrm>
              <a:off x="9235794" y="3749895"/>
              <a:ext cx="179388" cy="53975"/>
            </a:xfrm>
            <a:custGeom>
              <a:avLst/>
              <a:gdLst>
                <a:gd name="T0" fmla="*/ 43 w 47"/>
                <a:gd name="T1" fmla="*/ 13 h 14"/>
                <a:gd name="T2" fmla="*/ 43 w 47"/>
                <a:gd name="T3" fmla="*/ 12 h 14"/>
                <a:gd name="T4" fmla="*/ 43 w 47"/>
                <a:gd name="T5" fmla="*/ 12 h 14"/>
                <a:gd name="T6" fmla="*/ 42 w 47"/>
                <a:gd name="T7" fmla="*/ 4 h 14"/>
                <a:gd name="T8" fmla="*/ 42 w 47"/>
                <a:gd name="T9" fmla="*/ 4 h 14"/>
                <a:gd name="T10" fmla="*/ 31 w 47"/>
                <a:gd name="T11" fmla="*/ 4 h 14"/>
                <a:gd name="T12" fmla="*/ 31 w 47"/>
                <a:gd name="T13" fmla="*/ 4 h 14"/>
                <a:gd name="T14" fmla="*/ 4 w 47"/>
                <a:gd name="T15" fmla="*/ 6 h 14"/>
                <a:gd name="T16" fmla="*/ 4 w 47"/>
                <a:gd name="T17" fmla="*/ 6 h 14"/>
                <a:gd name="T18" fmla="*/ 4 w 47"/>
                <a:gd name="T19" fmla="*/ 8 h 14"/>
                <a:gd name="T20" fmla="*/ 4 w 47"/>
                <a:gd name="T21" fmla="*/ 8 h 14"/>
                <a:gd name="T22" fmla="*/ 4 w 47"/>
                <a:gd name="T23" fmla="*/ 12 h 14"/>
                <a:gd name="T24" fmla="*/ 4 w 47"/>
                <a:gd name="T25" fmla="*/ 12 h 14"/>
                <a:gd name="T26" fmla="*/ 4 w 47"/>
                <a:gd name="T27" fmla="*/ 12 h 14"/>
                <a:gd name="T28" fmla="*/ 0 w 47"/>
                <a:gd name="T29" fmla="*/ 12 h 14"/>
                <a:gd name="T30" fmla="*/ 0 w 47"/>
                <a:gd name="T31" fmla="*/ 12 h 14"/>
                <a:gd name="T32" fmla="*/ 0 w 47"/>
                <a:gd name="T33" fmla="*/ 8 h 14"/>
                <a:gd name="T34" fmla="*/ 0 w 47"/>
                <a:gd name="T35" fmla="*/ 8 h 14"/>
                <a:gd name="T36" fmla="*/ 1 w 47"/>
                <a:gd name="T37" fmla="*/ 3 h 14"/>
                <a:gd name="T38" fmla="*/ 1 w 47"/>
                <a:gd name="T39" fmla="*/ 3 h 14"/>
                <a:gd name="T40" fmla="*/ 1 w 47"/>
                <a:gd name="T41" fmla="*/ 2 h 14"/>
                <a:gd name="T42" fmla="*/ 3 w 47"/>
                <a:gd name="T43" fmla="*/ 2 h 14"/>
                <a:gd name="T44" fmla="*/ 31 w 47"/>
                <a:gd name="T45" fmla="*/ 0 h 14"/>
                <a:gd name="T46" fmla="*/ 31 w 47"/>
                <a:gd name="T47" fmla="*/ 0 h 14"/>
                <a:gd name="T48" fmla="*/ 44 w 47"/>
                <a:gd name="T49" fmla="*/ 0 h 14"/>
                <a:gd name="T50" fmla="*/ 44 w 47"/>
                <a:gd name="T51" fmla="*/ 0 h 14"/>
                <a:gd name="T52" fmla="*/ 46 w 47"/>
                <a:gd name="T53" fmla="*/ 0 h 14"/>
                <a:gd name="T54" fmla="*/ 46 w 47"/>
                <a:gd name="T55" fmla="*/ 2 h 14"/>
                <a:gd name="T56" fmla="*/ 47 w 47"/>
                <a:gd name="T57" fmla="*/ 12 h 14"/>
                <a:gd name="T58" fmla="*/ 47 w 47"/>
                <a:gd name="T59" fmla="*/ 12 h 14"/>
                <a:gd name="T60" fmla="*/ 47 w 47"/>
                <a:gd name="T61" fmla="*/ 14 h 14"/>
                <a:gd name="T62" fmla="*/ 47 w 47"/>
                <a:gd name="T63" fmla="*/ 14 h 14"/>
                <a:gd name="T64" fmla="*/ 43 w 47"/>
                <a:gd name="T6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4">
                  <a:moveTo>
                    <a:pt x="43" y="13"/>
                  </a:moveTo>
                  <a:cubicBezTo>
                    <a:pt x="43" y="13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0"/>
                    <a:pt x="43" y="7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9" y="4"/>
                    <a:pt x="35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2" y="4"/>
                    <a:pt x="1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2" y="1"/>
                    <a:pt x="2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0"/>
                    <a:pt x="40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5"/>
                    <a:pt x="47" y="9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3" y="13"/>
                    <a:pt x="43" y="13"/>
                    <a:pt x="43" y="13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79" name="Freeform 219"/>
            <p:cNvSpPr/>
            <p:nvPr/>
          </p:nvSpPr>
          <p:spPr bwMode="auto">
            <a:xfrm>
              <a:off x="9010369" y="3784820"/>
              <a:ext cx="660400" cy="30162"/>
            </a:xfrm>
            <a:custGeom>
              <a:avLst/>
              <a:gdLst>
                <a:gd name="T0" fmla="*/ 0 w 173"/>
                <a:gd name="T1" fmla="*/ 6 h 8"/>
                <a:gd name="T2" fmla="*/ 7 w 173"/>
                <a:gd name="T3" fmla="*/ 5 h 8"/>
                <a:gd name="T4" fmla="*/ 27 w 173"/>
                <a:gd name="T5" fmla="*/ 4 h 8"/>
                <a:gd name="T6" fmla="*/ 86 w 173"/>
                <a:gd name="T7" fmla="*/ 4 h 8"/>
                <a:gd name="T8" fmla="*/ 118 w 173"/>
                <a:gd name="T9" fmla="*/ 2 h 8"/>
                <a:gd name="T10" fmla="*/ 146 w 173"/>
                <a:gd name="T11" fmla="*/ 0 h 8"/>
                <a:gd name="T12" fmla="*/ 166 w 173"/>
                <a:gd name="T13" fmla="*/ 1 h 8"/>
                <a:gd name="T14" fmla="*/ 173 w 173"/>
                <a:gd name="T15" fmla="*/ 2 h 8"/>
                <a:gd name="T16" fmla="*/ 166 w 173"/>
                <a:gd name="T17" fmla="*/ 2 h 8"/>
                <a:gd name="T18" fmla="*/ 157 w 173"/>
                <a:gd name="T19" fmla="*/ 3 h 8"/>
                <a:gd name="T20" fmla="*/ 146 w 173"/>
                <a:gd name="T21" fmla="*/ 4 h 8"/>
                <a:gd name="T22" fmla="*/ 118 w 173"/>
                <a:gd name="T23" fmla="*/ 5 h 8"/>
                <a:gd name="T24" fmla="*/ 87 w 173"/>
                <a:gd name="T25" fmla="*/ 7 h 8"/>
                <a:gd name="T26" fmla="*/ 27 w 173"/>
                <a:gd name="T27" fmla="*/ 7 h 8"/>
                <a:gd name="T28" fmla="*/ 7 w 173"/>
                <a:gd name="T29" fmla="*/ 6 h 8"/>
                <a:gd name="T30" fmla="*/ 0 w 173"/>
                <a:gd name="T3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8">
                  <a:moveTo>
                    <a:pt x="0" y="6"/>
                  </a:moveTo>
                  <a:cubicBezTo>
                    <a:pt x="0" y="6"/>
                    <a:pt x="3" y="5"/>
                    <a:pt x="7" y="5"/>
                  </a:cubicBezTo>
                  <a:cubicBezTo>
                    <a:pt x="12" y="5"/>
                    <a:pt x="19" y="4"/>
                    <a:pt x="27" y="4"/>
                  </a:cubicBezTo>
                  <a:cubicBezTo>
                    <a:pt x="43" y="4"/>
                    <a:pt x="65" y="5"/>
                    <a:pt x="86" y="4"/>
                  </a:cubicBezTo>
                  <a:cubicBezTo>
                    <a:pt x="97" y="3"/>
                    <a:pt x="108" y="2"/>
                    <a:pt x="118" y="2"/>
                  </a:cubicBezTo>
                  <a:cubicBezTo>
                    <a:pt x="128" y="1"/>
                    <a:pt x="138" y="1"/>
                    <a:pt x="146" y="0"/>
                  </a:cubicBezTo>
                  <a:cubicBezTo>
                    <a:pt x="154" y="0"/>
                    <a:pt x="161" y="1"/>
                    <a:pt x="166" y="1"/>
                  </a:cubicBezTo>
                  <a:cubicBezTo>
                    <a:pt x="170" y="1"/>
                    <a:pt x="173" y="2"/>
                    <a:pt x="173" y="2"/>
                  </a:cubicBezTo>
                  <a:cubicBezTo>
                    <a:pt x="173" y="2"/>
                    <a:pt x="170" y="2"/>
                    <a:pt x="166" y="2"/>
                  </a:cubicBezTo>
                  <a:cubicBezTo>
                    <a:pt x="163" y="2"/>
                    <a:pt x="160" y="3"/>
                    <a:pt x="157" y="3"/>
                  </a:cubicBezTo>
                  <a:cubicBezTo>
                    <a:pt x="154" y="3"/>
                    <a:pt x="150" y="4"/>
                    <a:pt x="146" y="4"/>
                  </a:cubicBezTo>
                  <a:cubicBezTo>
                    <a:pt x="138" y="4"/>
                    <a:pt x="128" y="4"/>
                    <a:pt x="118" y="5"/>
                  </a:cubicBezTo>
                  <a:cubicBezTo>
                    <a:pt x="108" y="5"/>
                    <a:pt x="98" y="6"/>
                    <a:pt x="87" y="7"/>
                  </a:cubicBezTo>
                  <a:cubicBezTo>
                    <a:pt x="65" y="8"/>
                    <a:pt x="43" y="8"/>
                    <a:pt x="27" y="7"/>
                  </a:cubicBezTo>
                  <a:cubicBezTo>
                    <a:pt x="19" y="8"/>
                    <a:pt x="12" y="6"/>
                    <a:pt x="7" y="6"/>
                  </a:cubicBezTo>
                  <a:cubicBezTo>
                    <a:pt x="3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80" name="Freeform 220"/>
            <p:cNvSpPr/>
            <p:nvPr/>
          </p:nvSpPr>
          <p:spPr bwMode="auto">
            <a:xfrm>
              <a:off x="9080219" y="3803870"/>
              <a:ext cx="52388" cy="41275"/>
            </a:xfrm>
            <a:custGeom>
              <a:avLst/>
              <a:gdLst>
                <a:gd name="T0" fmla="*/ 0 w 14"/>
                <a:gd name="T1" fmla="*/ 1 h 11"/>
                <a:gd name="T2" fmla="*/ 0 w 14"/>
                <a:gd name="T3" fmla="*/ 1 h 11"/>
                <a:gd name="T4" fmla="*/ 0 w 14"/>
                <a:gd name="T5" fmla="*/ 0 h 11"/>
                <a:gd name="T6" fmla="*/ 14 w 14"/>
                <a:gd name="T7" fmla="*/ 10 h 11"/>
                <a:gd name="T8" fmla="*/ 14 w 14"/>
                <a:gd name="T9" fmla="*/ 10 h 11"/>
                <a:gd name="T10" fmla="*/ 13 w 14"/>
                <a:gd name="T11" fmla="*/ 11 h 11"/>
                <a:gd name="T12" fmla="*/ 0 w 1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11" y="6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7"/>
                    <a:pt x="4" y="3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81" name="Freeform 221"/>
            <p:cNvSpPr/>
            <p:nvPr/>
          </p:nvSpPr>
          <p:spPr bwMode="auto">
            <a:xfrm>
              <a:off x="9118319" y="3799108"/>
              <a:ext cx="63500" cy="46037"/>
            </a:xfrm>
            <a:custGeom>
              <a:avLst/>
              <a:gdLst>
                <a:gd name="T0" fmla="*/ 0 w 17"/>
                <a:gd name="T1" fmla="*/ 1 h 12"/>
                <a:gd name="T2" fmla="*/ 1 w 17"/>
                <a:gd name="T3" fmla="*/ 0 h 12"/>
                <a:gd name="T4" fmla="*/ 17 w 17"/>
                <a:gd name="T5" fmla="*/ 11 h 12"/>
                <a:gd name="T6" fmla="*/ 17 w 17"/>
                <a:gd name="T7" fmla="*/ 11 h 12"/>
                <a:gd name="T8" fmla="*/ 16 w 17"/>
                <a:gd name="T9" fmla="*/ 12 h 12"/>
                <a:gd name="T10" fmla="*/ 0 w 17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5" y="4"/>
                    <a:pt x="12" y="8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1" y="9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82" name="Freeform 222"/>
            <p:cNvSpPr>
              <a:spLocks noEditPoints="1"/>
            </p:cNvSpPr>
            <p:nvPr/>
          </p:nvSpPr>
          <p:spPr bwMode="auto">
            <a:xfrm>
              <a:off x="9156419" y="3803870"/>
              <a:ext cx="76200" cy="46037"/>
            </a:xfrm>
            <a:custGeom>
              <a:avLst/>
              <a:gdLst>
                <a:gd name="T0" fmla="*/ 0 w 20"/>
                <a:gd name="T1" fmla="*/ 1 h 12"/>
                <a:gd name="T2" fmla="*/ 1 w 20"/>
                <a:gd name="T3" fmla="*/ 0 h 12"/>
                <a:gd name="T4" fmla="*/ 20 w 20"/>
                <a:gd name="T5" fmla="*/ 10 h 12"/>
                <a:gd name="T6" fmla="*/ 20 w 20"/>
                <a:gd name="T7" fmla="*/ 10 h 12"/>
                <a:gd name="T8" fmla="*/ 20 w 20"/>
                <a:gd name="T9" fmla="*/ 12 h 12"/>
                <a:gd name="T10" fmla="*/ 0 w 20"/>
                <a:gd name="T11" fmla="*/ 1 h 12"/>
                <a:gd name="T12" fmla="*/ 0 w 20"/>
                <a:gd name="T13" fmla="*/ 1 h 12"/>
                <a:gd name="T14" fmla="*/ 0 w 20"/>
                <a:gd name="T15" fmla="*/ 1 h 12"/>
                <a:gd name="T16" fmla="*/ 0 w 20"/>
                <a:gd name="T17" fmla="*/ 1 h 12"/>
                <a:gd name="T18" fmla="*/ 0 w 20"/>
                <a:gd name="T19" fmla="*/ 1 h 12"/>
                <a:gd name="T20" fmla="*/ 0 w 20"/>
                <a:gd name="T2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2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4"/>
                    <a:pt x="14" y="7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4" y="8"/>
                    <a:pt x="6" y="6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83" name="Freeform 223"/>
            <p:cNvSpPr>
              <a:spLocks noEditPoints="1"/>
            </p:cNvSpPr>
            <p:nvPr/>
          </p:nvSpPr>
          <p:spPr bwMode="auto">
            <a:xfrm>
              <a:off x="9194519" y="3807045"/>
              <a:ext cx="109538" cy="46037"/>
            </a:xfrm>
            <a:custGeom>
              <a:avLst/>
              <a:gdLst>
                <a:gd name="T0" fmla="*/ 0 w 29"/>
                <a:gd name="T1" fmla="*/ 1 h 12"/>
                <a:gd name="T2" fmla="*/ 1 w 29"/>
                <a:gd name="T3" fmla="*/ 0 h 12"/>
                <a:gd name="T4" fmla="*/ 29 w 29"/>
                <a:gd name="T5" fmla="*/ 11 h 12"/>
                <a:gd name="T6" fmla="*/ 29 w 29"/>
                <a:gd name="T7" fmla="*/ 11 h 12"/>
                <a:gd name="T8" fmla="*/ 28 w 29"/>
                <a:gd name="T9" fmla="*/ 12 h 12"/>
                <a:gd name="T10" fmla="*/ 0 w 29"/>
                <a:gd name="T11" fmla="*/ 1 h 12"/>
                <a:gd name="T12" fmla="*/ 0 w 29"/>
                <a:gd name="T13" fmla="*/ 1 h 12"/>
                <a:gd name="T14" fmla="*/ 0 w 29"/>
                <a:gd name="T15" fmla="*/ 1 h 12"/>
                <a:gd name="T16" fmla="*/ 0 w 29"/>
                <a:gd name="T17" fmla="*/ 1 h 12"/>
                <a:gd name="T18" fmla="*/ 0 w 29"/>
                <a:gd name="T19" fmla="*/ 1 h 12"/>
                <a:gd name="T20" fmla="*/ 0 w 29"/>
                <a:gd name="T2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2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0" y="3"/>
                    <a:pt x="20" y="6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0" y="8"/>
                    <a:pt x="9" y="4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84" name="Freeform 224"/>
            <p:cNvSpPr>
              <a:spLocks noEditPoints="1"/>
            </p:cNvSpPr>
            <p:nvPr/>
          </p:nvSpPr>
          <p:spPr bwMode="auto">
            <a:xfrm>
              <a:off x="9270719" y="3807045"/>
              <a:ext cx="90488" cy="50800"/>
            </a:xfrm>
            <a:custGeom>
              <a:avLst/>
              <a:gdLst>
                <a:gd name="T0" fmla="*/ 0 w 24"/>
                <a:gd name="T1" fmla="*/ 1 h 13"/>
                <a:gd name="T2" fmla="*/ 1 w 24"/>
                <a:gd name="T3" fmla="*/ 0 h 13"/>
                <a:gd name="T4" fmla="*/ 24 w 24"/>
                <a:gd name="T5" fmla="*/ 12 h 13"/>
                <a:gd name="T6" fmla="*/ 24 w 24"/>
                <a:gd name="T7" fmla="*/ 12 h 13"/>
                <a:gd name="T8" fmla="*/ 23 w 24"/>
                <a:gd name="T9" fmla="*/ 13 h 13"/>
                <a:gd name="T10" fmla="*/ 0 w 24"/>
                <a:gd name="T11" fmla="*/ 1 h 13"/>
                <a:gd name="T12" fmla="*/ 0 w 24"/>
                <a:gd name="T13" fmla="*/ 1 h 13"/>
                <a:gd name="T14" fmla="*/ 0 w 24"/>
                <a:gd name="T15" fmla="*/ 1 h 13"/>
                <a:gd name="T16" fmla="*/ 0 w 24"/>
                <a:gd name="T17" fmla="*/ 1 h 13"/>
                <a:gd name="T18" fmla="*/ 0 w 24"/>
                <a:gd name="T19" fmla="*/ 1 h 13"/>
                <a:gd name="T20" fmla="*/ 0 w 24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3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7" y="5"/>
                    <a:pt x="19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7"/>
                    <a:pt x="6" y="7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85" name="Freeform 225"/>
            <p:cNvSpPr/>
            <p:nvPr/>
          </p:nvSpPr>
          <p:spPr bwMode="auto">
            <a:xfrm>
              <a:off x="9331044" y="3811808"/>
              <a:ext cx="79375" cy="41275"/>
            </a:xfrm>
            <a:custGeom>
              <a:avLst/>
              <a:gdLst>
                <a:gd name="T0" fmla="*/ 0 w 21"/>
                <a:gd name="T1" fmla="*/ 2 h 11"/>
                <a:gd name="T2" fmla="*/ 0 w 21"/>
                <a:gd name="T3" fmla="*/ 0 h 11"/>
                <a:gd name="T4" fmla="*/ 21 w 21"/>
                <a:gd name="T5" fmla="*/ 9 h 11"/>
                <a:gd name="T6" fmla="*/ 21 w 21"/>
                <a:gd name="T7" fmla="*/ 9 h 11"/>
                <a:gd name="T8" fmla="*/ 20 w 21"/>
                <a:gd name="T9" fmla="*/ 11 h 11"/>
                <a:gd name="T10" fmla="*/ 0 w 21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5" y="6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4" y="8"/>
                    <a:pt x="6" y="3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86" name="Freeform 226"/>
            <p:cNvSpPr/>
            <p:nvPr/>
          </p:nvSpPr>
          <p:spPr bwMode="auto">
            <a:xfrm>
              <a:off x="9396132" y="3807045"/>
              <a:ext cx="76200" cy="38100"/>
            </a:xfrm>
            <a:custGeom>
              <a:avLst/>
              <a:gdLst>
                <a:gd name="T0" fmla="*/ 0 w 20"/>
                <a:gd name="T1" fmla="*/ 1 h 10"/>
                <a:gd name="T2" fmla="*/ 0 w 20"/>
                <a:gd name="T3" fmla="*/ 0 h 10"/>
                <a:gd name="T4" fmla="*/ 20 w 20"/>
                <a:gd name="T5" fmla="*/ 9 h 10"/>
                <a:gd name="T6" fmla="*/ 20 w 20"/>
                <a:gd name="T7" fmla="*/ 9 h 10"/>
                <a:gd name="T8" fmla="*/ 20 w 20"/>
                <a:gd name="T9" fmla="*/ 10 h 10"/>
                <a:gd name="T10" fmla="*/ 0 w 20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2"/>
                    <a:pt x="14" y="5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3" y="7"/>
                    <a:pt x="7" y="3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87" name="Freeform 227"/>
            <p:cNvSpPr>
              <a:spLocks noEditPoints="1"/>
            </p:cNvSpPr>
            <p:nvPr/>
          </p:nvSpPr>
          <p:spPr bwMode="auto">
            <a:xfrm>
              <a:off x="9453282" y="3803870"/>
              <a:ext cx="71438" cy="34925"/>
            </a:xfrm>
            <a:custGeom>
              <a:avLst/>
              <a:gdLst>
                <a:gd name="T0" fmla="*/ 0 w 19"/>
                <a:gd name="T1" fmla="*/ 1 h 9"/>
                <a:gd name="T2" fmla="*/ 0 w 19"/>
                <a:gd name="T3" fmla="*/ 0 h 9"/>
                <a:gd name="T4" fmla="*/ 19 w 19"/>
                <a:gd name="T5" fmla="*/ 8 h 9"/>
                <a:gd name="T6" fmla="*/ 19 w 19"/>
                <a:gd name="T7" fmla="*/ 8 h 9"/>
                <a:gd name="T8" fmla="*/ 18 w 19"/>
                <a:gd name="T9" fmla="*/ 9 h 9"/>
                <a:gd name="T10" fmla="*/ 0 w 19"/>
                <a:gd name="T11" fmla="*/ 1 h 9"/>
                <a:gd name="T12" fmla="*/ 0 w 19"/>
                <a:gd name="T13" fmla="*/ 1 h 9"/>
                <a:gd name="T14" fmla="*/ 0 w 19"/>
                <a:gd name="T15" fmla="*/ 1 h 9"/>
                <a:gd name="T16" fmla="*/ 0 w 19"/>
                <a:gd name="T17" fmla="*/ 1 h 9"/>
                <a:gd name="T18" fmla="*/ 0 w 19"/>
                <a:gd name="T19" fmla="*/ 1 h 9"/>
                <a:gd name="T20" fmla="*/ 0 w 19"/>
                <a:gd name="T2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9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13" y="4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3" y="6"/>
                    <a:pt x="6" y="4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88" name="Freeform 228"/>
            <p:cNvSpPr>
              <a:spLocks noEditPoints="1"/>
            </p:cNvSpPr>
            <p:nvPr/>
          </p:nvSpPr>
          <p:spPr bwMode="auto">
            <a:xfrm>
              <a:off x="9521544" y="3799108"/>
              <a:ext cx="73025" cy="39687"/>
            </a:xfrm>
            <a:custGeom>
              <a:avLst/>
              <a:gdLst>
                <a:gd name="T0" fmla="*/ 0 w 19"/>
                <a:gd name="T1" fmla="*/ 1 h 10"/>
                <a:gd name="T2" fmla="*/ 1 w 19"/>
                <a:gd name="T3" fmla="*/ 0 h 10"/>
                <a:gd name="T4" fmla="*/ 19 w 19"/>
                <a:gd name="T5" fmla="*/ 9 h 10"/>
                <a:gd name="T6" fmla="*/ 19 w 19"/>
                <a:gd name="T7" fmla="*/ 9 h 10"/>
                <a:gd name="T8" fmla="*/ 18 w 19"/>
                <a:gd name="T9" fmla="*/ 10 h 10"/>
                <a:gd name="T10" fmla="*/ 0 w 19"/>
                <a:gd name="T11" fmla="*/ 1 h 10"/>
                <a:gd name="T12" fmla="*/ 0 w 19"/>
                <a:gd name="T13" fmla="*/ 1 h 10"/>
                <a:gd name="T14" fmla="*/ 0 w 19"/>
                <a:gd name="T15" fmla="*/ 1 h 10"/>
                <a:gd name="T16" fmla="*/ 0 w 19"/>
                <a:gd name="T17" fmla="*/ 1 h 10"/>
                <a:gd name="T18" fmla="*/ 0 w 19"/>
                <a:gd name="T19" fmla="*/ 1 h 10"/>
                <a:gd name="T20" fmla="*/ 0 w 19"/>
                <a:gd name="T2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0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5"/>
                    <a:pt x="14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5"/>
                    <a:pt x="5" y="6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89" name="Freeform 229"/>
            <p:cNvSpPr/>
            <p:nvPr/>
          </p:nvSpPr>
          <p:spPr bwMode="auto">
            <a:xfrm>
              <a:off x="9605682" y="3799108"/>
              <a:ext cx="46038" cy="26987"/>
            </a:xfrm>
            <a:custGeom>
              <a:avLst/>
              <a:gdLst>
                <a:gd name="T0" fmla="*/ 0 w 12"/>
                <a:gd name="T1" fmla="*/ 1 h 7"/>
                <a:gd name="T2" fmla="*/ 1 w 12"/>
                <a:gd name="T3" fmla="*/ 0 h 7"/>
                <a:gd name="T4" fmla="*/ 12 w 12"/>
                <a:gd name="T5" fmla="*/ 6 h 7"/>
                <a:gd name="T6" fmla="*/ 12 w 12"/>
                <a:gd name="T7" fmla="*/ 6 h 7"/>
                <a:gd name="T8" fmla="*/ 12 w 12"/>
                <a:gd name="T9" fmla="*/ 7 h 7"/>
                <a:gd name="T10" fmla="*/ 0 w 12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" y="3"/>
                    <a:pt x="8" y="4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3" y="4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90" name="Freeform 230"/>
            <p:cNvSpPr/>
            <p:nvPr/>
          </p:nvSpPr>
          <p:spPr bwMode="auto">
            <a:xfrm>
              <a:off x="9061169" y="3546695"/>
              <a:ext cx="452438" cy="157162"/>
            </a:xfrm>
            <a:custGeom>
              <a:avLst/>
              <a:gdLst>
                <a:gd name="T0" fmla="*/ 55 w 119"/>
                <a:gd name="T1" fmla="*/ 40 h 41"/>
                <a:gd name="T2" fmla="*/ 48 w 119"/>
                <a:gd name="T3" fmla="*/ 38 h 41"/>
                <a:gd name="T4" fmla="*/ 48 w 119"/>
                <a:gd name="T5" fmla="*/ 38 h 41"/>
                <a:gd name="T6" fmla="*/ 37 w 119"/>
                <a:gd name="T7" fmla="*/ 36 h 41"/>
                <a:gd name="T8" fmla="*/ 37 w 119"/>
                <a:gd name="T9" fmla="*/ 36 h 41"/>
                <a:gd name="T10" fmla="*/ 24 w 119"/>
                <a:gd name="T11" fmla="*/ 30 h 41"/>
                <a:gd name="T12" fmla="*/ 24 w 119"/>
                <a:gd name="T13" fmla="*/ 30 h 41"/>
                <a:gd name="T14" fmla="*/ 9 w 119"/>
                <a:gd name="T15" fmla="*/ 15 h 41"/>
                <a:gd name="T16" fmla="*/ 9 w 119"/>
                <a:gd name="T17" fmla="*/ 15 h 41"/>
                <a:gd name="T18" fmla="*/ 0 w 119"/>
                <a:gd name="T19" fmla="*/ 1 h 41"/>
                <a:gd name="T20" fmla="*/ 0 w 119"/>
                <a:gd name="T21" fmla="*/ 1 h 41"/>
                <a:gd name="T22" fmla="*/ 0 w 119"/>
                <a:gd name="T23" fmla="*/ 0 h 41"/>
                <a:gd name="T24" fmla="*/ 0 w 119"/>
                <a:gd name="T25" fmla="*/ 0 h 41"/>
                <a:gd name="T26" fmla="*/ 0 w 119"/>
                <a:gd name="T27" fmla="*/ 0 h 41"/>
                <a:gd name="T28" fmla="*/ 2 w 119"/>
                <a:gd name="T29" fmla="*/ 0 h 41"/>
                <a:gd name="T30" fmla="*/ 2 w 119"/>
                <a:gd name="T31" fmla="*/ 1 h 41"/>
                <a:gd name="T32" fmla="*/ 2 w 119"/>
                <a:gd name="T33" fmla="*/ 1 h 41"/>
                <a:gd name="T34" fmla="*/ 10 w 119"/>
                <a:gd name="T35" fmla="*/ 14 h 41"/>
                <a:gd name="T36" fmla="*/ 10 w 119"/>
                <a:gd name="T37" fmla="*/ 14 h 41"/>
                <a:gd name="T38" fmla="*/ 25 w 119"/>
                <a:gd name="T39" fmla="*/ 28 h 41"/>
                <a:gd name="T40" fmla="*/ 25 w 119"/>
                <a:gd name="T41" fmla="*/ 28 h 41"/>
                <a:gd name="T42" fmla="*/ 38 w 119"/>
                <a:gd name="T43" fmla="*/ 34 h 41"/>
                <a:gd name="T44" fmla="*/ 38 w 119"/>
                <a:gd name="T45" fmla="*/ 34 h 41"/>
                <a:gd name="T46" fmla="*/ 48 w 119"/>
                <a:gd name="T47" fmla="*/ 36 h 41"/>
                <a:gd name="T48" fmla="*/ 48 w 119"/>
                <a:gd name="T49" fmla="*/ 36 h 41"/>
                <a:gd name="T50" fmla="*/ 55 w 119"/>
                <a:gd name="T51" fmla="*/ 39 h 41"/>
                <a:gd name="T52" fmla="*/ 55 w 119"/>
                <a:gd name="T53" fmla="*/ 39 h 41"/>
                <a:gd name="T54" fmla="*/ 60 w 119"/>
                <a:gd name="T55" fmla="*/ 39 h 41"/>
                <a:gd name="T56" fmla="*/ 60 w 119"/>
                <a:gd name="T57" fmla="*/ 39 h 41"/>
                <a:gd name="T58" fmla="*/ 74 w 119"/>
                <a:gd name="T59" fmla="*/ 37 h 41"/>
                <a:gd name="T60" fmla="*/ 74 w 119"/>
                <a:gd name="T61" fmla="*/ 37 h 41"/>
                <a:gd name="T62" fmla="*/ 95 w 119"/>
                <a:gd name="T63" fmla="*/ 31 h 41"/>
                <a:gd name="T64" fmla="*/ 95 w 119"/>
                <a:gd name="T65" fmla="*/ 31 h 41"/>
                <a:gd name="T66" fmla="*/ 118 w 119"/>
                <a:gd name="T67" fmla="*/ 13 h 41"/>
                <a:gd name="T68" fmla="*/ 118 w 119"/>
                <a:gd name="T69" fmla="*/ 13 h 41"/>
                <a:gd name="T70" fmla="*/ 119 w 119"/>
                <a:gd name="T71" fmla="*/ 14 h 41"/>
                <a:gd name="T72" fmla="*/ 96 w 119"/>
                <a:gd name="T73" fmla="*/ 32 h 41"/>
                <a:gd name="T74" fmla="*/ 96 w 119"/>
                <a:gd name="T75" fmla="*/ 32 h 41"/>
                <a:gd name="T76" fmla="*/ 74 w 119"/>
                <a:gd name="T77" fmla="*/ 39 h 41"/>
                <a:gd name="T78" fmla="*/ 74 w 119"/>
                <a:gd name="T79" fmla="*/ 39 h 41"/>
                <a:gd name="T80" fmla="*/ 60 w 119"/>
                <a:gd name="T81" fmla="*/ 41 h 41"/>
                <a:gd name="T82" fmla="*/ 60 w 119"/>
                <a:gd name="T83" fmla="*/ 41 h 41"/>
                <a:gd name="T84" fmla="*/ 55 w 119"/>
                <a:gd name="T8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" h="41">
                  <a:moveTo>
                    <a:pt x="55" y="40"/>
                  </a:moveTo>
                  <a:cubicBezTo>
                    <a:pt x="52" y="40"/>
                    <a:pt x="50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4" y="37"/>
                    <a:pt x="41" y="37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3" y="34"/>
                    <a:pt x="28" y="32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26"/>
                    <a:pt x="14" y="20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2"/>
                    <a:pt x="0" y="6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5"/>
                    <a:pt x="7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5" y="19"/>
                    <a:pt x="19" y="25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9" y="31"/>
                    <a:pt x="33" y="33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1" y="36"/>
                    <a:pt x="44" y="35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1" y="37"/>
                    <a:pt x="53" y="38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39"/>
                    <a:pt x="58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4" y="39"/>
                    <a:pt x="69" y="38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2" y="37"/>
                    <a:pt x="88" y="3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103" y="27"/>
                    <a:pt x="114" y="19"/>
                    <a:pt x="118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5" y="20"/>
                    <a:pt x="104" y="28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9" y="36"/>
                    <a:pt x="82" y="38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0" y="39"/>
                    <a:pt x="65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1"/>
                    <a:pt x="56" y="41"/>
                    <a:pt x="55" y="4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6778288" y="3126428"/>
            <a:ext cx="1442342" cy="652617"/>
            <a:chOff x="7109327" y="3179834"/>
            <a:chExt cx="1923123" cy="870156"/>
          </a:xfrm>
        </p:grpSpPr>
        <p:sp>
          <p:nvSpPr>
            <p:cNvPr id="292" name="文本框 291"/>
            <p:cNvSpPr txBox="1"/>
            <p:nvPr/>
          </p:nvSpPr>
          <p:spPr>
            <a:xfrm>
              <a:off x="7109327" y="3179834"/>
              <a:ext cx="1923123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1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293" name="文本框 292"/>
            <p:cNvSpPr txBox="1"/>
            <p:nvPr/>
          </p:nvSpPr>
          <p:spPr>
            <a:xfrm>
              <a:off x="7115248" y="3465214"/>
              <a:ext cx="15593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5946054" y="3110680"/>
            <a:ext cx="889144" cy="769043"/>
            <a:chOff x="7928072" y="3842769"/>
            <a:chExt cx="1185525" cy="1025390"/>
          </a:xfrm>
        </p:grpSpPr>
        <p:sp>
          <p:nvSpPr>
            <p:cNvPr id="295" name="文本框 294"/>
            <p:cNvSpPr txBox="1"/>
            <p:nvPr/>
          </p:nvSpPr>
          <p:spPr>
            <a:xfrm>
              <a:off x="8161968" y="3842769"/>
              <a:ext cx="9516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FFAB2F"/>
                  </a:solidFill>
                  <a:latin typeface="Impact" panose="020B0806030902050204" pitchFamily="34" charset="0"/>
                </a:rPr>
                <a:t>20</a:t>
              </a:r>
              <a:r>
                <a:rPr lang="en-US" altLang="zh-CN" sz="1500" dirty="0">
                  <a:solidFill>
                    <a:srgbClr val="FFAB2F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700" dirty="0">
                <a:solidFill>
                  <a:srgbClr val="FFAB2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6" name="文本框 295"/>
            <p:cNvSpPr txBox="1"/>
            <p:nvPr/>
          </p:nvSpPr>
          <p:spPr>
            <a:xfrm>
              <a:off x="7928072" y="4328348"/>
              <a:ext cx="958616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015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  <p:grpSp>
          <p:nvGrpSpPr>
            <p:cNvPr id="297" name="组合 296"/>
            <p:cNvGrpSpPr/>
            <p:nvPr/>
          </p:nvGrpSpPr>
          <p:grpSpPr>
            <a:xfrm>
              <a:off x="8660240" y="4375718"/>
              <a:ext cx="394282" cy="492441"/>
              <a:chOff x="8660240" y="4375718"/>
              <a:chExt cx="394282" cy="492441"/>
            </a:xfrm>
          </p:grpSpPr>
          <p:sp>
            <p:nvSpPr>
              <p:cNvPr id="298" name="椭圆 297"/>
              <p:cNvSpPr/>
              <p:nvPr/>
            </p:nvSpPr>
            <p:spPr>
              <a:xfrm>
                <a:off x="8750853" y="4403061"/>
                <a:ext cx="226195" cy="226195"/>
              </a:xfrm>
              <a:prstGeom prst="ellipse">
                <a:avLst/>
              </a:prstGeom>
              <a:solidFill>
                <a:srgbClr val="FFAB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2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文本框 298"/>
              <p:cNvSpPr txBox="1"/>
              <p:nvPr/>
            </p:nvSpPr>
            <p:spPr>
              <a:xfrm>
                <a:off x="8660240" y="4375718"/>
                <a:ext cx="394282" cy="492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9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cxnSp>
        <p:nvCxnSpPr>
          <p:cNvPr id="300" name="直接连接符 299"/>
          <p:cNvCxnSpPr/>
          <p:nvPr/>
        </p:nvCxnSpPr>
        <p:spPr>
          <a:xfrm>
            <a:off x="6790364" y="3181489"/>
            <a:ext cx="0" cy="5292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组合 300"/>
          <p:cNvGrpSpPr/>
          <p:nvPr/>
        </p:nvGrpSpPr>
        <p:grpSpPr>
          <a:xfrm>
            <a:off x="1612020" y="1588248"/>
            <a:ext cx="551771" cy="616601"/>
            <a:chOff x="2206510" y="1870013"/>
            <a:chExt cx="735694" cy="822135"/>
          </a:xfrm>
        </p:grpSpPr>
        <p:sp>
          <p:nvSpPr>
            <p:cNvPr id="302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2206510" y="1870013"/>
              <a:ext cx="735694" cy="818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03" name="Freeform 119"/>
            <p:cNvSpPr/>
            <p:nvPr/>
          </p:nvSpPr>
          <p:spPr bwMode="auto">
            <a:xfrm>
              <a:off x="2623339" y="2471247"/>
              <a:ext cx="309260" cy="174800"/>
            </a:xfrm>
            <a:custGeom>
              <a:avLst/>
              <a:gdLst>
                <a:gd name="T0" fmla="*/ 7 w 67"/>
                <a:gd name="T1" fmla="*/ 38 h 38"/>
                <a:gd name="T2" fmla="*/ 3 w 67"/>
                <a:gd name="T3" fmla="*/ 34 h 38"/>
                <a:gd name="T4" fmla="*/ 0 w 67"/>
                <a:gd name="T5" fmla="*/ 30 h 38"/>
                <a:gd name="T6" fmla="*/ 0 w 67"/>
                <a:gd name="T7" fmla="*/ 30 h 38"/>
                <a:gd name="T8" fmla="*/ 1 w 67"/>
                <a:gd name="T9" fmla="*/ 29 h 38"/>
                <a:gd name="T10" fmla="*/ 14 w 67"/>
                <a:gd name="T11" fmla="*/ 20 h 38"/>
                <a:gd name="T12" fmla="*/ 28 w 67"/>
                <a:gd name="T13" fmla="*/ 12 h 38"/>
                <a:gd name="T14" fmla="*/ 43 w 67"/>
                <a:gd name="T15" fmla="*/ 5 h 38"/>
                <a:gd name="T16" fmla="*/ 59 w 67"/>
                <a:gd name="T17" fmla="*/ 0 h 38"/>
                <a:gd name="T18" fmla="*/ 60 w 67"/>
                <a:gd name="T19" fmla="*/ 0 h 38"/>
                <a:gd name="T20" fmla="*/ 60 w 67"/>
                <a:gd name="T21" fmla="*/ 1 h 38"/>
                <a:gd name="T22" fmla="*/ 63 w 67"/>
                <a:gd name="T23" fmla="*/ 6 h 38"/>
                <a:gd name="T24" fmla="*/ 65 w 67"/>
                <a:gd name="T25" fmla="*/ 9 h 38"/>
                <a:gd name="T26" fmla="*/ 66 w 67"/>
                <a:gd name="T27" fmla="*/ 10 h 38"/>
                <a:gd name="T28" fmla="*/ 66 w 67"/>
                <a:gd name="T29" fmla="*/ 11 h 38"/>
                <a:gd name="T30" fmla="*/ 66 w 67"/>
                <a:gd name="T31" fmla="*/ 11 h 38"/>
                <a:gd name="T32" fmla="*/ 66 w 67"/>
                <a:gd name="T33" fmla="*/ 11 h 38"/>
                <a:gd name="T34" fmla="*/ 66 w 67"/>
                <a:gd name="T35" fmla="*/ 10 h 38"/>
                <a:gd name="T36" fmla="*/ 65 w 67"/>
                <a:gd name="T37" fmla="*/ 9 h 38"/>
                <a:gd name="T38" fmla="*/ 62 w 67"/>
                <a:gd name="T39" fmla="*/ 7 h 38"/>
                <a:gd name="T40" fmla="*/ 58 w 67"/>
                <a:gd name="T41" fmla="*/ 2 h 38"/>
                <a:gd name="T42" fmla="*/ 59 w 67"/>
                <a:gd name="T43" fmla="*/ 2 h 38"/>
                <a:gd name="T44" fmla="*/ 52 w 67"/>
                <a:gd name="T45" fmla="*/ 5 h 38"/>
                <a:gd name="T46" fmla="*/ 45 w 67"/>
                <a:gd name="T47" fmla="*/ 8 h 38"/>
                <a:gd name="T48" fmla="*/ 30 w 67"/>
                <a:gd name="T49" fmla="*/ 15 h 38"/>
                <a:gd name="T50" fmla="*/ 16 w 67"/>
                <a:gd name="T51" fmla="*/ 23 h 38"/>
                <a:gd name="T52" fmla="*/ 2 w 67"/>
                <a:gd name="T53" fmla="*/ 31 h 38"/>
                <a:gd name="T54" fmla="*/ 2 w 67"/>
                <a:gd name="T55" fmla="*/ 30 h 38"/>
                <a:gd name="T56" fmla="*/ 4 w 67"/>
                <a:gd name="T57" fmla="*/ 34 h 38"/>
                <a:gd name="T58" fmla="*/ 7 w 67"/>
                <a:gd name="T5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38">
                  <a:moveTo>
                    <a:pt x="7" y="38"/>
                  </a:moveTo>
                  <a:cubicBezTo>
                    <a:pt x="5" y="36"/>
                    <a:pt x="4" y="35"/>
                    <a:pt x="3" y="3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26"/>
                    <a:pt x="10" y="23"/>
                    <a:pt x="14" y="20"/>
                  </a:cubicBezTo>
                  <a:cubicBezTo>
                    <a:pt x="19" y="17"/>
                    <a:pt x="23" y="14"/>
                    <a:pt x="28" y="12"/>
                  </a:cubicBezTo>
                  <a:cubicBezTo>
                    <a:pt x="33" y="9"/>
                    <a:pt x="38" y="7"/>
                    <a:pt x="43" y="5"/>
                  </a:cubicBezTo>
                  <a:cubicBezTo>
                    <a:pt x="48" y="3"/>
                    <a:pt x="54" y="1"/>
                    <a:pt x="5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2"/>
                    <a:pt x="62" y="4"/>
                    <a:pt x="63" y="6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6" y="10"/>
                    <a:pt x="66" y="10"/>
                  </a:cubicBezTo>
                  <a:cubicBezTo>
                    <a:pt x="66" y="10"/>
                    <a:pt x="66" y="11"/>
                    <a:pt x="66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1" y="5"/>
                    <a:pt x="59" y="4"/>
                    <a:pt x="58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0" y="6"/>
                    <a:pt x="47" y="7"/>
                    <a:pt x="45" y="8"/>
                  </a:cubicBezTo>
                  <a:cubicBezTo>
                    <a:pt x="40" y="11"/>
                    <a:pt x="35" y="13"/>
                    <a:pt x="30" y="15"/>
                  </a:cubicBezTo>
                  <a:cubicBezTo>
                    <a:pt x="26" y="18"/>
                    <a:pt x="21" y="21"/>
                    <a:pt x="16" y="23"/>
                  </a:cubicBezTo>
                  <a:cubicBezTo>
                    <a:pt x="11" y="26"/>
                    <a:pt x="7" y="28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5"/>
                    <a:pt x="6" y="36"/>
                    <a:pt x="7" y="38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04" name="Freeform 120"/>
            <p:cNvSpPr/>
            <p:nvPr/>
          </p:nvSpPr>
          <p:spPr bwMode="auto">
            <a:xfrm>
              <a:off x="2632944" y="2461643"/>
              <a:ext cx="226663" cy="144066"/>
            </a:xfrm>
            <a:custGeom>
              <a:avLst/>
              <a:gdLst>
                <a:gd name="T0" fmla="*/ 5 w 49"/>
                <a:gd name="T1" fmla="*/ 31 h 31"/>
                <a:gd name="T2" fmla="*/ 0 w 49"/>
                <a:gd name="T3" fmla="*/ 22 h 31"/>
                <a:gd name="T4" fmla="*/ 0 w 49"/>
                <a:gd name="T5" fmla="*/ 22 h 31"/>
                <a:gd name="T6" fmla="*/ 0 w 49"/>
                <a:gd name="T7" fmla="*/ 21 h 31"/>
                <a:gd name="T8" fmla="*/ 12 w 49"/>
                <a:gd name="T9" fmla="*/ 14 h 31"/>
                <a:gd name="T10" fmla="*/ 24 w 49"/>
                <a:gd name="T11" fmla="*/ 6 h 31"/>
                <a:gd name="T12" fmla="*/ 37 w 49"/>
                <a:gd name="T13" fmla="*/ 1 h 31"/>
                <a:gd name="T14" fmla="*/ 44 w 49"/>
                <a:gd name="T15" fmla="*/ 0 h 31"/>
                <a:gd name="T16" fmla="*/ 47 w 49"/>
                <a:gd name="T17" fmla="*/ 1 h 31"/>
                <a:gd name="T18" fmla="*/ 49 w 49"/>
                <a:gd name="T19" fmla="*/ 4 h 31"/>
                <a:gd name="T20" fmla="*/ 44 w 49"/>
                <a:gd name="T21" fmla="*/ 1 h 31"/>
                <a:gd name="T22" fmla="*/ 37 w 49"/>
                <a:gd name="T23" fmla="*/ 3 h 31"/>
                <a:gd name="T24" fmla="*/ 25 w 49"/>
                <a:gd name="T25" fmla="*/ 9 h 31"/>
                <a:gd name="T26" fmla="*/ 13 w 49"/>
                <a:gd name="T27" fmla="*/ 16 h 31"/>
                <a:gd name="T28" fmla="*/ 1 w 49"/>
                <a:gd name="T29" fmla="*/ 23 h 31"/>
                <a:gd name="T30" fmla="*/ 1 w 49"/>
                <a:gd name="T31" fmla="*/ 22 h 31"/>
                <a:gd name="T32" fmla="*/ 3 w 49"/>
                <a:gd name="T33" fmla="*/ 26 h 31"/>
                <a:gd name="T34" fmla="*/ 5 w 49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31">
                  <a:moveTo>
                    <a:pt x="5" y="31"/>
                  </a:moveTo>
                  <a:cubicBezTo>
                    <a:pt x="3" y="28"/>
                    <a:pt x="1" y="25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19"/>
                    <a:pt x="8" y="16"/>
                    <a:pt x="12" y="14"/>
                  </a:cubicBezTo>
                  <a:cubicBezTo>
                    <a:pt x="16" y="11"/>
                    <a:pt x="20" y="9"/>
                    <a:pt x="24" y="6"/>
                  </a:cubicBezTo>
                  <a:cubicBezTo>
                    <a:pt x="28" y="4"/>
                    <a:pt x="32" y="2"/>
                    <a:pt x="37" y="1"/>
                  </a:cubicBezTo>
                  <a:cubicBezTo>
                    <a:pt x="39" y="0"/>
                    <a:pt x="41" y="0"/>
                    <a:pt x="44" y="0"/>
                  </a:cubicBezTo>
                  <a:cubicBezTo>
                    <a:pt x="45" y="0"/>
                    <a:pt x="46" y="0"/>
                    <a:pt x="47" y="1"/>
                  </a:cubicBezTo>
                  <a:cubicBezTo>
                    <a:pt x="48" y="2"/>
                    <a:pt x="49" y="3"/>
                    <a:pt x="49" y="4"/>
                  </a:cubicBezTo>
                  <a:cubicBezTo>
                    <a:pt x="48" y="2"/>
                    <a:pt x="46" y="1"/>
                    <a:pt x="44" y="1"/>
                  </a:cubicBezTo>
                  <a:cubicBezTo>
                    <a:pt x="42" y="1"/>
                    <a:pt x="40" y="2"/>
                    <a:pt x="37" y="3"/>
                  </a:cubicBezTo>
                  <a:cubicBezTo>
                    <a:pt x="33" y="4"/>
                    <a:pt x="29" y="7"/>
                    <a:pt x="25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8"/>
                    <a:pt x="5" y="20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3"/>
                    <a:pt x="2" y="25"/>
                    <a:pt x="3" y="26"/>
                  </a:cubicBezTo>
                  <a:lnTo>
                    <a:pt x="5" y="31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05" name="Freeform 121"/>
            <p:cNvSpPr/>
            <p:nvPr/>
          </p:nvSpPr>
          <p:spPr bwMode="auto">
            <a:xfrm>
              <a:off x="2679045" y="2567291"/>
              <a:ext cx="13446" cy="74914"/>
            </a:xfrm>
            <a:custGeom>
              <a:avLst/>
              <a:gdLst>
                <a:gd name="T0" fmla="*/ 2 w 3"/>
                <a:gd name="T1" fmla="*/ 0 h 16"/>
                <a:gd name="T2" fmla="*/ 3 w 3"/>
                <a:gd name="T3" fmla="*/ 2 h 16"/>
                <a:gd name="T4" fmla="*/ 2 w 3"/>
                <a:gd name="T5" fmla="*/ 8 h 16"/>
                <a:gd name="T6" fmla="*/ 0 w 3"/>
                <a:gd name="T7" fmla="*/ 13 h 16"/>
                <a:gd name="T8" fmla="*/ 0 w 3"/>
                <a:gd name="T9" fmla="*/ 16 h 16"/>
                <a:gd name="T10" fmla="*/ 0 w 3"/>
                <a:gd name="T11" fmla="*/ 13 h 16"/>
                <a:gd name="T12" fmla="*/ 1 w 3"/>
                <a:gd name="T13" fmla="*/ 8 h 16"/>
                <a:gd name="T14" fmla="*/ 2 w 3"/>
                <a:gd name="T15" fmla="*/ 2 h 16"/>
                <a:gd name="T16" fmla="*/ 2 w 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6"/>
                    <a:pt x="2" y="4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06" name="Freeform 122"/>
            <p:cNvSpPr/>
            <p:nvPr/>
          </p:nvSpPr>
          <p:spPr bwMode="auto">
            <a:xfrm>
              <a:off x="2692491" y="2494298"/>
              <a:ext cx="245872" cy="184404"/>
            </a:xfrm>
            <a:custGeom>
              <a:avLst/>
              <a:gdLst>
                <a:gd name="T0" fmla="*/ 3 w 53"/>
                <a:gd name="T1" fmla="*/ 24 h 40"/>
                <a:gd name="T2" fmla="*/ 8 w 53"/>
                <a:gd name="T3" fmla="*/ 13 h 40"/>
                <a:gd name="T4" fmla="*/ 6 w 53"/>
                <a:gd name="T5" fmla="*/ 25 h 40"/>
                <a:gd name="T6" fmla="*/ 5 w 53"/>
                <a:gd name="T7" fmla="*/ 35 h 40"/>
                <a:gd name="T8" fmla="*/ 6 w 53"/>
                <a:gd name="T9" fmla="*/ 32 h 40"/>
                <a:gd name="T10" fmla="*/ 11 w 53"/>
                <a:gd name="T11" fmla="*/ 23 h 40"/>
                <a:gd name="T12" fmla="*/ 17 w 53"/>
                <a:gd name="T13" fmla="*/ 11 h 40"/>
                <a:gd name="T14" fmla="*/ 13 w 53"/>
                <a:gd name="T15" fmla="*/ 28 h 40"/>
                <a:gd name="T16" fmla="*/ 12 w 53"/>
                <a:gd name="T17" fmla="*/ 34 h 40"/>
                <a:gd name="T18" fmla="*/ 16 w 53"/>
                <a:gd name="T19" fmla="*/ 27 h 40"/>
                <a:gd name="T20" fmla="*/ 21 w 53"/>
                <a:gd name="T21" fmla="*/ 11 h 40"/>
                <a:gd name="T22" fmla="*/ 26 w 53"/>
                <a:gd name="T23" fmla="*/ 4 h 40"/>
                <a:gd name="T24" fmla="*/ 27 w 53"/>
                <a:gd name="T25" fmla="*/ 4 h 40"/>
                <a:gd name="T26" fmla="*/ 22 w 53"/>
                <a:gd name="T27" fmla="*/ 34 h 40"/>
                <a:gd name="T28" fmla="*/ 25 w 53"/>
                <a:gd name="T29" fmla="*/ 25 h 40"/>
                <a:gd name="T30" fmla="*/ 35 w 53"/>
                <a:gd name="T31" fmla="*/ 0 h 40"/>
                <a:gd name="T32" fmla="*/ 36 w 53"/>
                <a:gd name="T33" fmla="*/ 8 h 40"/>
                <a:gd name="T34" fmla="*/ 32 w 53"/>
                <a:gd name="T35" fmla="*/ 23 h 40"/>
                <a:gd name="T36" fmla="*/ 30 w 53"/>
                <a:gd name="T37" fmla="*/ 30 h 40"/>
                <a:gd name="T38" fmla="*/ 35 w 53"/>
                <a:gd name="T39" fmla="*/ 26 h 40"/>
                <a:gd name="T40" fmla="*/ 41 w 53"/>
                <a:gd name="T41" fmla="*/ 14 h 40"/>
                <a:gd name="T42" fmla="*/ 46 w 53"/>
                <a:gd name="T43" fmla="*/ 7 h 40"/>
                <a:gd name="T44" fmla="*/ 45 w 53"/>
                <a:gd name="T45" fmla="*/ 14 h 40"/>
                <a:gd name="T46" fmla="*/ 42 w 53"/>
                <a:gd name="T47" fmla="*/ 24 h 40"/>
                <a:gd name="T48" fmla="*/ 41 w 53"/>
                <a:gd name="T49" fmla="*/ 28 h 40"/>
                <a:gd name="T50" fmla="*/ 51 w 53"/>
                <a:gd name="T51" fmla="*/ 19 h 40"/>
                <a:gd name="T52" fmla="*/ 51 w 53"/>
                <a:gd name="T53" fmla="*/ 19 h 40"/>
                <a:gd name="T54" fmla="*/ 42 w 53"/>
                <a:gd name="T55" fmla="*/ 29 h 40"/>
                <a:gd name="T56" fmla="*/ 41 w 53"/>
                <a:gd name="T57" fmla="*/ 29 h 40"/>
                <a:gd name="T58" fmla="*/ 43 w 53"/>
                <a:gd name="T59" fmla="*/ 19 h 40"/>
                <a:gd name="T60" fmla="*/ 45 w 53"/>
                <a:gd name="T61" fmla="*/ 9 h 40"/>
                <a:gd name="T62" fmla="*/ 42 w 53"/>
                <a:gd name="T63" fmla="*/ 15 h 40"/>
                <a:gd name="T64" fmla="*/ 36 w 53"/>
                <a:gd name="T65" fmla="*/ 27 h 40"/>
                <a:gd name="T66" fmla="*/ 31 w 53"/>
                <a:gd name="T67" fmla="*/ 31 h 40"/>
                <a:gd name="T68" fmla="*/ 30 w 53"/>
                <a:gd name="T69" fmla="*/ 31 h 40"/>
                <a:gd name="T70" fmla="*/ 32 w 53"/>
                <a:gd name="T71" fmla="*/ 15 h 40"/>
                <a:gd name="T72" fmla="*/ 35 w 53"/>
                <a:gd name="T73" fmla="*/ 0 h 40"/>
                <a:gd name="T74" fmla="*/ 30 w 53"/>
                <a:gd name="T75" fmla="*/ 17 h 40"/>
                <a:gd name="T76" fmla="*/ 22 w 53"/>
                <a:gd name="T77" fmla="*/ 34 h 40"/>
                <a:gd name="T78" fmla="*/ 20 w 53"/>
                <a:gd name="T79" fmla="*/ 33 h 40"/>
                <a:gd name="T80" fmla="*/ 25 w 53"/>
                <a:gd name="T81" fmla="*/ 4 h 40"/>
                <a:gd name="T82" fmla="*/ 25 w 53"/>
                <a:gd name="T83" fmla="*/ 8 h 40"/>
                <a:gd name="T84" fmla="*/ 21 w 53"/>
                <a:gd name="T85" fmla="*/ 20 h 40"/>
                <a:gd name="T86" fmla="*/ 16 w 53"/>
                <a:gd name="T87" fmla="*/ 32 h 40"/>
                <a:gd name="T88" fmla="*/ 12 w 53"/>
                <a:gd name="T89" fmla="*/ 37 h 40"/>
                <a:gd name="T90" fmla="*/ 11 w 53"/>
                <a:gd name="T91" fmla="*/ 28 h 40"/>
                <a:gd name="T92" fmla="*/ 16 w 53"/>
                <a:gd name="T93" fmla="*/ 10 h 40"/>
                <a:gd name="T94" fmla="*/ 12 w 53"/>
                <a:gd name="T95" fmla="*/ 23 h 40"/>
                <a:gd name="T96" fmla="*/ 7 w 53"/>
                <a:gd name="T97" fmla="*/ 33 h 40"/>
                <a:gd name="T98" fmla="*/ 4 w 53"/>
                <a:gd name="T99" fmla="*/ 37 h 40"/>
                <a:gd name="T100" fmla="*/ 4 w 53"/>
                <a:gd name="T101" fmla="*/ 30 h 40"/>
                <a:gd name="T102" fmla="*/ 8 w 53"/>
                <a:gd name="T103" fmla="*/ 15 h 40"/>
                <a:gd name="T104" fmla="*/ 3 w 53"/>
                <a:gd name="T105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" h="40">
                  <a:moveTo>
                    <a:pt x="0" y="3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7" y="22"/>
                    <a:pt x="6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1"/>
                    <a:pt x="7" y="30"/>
                    <a:pt x="8" y="29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19"/>
                    <a:pt x="14" y="14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5"/>
                    <a:pt x="15" y="19"/>
                    <a:pt x="14" y="22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4" y="32"/>
                    <a:pt x="14" y="31"/>
                  </a:cubicBezTo>
                  <a:cubicBezTo>
                    <a:pt x="15" y="29"/>
                    <a:pt x="16" y="28"/>
                    <a:pt x="16" y="27"/>
                  </a:cubicBezTo>
                  <a:cubicBezTo>
                    <a:pt x="17" y="25"/>
                    <a:pt x="18" y="22"/>
                    <a:pt x="19" y="19"/>
                  </a:cubicBezTo>
                  <a:cubicBezTo>
                    <a:pt x="20" y="17"/>
                    <a:pt x="20" y="14"/>
                    <a:pt x="21" y="11"/>
                  </a:cubicBezTo>
                  <a:cubicBezTo>
                    <a:pt x="22" y="10"/>
                    <a:pt x="23" y="9"/>
                    <a:pt x="23" y="7"/>
                  </a:cubicBezTo>
                  <a:cubicBezTo>
                    <a:pt x="24" y="6"/>
                    <a:pt x="25" y="5"/>
                    <a:pt x="26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1"/>
                    <a:pt x="33" y="5"/>
                    <a:pt x="3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6"/>
                    <a:pt x="32" y="28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3" y="28"/>
                  </a:cubicBezTo>
                  <a:cubicBezTo>
                    <a:pt x="34" y="28"/>
                    <a:pt x="34" y="27"/>
                    <a:pt x="35" y="26"/>
                  </a:cubicBezTo>
                  <a:cubicBezTo>
                    <a:pt x="36" y="24"/>
                    <a:pt x="37" y="22"/>
                    <a:pt x="38" y="20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2"/>
                    <a:pt x="43" y="11"/>
                    <a:pt x="45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3" y="27"/>
                    <a:pt x="46" y="24"/>
                    <a:pt x="48" y="22"/>
                  </a:cubicBezTo>
                  <a:cubicBezTo>
                    <a:pt x="49" y="21"/>
                    <a:pt x="50" y="20"/>
                    <a:pt x="51" y="19"/>
                  </a:cubicBezTo>
                  <a:cubicBezTo>
                    <a:pt x="52" y="17"/>
                    <a:pt x="52" y="16"/>
                    <a:pt x="53" y="15"/>
                  </a:cubicBezTo>
                  <a:cubicBezTo>
                    <a:pt x="52" y="16"/>
                    <a:pt x="52" y="18"/>
                    <a:pt x="51" y="19"/>
                  </a:cubicBezTo>
                  <a:cubicBezTo>
                    <a:pt x="50" y="20"/>
                    <a:pt x="49" y="21"/>
                    <a:pt x="48" y="22"/>
                  </a:cubicBezTo>
                  <a:cubicBezTo>
                    <a:pt x="46" y="25"/>
                    <a:pt x="44" y="27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4" y="11"/>
                    <a:pt x="43" y="13"/>
                    <a:pt x="42" y="15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3"/>
                    <a:pt x="37" y="25"/>
                    <a:pt x="36" y="27"/>
                  </a:cubicBezTo>
                  <a:cubicBezTo>
                    <a:pt x="36" y="28"/>
                    <a:pt x="35" y="28"/>
                    <a:pt x="34" y="29"/>
                  </a:cubicBezTo>
                  <a:cubicBezTo>
                    <a:pt x="33" y="30"/>
                    <a:pt x="32" y="31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28"/>
                    <a:pt x="30" y="26"/>
                    <a:pt x="31" y="2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6"/>
                    <a:pt x="33" y="12"/>
                    <a:pt x="30" y="1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6"/>
                    <a:pt x="26" y="7"/>
                    <a:pt x="25" y="8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5"/>
                    <a:pt x="21" y="17"/>
                    <a:pt x="21" y="20"/>
                  </a:cubicBezTo>
                  <a:cubicBezTo>
                    <a:pt x="20" y="22"/>
                    <a:pt x="19" y="25"/>
                    <a:pt x="18" y="28"/>
                  </a:cubicBezTo>
                  <a:cubicBezTo>
                    <a:pt x="17" y="29"/>
                    <a:pt x="16" y="30"/>
                    <a:pt x="16" y="32"/>
                  </a:cubicBezTo>
                  <a:cubicBezTo>
                    <a:pt x="15" y="33"/>
                    <a:pt x="14" y="34"/>
                    <a:pt x="13" y="35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2"/>
                    <a:pt x="11" y="30"/>
                    <a:pt x="11" y="2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18"/>
                    <a:pt x="15" y="14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5"/>
                    <a:pt x="13" y="19"/>
                    <a:pt x="12" y="2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8" y="32"/>
                    <a:pt x="7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1"/>
                    <a:pt x="7" y="18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24"/>
                    <a:pt x="3" y="24"/>
                    <a:pt x="3" y="24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07" name="Freeform 123"/>
            <p:cNvSpPr/>
            <p:nvPr/>
          </p:nvSpPr>
          <p:spPr bwMode="auto">
            <a:xfrm>
              <a:off x="2548425" y="2165828"/>
              <a:ext cx="147907" cy="272764"/>
            </a:xfrm>
            <a:custGeom>
              <a:avLst/>
              <a:gdLst>
                <a:gd name="T0" fmla="*/ 17 w 32"/>
                <a:gd name="T1" fmla="*/ 59 h 59"/>
                <a:gd name="T2" fmla="*/ 18 w 32"/>
                <a:gd name="T3" fmla="*/ 58 h 59"/>
                <a:gd name="T4" fmla="*/ 19 w 32"/>
                <a:gd name="T5" fmla="*/ 55 h 59"/>
                <a:gd name="T6" fmla="*/ 17 w 32"/>
                <a:gd name="T7" fmla="*/ 50 h 59"/>
                <a:gd name="T8" fmla="*/ 14 w 32"/>
                <a:gd name="T9" fmla="*/ 43 h 59"/>
                <a:gd name="T10" fmla="*/ 10 w 32"/>
                <a:gd name="T11" fmla="*/ 34 h 59"/>
                <a:gd name="T12" fmla="*/ 6 w 32"/>
                <a:gd name="T13" fmla="*/ 25 h 59"/>
                <a:gd name="T14" fmla="*/ 1 w 32"/>
                <a:gd name="T15" fmla="*/ 15 h 59"/>
                <a:gd name="T16" fmla="*/ 2 w 32"/>
                <a:gd name="T17" fmla="*/ 4 h 59"/>
                <a:gd name="T18" fmla="*/ 8 w 32"/>
                <a:gd name="T19" fmla="*/ 0 h 59"/>
                <a:gd name="T20" fmla="*/ 13 w 32"/>
                <a:gd name="T21" fmla="*/ 3 h 59"/>
                <a:gd name="T22" fmla="*/ 18 w 32"/>
                <a:gd name="T23" fmla="*/ 13 h 59"/>
                <a:gd name="T24" fmla="*/ 23 w 32"/>
                <a:gd name="T25" fmla="*/ 22 h 59"/>
                <a:gd name="T26" fmla="*/ 27 w 32"/>
                <a:gd name="T27" fmla="*/ 30 h 59"/>
                <a:gd name="T28" fmla="*/ 29 w 32"/>
                <a:gd name="T29" fmla="*/ 38 h 59"/>
                <a:gd name="T30" fmla="*/ 31 w 32"/>
                <a:gd name="T31" fmla="*/ 43 h 59"/>
                <a:gd name="T32" fmla="*/ 32 w 32"/>
                <a:gd name="T33" fmla="*/ 47 h 59"/>
                <a:gd name="T34" fmla="*/ 32 w 32"/>
                <a:gd name="T35" fmla="*/ 49 h 59"/>
                <a:gd name="T36" fmla="*/ 32 w 32"/>
                <a:gd name="T37" fmla="*/ 47 h 59"/>
                <a:gd name="T38" fmla="*/ 31 w 32"/>
                <a:gd name="T39" fmla="*/ 44 h 59"/>
                <a:gd name="T40" fmla="*/ 28 w 32"/>
                <a:gd name="T41" fmla="*/ 38 h 59"/>
                <a:gd name="T42" fmla="*/ 25 w 32"/>
                <a:gd name="T43" fmla="*/ 31 h 59"/>
                <a:gd name="T44" fmla="*/ 22 w 32"/>
                <a:gd name="T45" fmla="*/ 23 h 59"/>
                <a:gd name="T46" fmla="*/ 16 w 32"/>
                <a:gd name="T47" fmla="*/ 14 h 59"/>
                <a:gd name="T48" fmla="*/ 11 w 32"/>
                <a:gd name="T49" fmla="*/ 5 h 59"/>
                <a:gd name="T50" fmla="*/ 8 w 32"/>
                <a:gd name="T51" fmla="*/ 2 h 59"/>
                <a:gd name="T52" fmla="*/ 4 w 32"/>
                <a:gd name="T53" fmla="*/ 5 h 59"/>
                <a:gd name="T54" fmla="*/ 3 w 32"/>
                <a:gd name="T55" fmla="*/ 15 h 59"/>
                <a:gd name="T56" fmla="*/ 8 w 32"/>
                <a:gd name="T57" fmla="*/ 24 h 59"/>
                <a:gd name="T58" fmla="*/ 12 w 32"/>
                <a:gd name="T59" fmla="*/ 34 h 59"/>
                <a:gd name="T60" fmla="*/ 15 w 32"/>
                <a:gd name="T61" fmla="*/ 42 h 59"/>
                <a:gd name="T62" fmla="*/ 20 w 32"/>
                <a:gd name="T63" fmla="*/ 55 h 59"/>
                <a:gd name="T64" fmla="*/ 18 w 32"/>
                <a:gd name="T65" fmla="*/ 59 h 59"/>
                <a:gd name="T66" fmla="*/ 17 w 32"/>
                <a:gd name="T6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9">
                  <a:moveTo>
                    <a:pt x="17" y="59"/>
                  </a:moveTo>
                  <a:cubicBezTo>
                    <a:pt x="17" y="59"/>
                    <a:pt x="17" y="59"/>
                    <a:pt x="18" y="58"/>
                  </a:cubicBezTo>
                  <a:cubicBezTo>
                    <a:pt x="18" y="58"/>
                    <a:pt x="19" y="57"/>
                    <a:pt x="19" y="55"/>
                  </a:cubicBezTo>
                  <a:cubicBezTo>
                    <a:pt x="19" y="54"/>
                    <a:pt x="18" y="52"/>
                    <a:pt x="17" y="50"/>
                  </a:cubicBezTo>
                  <a:cubicBezTo>
                    <a:pt x="16" y="48"/>
                    <a:pt x="14" y="46"/>
                    <a:pt x="14" y="43"/>
                  </a:cubicBezTo>
                  <a:cubicBezTo>
                    <a:pt x="13" y="40"/>
                    <a:pt x="12" y="37"/>
                    <a:pt x="10" y="34"/>
                  </a:cubicBezTo>
                  <a:cubicBezTo>
                    <a:pt x="9" y="31"/>
                    <a:pt x="8" y="28"/>
                    <a:pt x="6" y="25"/>
                  </a:cubicBezTo>
                  <a:cubicBezTo>
                    <a:pt x="5" y="22"/>
                    <a:pt x="3" y="19"/>
                    <a:pt x="1" y="15"/>
                  </a:cubicBezTo>
                  <a:cubicBezTo>
                    <a:pt x="0" y="12"/>
                    <a:pt x="0" y="7"/>
                    <a:pt x="2" y="4"/>
                  </a:cubicBezTo>
                  <a:cubicBezTo>
                    <a:pt x="4" y="2"/>
                    <a:pt x="5" y="0"/>
                    <a:pt x="8" y="0"/>
                  </a:cubicBezTo>
                  <a:cubicBezTo>
                    <a:pt x="10" y="0"/>
                    <a:pt x="12" y="2"/>
                    <a:pt x="13" y="3"/>
                  </a:cubicBezTo>
                  <a:cubicBezTo>
                    <a:pt x="15" y="7"/>
                    <a:pt x="17" y="10"/>
                    <a:pt x="18" y="13"/>
                  </a:cubicBezTo>
                  <a:cubicBezTo>
                    <a:pt x="20" y="16"/>
                    <a:pt x="22" y="19"/>
                    <a:pt x="23" y="22"/>
                  </a:cubicBezTo>
                  <a:cubicBezTo>
                    <a:pt x="25" y="25"/>
                    <a:pt x="26" y="28"/>
                    <a:pt x="27" y="30"/>
                  </a:cubicBezTo>
                  <a:cubicBezTo>
                    <a:pt x="28" y="33"/>
                    <a:pt x="28" y="36"/>
                    <a:pt x="29" y="38"/>
                  </a:cubicBezTo>
                  <a:cubicBezTo>
                    <a:pt x="30" y="40"/>
                    <a:pt x="30" y="42"/>
                    <a:pt x="31" y="43"/>
                  </a:cubicBezTo>
                  <a:cubicBezTo>
                    <a:pt x="32" y="45"/>
                    <a:pt x="32" y="46"/>
                    <a:pt x="32" y="47"/>
                  </a:cubicBezTo>
                  <a:cubicBezTo>
                    <a:pt x="32" y="48"/>
                    <a:pt x="32" y="49"/>
                    <a:pt x="32" y="49"/>
                  </a:cubicBezTo>
                  <a:cubicBezTo>
                    <a:pt x="32" y="49"/>
                    <a:pt x="32" y="48"/>
                    <a:pt x="32" y="47"/>
                  </a:cubicBezTo>
                  <a:cubicBezTo>
                    <a:pt x="32" y="46"/>
                    <a:pt x="31" y="45"/>
                    <a:pt x="31" y="44"/>
                  </a:cubicBezTo>
                  <a:cubicBezTo>
                    <a:pt x="30" y="42"/>
                    <a:pt x="29" y="40"/>
                    <a:pt x="28" y="38"/>
                  </a:cubicBezTo>
                  <a:cubicBezTo>
                    <a:pt x="27" y="36"/>
                    <a:pt x="26" y="34"/>
                    <a:pt x="25" y="31"/>
                  </a:cubicBezTo>
                  <a:cubicBezTo>
                    <a:pt x="25" y="28"/>
                    <a:pt x="23" y="26"/>
                    <a:pt x="22" y="23"/>
                  </a:cubicBezTo>
                  <a:cubicBezTo>
                    <a:pt x="20" y="20"/>
                    <a:pt x="18" y="17"/>
                    <a:pt x="16" y="14"/>
                  </a:cubicBezTo>
                  <a:cubicBezTo>
                    <a:pt x="15" y="11"/>
                    <a:pt x="13" y="8"/>
                    <a:pt x="11" y="5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2" y="8"/>
                    <a:pt x="2" y="11"/>
                    <a:pt x="3" y="15"/>
                  </a:cubicBezTo>
                  <a:cubicBezTo>
                    <a:pt x="5" y="18"/>
                    <a:pt x="7" y="21"/>
                    <a:pt x="8" y="24"/>
                  </a:cubicBezTo>
                  <a:cubicBezTo>
                    <a:pt x="10" y="27"/>
                    <a:pt x="11" y="31"/>
                    <a:pt x="12" y="34"/>
                  </a:cubicBezTo>
                  <a:cubicBezTo>
                    <a:pt x="13" y="37"/>
                    <a:pt x="14" y="40"/>
                    <a:pt x="15" y="42"/>
                  </a:cubicBezTo>
                  <a:cubicBezTo>
                    <a:pt x="16" y="48"/>
                    <a:pt x="20" y="52"/>
                    <a:pt x="20" y="55"/>
                  </a:cubicBezTo>
                  <a:cubicBezTo>
                    <a:pt x="20" y="57"/>
                    <a:pt x="18" y="58"/>
                    <a:pt x="18" y="59"/>
                  </a:cubicBezTo>
                  <a:cubicBezTo>
                    <a:pt x="17" y="59"/>
                    <a:pt x="17" y="59"/>
                    <a:pt x="17" y="59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08" name="Freeform 124"/>
            <p:cNvSpPr/>
            <p:nvPr/>
          </p:nvSpPr>
          <p:spPr bwMode="auto">
            <a:xfrm>
              <a:off x="2663678" y="2286843"/>
              <a:ext cx="61468" cy="49943"/>
            </a:xfrm>
            <a:custGeom>
              <a:avLst/>
              <a:gdLst>
                <a:gd name="T0" fmla="*/ 0 w 13"/>
                <a:gd name="T1" fmla="*/ 0 h 11"/>
                <a:gd name="T2" fmla="*/ 3 w 13"/>
                <a:gd name="T3" fmla="*/ 1 h 11"/>
                <a:gd name="T4" fmla="*/ 8 w 13"/>
                <a:gd name="T5" fmla="*/ 3 h 11"/>
                <a:gd name="T6" fmla="*/ 10 w 13"/>
                <a:gd name="T7" fmla="*/ 5 h 11"/>
                <a:gd name="T8" fmla="*/ 10 w 13"/>
                <a:gd name="T9" fmla="*/ 6 h 11"/>
                <a:gd name="T10" fmla="*/ 12 w 13"/>
                <a:gd name="T11" fmla="*/ 8 h 11"/>
                <a:gd name="T12" fmla="*/ 13 w 13"/>
                <a:gd name="T13" fmla="*/ 11 h 11"/>
                <a:gd name="T14" fmla="*/ 11 w 13"/>
                <a:gd name="T15" fmla="*/ 9 h 11"/>
                <a:gd name="T16" fmla="*/ 9 w 13"/>
                <a:gd name="T17" fmla="*/ 7 h 11"/>
                <a:gd name="T18" fmla="*/ 8 w 13"/>
                <a:gd name="T19" fmla="*/ 6 h 11"/>
                <a:gd name="T20" fmla="*/ 7 w 13"/>
                <a:gd name="T21" fmla="*/ 5 h 11"/>
                <a:gd name="T22" fmla="*/ 2 w 13"/>
                <a:gd name="T23" fmla="*/ 2 h 11"/>
                <a:gd name="T24" fmla="*/ 0 w 13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cubicBezTo>
                    <a:pt x="0" y="0"/>
                    <a:pt x="1" y="0"/>
                    <a:pt x="3" y="1"/>
                  </a:cubicBezTo>
                  <a:cubicBezTo>
                    <a:pt x="4" y="1"/>
                    <a:pt x="7" y="2"/>
                    <a:pt x="8" y="3"/>
                  </a:cubicBezTo>
                  <a:cubicBezTo>
                    <a:pt x="9" y="4"/>
                    <a:pt x="9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8"/>
                    <a:pt x="12" y="8"/>
                  </a:cubicBezTo>
                  <a:cubicBezTo>
                    <a:pt x="12" y="10"/>
                    <a:pt x="13" y="11"/>
                    <a:pt x="13" y="11"/>
                  </a:cubicBezTo>
                  <a:cubicBezTo>
                    <a:pt x="13" y="11"/>
                    <a:pt x="12" y="10"/>
                    <a:pt x="11" y="9"/>
                  </a:cubicBezTo>
                  <a:cubicBezTo>
                    <a:pt x="10" y="9"/>
                    <a:pt x="9" y="8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6" y="4"/>
                    <a:pt x="4" y="3"/>
                    <a:pt x="2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09" name="Freeform 125"/>
            <p:cNvSpPr/>
            <p:nvPr/>
          </p:nvSpPr>
          <p:spPr bwMode="auto">
            <a:xfrm>
              <a:off x="2715541" y="2323340"/>
              <a:ext cx="26892" cy="46101"/>
            </a:xfrm>
            <a:custGeom>
              <a:avLst/>
              <a:gdLst>
                <a:gd name="T0" fmla="*/ 1 w 6"/>
                <a:gd name="T1" fmla="*/ 0 h 10"/>
                <a:gd name="T2" fmla="*/ 2 w 6"/>
                <a:gd name="T3" fmla="*/ 2 h 10"/>
                <a:gd name="T4" fmla="*/ 4 w 6"/>
                <a:gd name="T5" fmla="*/ 5 h 10"/>
                <a:gd name="T6" fmla="*/ 6 w 6"/>
                <a:gd name="T7" fmla="*/ 8 h 10"/>
                <a:gd name="T8" fmla="*/ 6 w 6"/>
                <a:gd name="T9" fmla="*/ 10 h 10"/>
                <a:gd name="T10" fmla="*/ 4 w 6"/>
                <a:gd name="T11" fmla="*/ 9 h 10"/>
                <a:gd name="T12" fmla="*/ 2 w 6"/>
                <a:gd name="T13" fmla="*/ 6 h 10"/>
                <a:gd name="T14" fmla="*/ 1 w 6"/>
                <a:gd name="T15" fmla="*/ 2 h 10"/>
                <a:gd name="T16" fmla="*/ 1 w 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3" y="3"/>
                    <a:pt x="3" y="4"/>
                    <a:pt x="4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4" y="9"/>
                  </a:cubicBezTo>
                  <a:cubicBezTo>
                    <a:pt x="4" y="8"/>
                    <a:pt x="3" y="7"/>
                    <a:pt x="2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10" name="Freeform 126"/>
            <p:cNvSpPr/>
            <p:nvPr/>
          </p:nvSpPr>
          <p:spPr bwMode="auto">
            <a:xfrm>
              <a:off x="2705937" y="2309894"/>
              <a:ext cx="82597" cy="72993"/>
            </a:xfrm>
            <a:custGeom>
              <a:avLst/>
              <a:gdLst>
                <a:gd name="T0" fmla="*/ 0 w 18"/>
                <a:gd name="T1" fmla="*/ 0 h 16"/>
                <a:gd name="T2" fmla="*/ 1 w 18"/>
                <a:gd name="T3" fmla="*/ 0 h 16"/>
                <a:gd name="T4" fmla="*/ 4 w 18"/>
                <a:gd name="T5" fmla="*/ 0 h 16"/>
                <a:gd name="T6" fmla="*/ 8 w 18"/>
                <a:gd name="T7" fmla="*/ 0 h 16"/>
                <a:gd name="T8" fmla="*/ 11 w 18"/>
                <a:gd name="T9" fmla="*/ 1 h 16"/>
                <a:gd name="T10" fmla="*/ 13 w 18"/>
                <a:gd name="T11" fmla="*/ 3 h 16"/>
                <a:gd name="T12" fmla="*/ 17 w 18"/>
                <a:gd name="T13" fmla="*/ 12 h 16"/>
                <a:gd name="T14" fmla="*/ 18 w 18"/>
                <a:gd name="T15" fmla="*/ 16 h 16"/>
                <a:gd name="T16" fmla="*/ 18 w 18"/>
                <a:gd name="T17" fmla="*/ 15 h 16"/>
                <a:gd name="T18" fmla="*/ 16 w 18"/>
                <a:gd name="T19" fmla="*/ 12 h 16"/>
                <a:gd name="T20" fmla="*/ 11 w 18"/>
                <a:gd name="T21" fmla="*/ 4 h 16"/>
                <a:gd name="T22" fmla="*/ 10 w 18"/>
                <a:gd name="T23" fmla="*/ 3 h 16"/>
                <a:gd name="T24" fmla="*/ 8 w 18"/>
                <a:gd name="T25" fmla="*/ 2 h 16"/>
                <a:gd name="T26" fmla="*/ 4 w 18"/>
                <a:gd name="T27" fmla="*/ 2 h 16"/>
                <a:gd name="T28" fmla="*/ 0 w 18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6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4"/>
                    <a:pt x="18" y="16"/>
                    <a:pt x="18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7" y="14"/>
                    <a:pt x="17" y="13"/>
                    <a:pt x="16" y="12"/>
                  </a:cubicBezTo>
                  <a:cubicBezTo>
                    <a:pt x="15" y="10"/>
                    <a:pt x="13" y="7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11" name="Freeform 127"/>
            <p:cNvSpPr/>
            <p:nvPr/>
          </p:nvSpPr>
          <p:spPr bwMode="auto">
            <a:xfrm>
              <a:off x="2771246" y="2332944"/>
              <a:ext cx="59547" cy="128699"/>
            </a:xfrm>
            <a:custGeom>
              <a:avLst/>
              <a:gdLst>
                <a:gd name="T0" fmla="*/ 0 w 13"/>
                <a:gd name="T1" fmla="*/ 0 h 28"/>
                <a:gd name="T2" fmla="*/ 5 w 13"/>
                <a:gd name="T3" fmla="*/ 2 h 28"/>
                <a:gd name="T4" fmla="*/ 9 w 13"/>
                <a:gd name="T5" fmla="*/ 5 h 28"/>
                <a:gd name="T6" fmla="*/ 12 w 13"/>
                <a:gd name="T7" fmla="*/ 12 h 28"/>
                <a:gd name="T8" fmla="*/ 12 w 13"/>
                <a:gd name="T9" fmla="*/ 24 h 28"/>
                <a:gd name="T10" fmla="*/ 11 w 13"/>
                <a:gd name="T11" fmla="*/ 27 h 28"/>
                <a:gd name="T12" fmla="*/ 10 w 13"/>
                <a:gd name="T13" fmla="*/ 28 h 28"/>
                <a:gd name="T14" fmla="*/ 11 w 13"/>
                <a:gd name="T15" fmla="*/ 27 h 28"/>
                <a:gd name="T16" fmla="*/ 11 w 13"/>
                <a:gd name="T17" fmla="*/ 23 h 28"/>
                <a:gd name="T18" fmla="*/ 9 w 13"/>
                <a:gd name="T19" fmla="*/ 12 h 28"/>
                <a:gd name="T20" fmla="*/ 8 w 13"/>
                <a:gd name="T21" fmla="*/ 7 h 28"/>
                <a:gd name="T22" fmla="*/ 4 w 13"/>
                <a:gd name="T23" fmla="*/ 3 h 28"/>
                <a:gd name="T24" fmla="*/ 0 w 13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8">
                  <a:moveTo>
                    <a:pt x="0" y="0"/>
                  </a:moveTo>
                  <a:cubicBezTo>
                    <a:pt x="0" y="0"/>
                    <a:pt x="2" y="0"/>
                    <a:pt x="5" y="2"/>
                  </a:cubicBezTo>
                  <a:cubicBezTo>
                    <a:pt x="6" y="2"/>
                    <a:pt x="8" y="4"/>
                    <a:pt x="9" y="5"/>
                  </a:cubicBezTo>
                  <a:cubicBezTo>
                    <a:pt x="11" y="7"/>
                    <a:pt x="11" y="9"/>
                    <a:pt x="12" y="12"/>
                  </a:cubicBezTo>
                  <a:cubicBezTo>
                    <a:pt x="13" y="16"/>
                    <a:pt x="13" y="20"/>
                    <a:pt x="12" y="24"/>
                  </a:cubicBezTo>
                  <a:cubicBezTo>
                    <a:pt x="12" y="25"/>
                    <a:pt x="12" y="27"/>
                    <a:pt x="11" y="27"/>
                  </a:cubicBezTo>
                  <a:cubicBezTo>
                    <a:pt x="11" y="28"/>
                    <a:pt x="10" y="28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6"/>
                    <a:pt x="11" y="25"/>
                    <a:pt x="11" y="23"/>
                  </a:cubicBezTo>
                  <a:cubicBezTo>
                    <a:pt x="11" y="20"/>
                    <a:pt x="10" y="16"/>
                    <a:pt x="9" y="12"/>
                  </a:cubicBezTo>
                  <a:cubicBezTo>
                    <a:pt x="9" y="10"/>
                    <a:pt x="9" y="8"/>
                    <a:pt x="8" y="7"/>
                  </a:cubicBezTo>
                  <a:cubicBezTo>
                    <a:pt x="7" y="5"/>
                    <a:pt x="5" y="4"/>
                    <a:pt x="4" y="3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12" name="Freeform 128"/>
            <p:cNvSpPr/>
            <p:nvPr/>
          </p:nvSpPr>
          <p:spPr bwMode="auto">
            <a:xfrm>
              <a:off x="2567634" y="2175432"/>
              <a:ext cx="55705" cy="59547"/>
            </a:xfrm>
            <a:custGeom>
              <a:avLst/>
              <a:gdLst>
                <a:gd name="T0" fmla="*/ 2 w 12"/>
                <a:gd name="T1" fmla="*/ 0 h 13"/>
                <a:gd name="T2" fmla="*/ 1 w 12"/>
                <a:gd name="T3" fmla="*/ 1 h 13"/>
                <a:gd name="T4" fmla="*/ 1 w 12"/>
                <a:gd name="T5" fmla="*/ 3 h 13"/>
                <a:gd name="T6" fmla="*/ 2 w 12"/>
                <a:gd name="T7" fmla="*/ 6 h 13"/>
                <a:gd name="T8" fmla="*/ 5 w 12"/>
                <a:gd name="T9" fmla="*/ 11 h 13"/>
                <a:gd name="T10" fmla="*/ 4 w 12"/>
                <a:gd name="T11" fmla="*/ 11 h 13"/>
                <a:gd name="T12" fmla="*/ 8 w 12"/>
                <a:gd name="T13" fmla="*/ 10 h 13"/>
                <a:gd name="T14" fmla="*/ 12 w 12"/>
                <a:gd name="T15" fmla="*/ 9 h 13"/>
                <a:gd name="T16" fmla="*/ 9 w 12"/>
                <a:gd name="T17" fmla="*/ 11 h 13"/>
                <a:gd name="T18" fmla="*/ 5 w 12"/>
                <a:gd name="T19" fmla="*/ 13 h 13"/>
                <a:gd name="T20" fmla="*/ 4 w 12"/>
                <a:gd name="T21" fmla="*/ 13 h 13"/>
                <a:gd name="T22" fmla="*/ 4 w 12"/>
                <a:gd name="T23" fmla="*/ 12 h 13"/>
                <a:gd name="T24" fmla="*/ 0 w 12"/>
                <a:gd name="T25" fmla="*/ 6 h 13"/>
                <a:gd name="T26" fmla="*/ 0 w 12"/>
                <a:gd name="T27" fmla="*/ 3 h 13"/>
                <a:gd name="T28" fmla="*/ 0 w 12"/>
                <a:gd name="T29" fmla="*/ 1 h 13"/>
                <a:gd name="T30" fmla="*/ 2 w 12"/>
                <a:gd name="T3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3" y="8"/>
                    <a:pt x="4" y="9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7" y="11"/>
                    <a:pt x="8" y="10"/>
                  </a:cubicBezTo>
                  <a:cubicBezTo>
                    <a:pt x="9" y="10"/>
                    <a:pt x="11" y="9"/>
                    <a:pt x="12" y="9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7" y="12"/>
                    <a:pt x="6" y="12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1" y="9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13" name="Freeform 129"/>
            <p:cNvSpPr/>
            <p:nvPr/>
          </p:nvSpPr>
          <p:spPr bwMode="auto">
            <a:xfrm>
              <a:off x="2632944" y="2281080"/>
              <a:ext cx="17288" cy="13446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2 w 4"/>
                <a:gd name="T5" fmla="*/ 2 h 3"/>
                <a:gd name="T6" fmla="*/ 1 w 4"/>
                <a:gd name="T7" fmla="*/ 3 h 3"/>
                <a:gd name="T8" fmla="*/ 0 w 4"/>
                <a:gd name="T9" fmla="*/ 3 h 3"/>
                <a:gd name="T10" fmla="*/ 2 w 4"/>
                <a:gd name="T11" fmla="*/ 1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14" name="Freeform 130"/>
            <p:cNvSpPr/>
            <p:nvPr/>
          </p:nvSpPr>
          <p:spPr bwMode="auto">
            <a:xfrm>
              <a:off x="2632944" y="2271476"/>
              <a:ext cx="17288" cy="5763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2 w 4"/>
                <a:gd name="T5" fmla="*/ 0 h 1"/>
                <a:gd name="T6" fmla="*/ 3 w 4"/>
                <a:gd name="T7" fmla="*/ 0 h 1"/>
                <a:gd name="T8" fmla="*/ 4 w 4"/>
                <a:gd name="T9" fmla="*/ 0 h 1"/>
                <a:gd name="T10" fmla="*/ 4 w 4"/>
                <a:gd name="T11" fmla="*/ 1 h 1"/>
                <a:gd name="T12" fmla="*/ 2 w 4"/>
                <a:gd name="T13" fmla="*/ 1 h 1"/>
                <a:gd name="T14" fmla="*/ 1 w 4"/>
                <a:gd name="T15" fmla="*/ 1 h 1"/>
                <a:gd name="T16" fmla="*/ 0 w 4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15" name="Freeform 131"/>
            <p:cNvSpPr/>
            <p:nvPr/>
          </p:nvSpPr>
          <p:spPr bwMode="auto">
            <a:xfrm>
              <a:off x="2640627" y="2300289"/>
              <a:ext cx="19209" cy="9604"/>
            </a:xfrm>
            <a:custGeom>
              <a:avLst/>
              <a:gdLst>
                <a:gd name="T0" fmla="*/ 0 w 4"/>
                <a:gd name="T1" fmla="*/ 2 h 2"/>
                <a:gd name="T2" fmla="*/ 1 w 4"/>
                <a:gd name="T3" fmla="*/ 0 h 2"/>
                <a:gd name="T4" fmla="*/ 3 w 4"/>
                <a:gd name="T5" fmla="*/ 0 h 2"/>
                <a:gd name="T6" fmla="*/ 4 w 4"/>
                <a:gd name="T7" fmla="*/ 0 h 2"/>
                <a:gd name="T8" fmla="*/ 3 w 4"/>
                <a:gd name="T9" fmla="*/ 1 h 2"/>
                <a:gd name="T10" fmla="*/ 2 w 4"/>
                <a:gd name="T11" fmla="*/ 1 h 2"/>
                <a:gd name="T12" fmla="*/ 1 w 4"/>
                <a:gd name="T13" fmla="*/ 2 h 2"/>
                <a:gd name="T14" fmla="*/ 0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16" name="Freeform 132"/>
            <p:cNvSpPr/>
            <p:nvPr/>
          </p:nvSpPr>
          <p:spPr bwMode="auto">
            <a:xfrm>
              <a:off x="2475432" y="2411700"/>
              <a:ext cx="180562" cy="132540"/>
            </a:xfrm>
            <a:custGeom>
              <a:avLst/>
              <a:gdLst>
                <a:gd name="T0" fmla="*/ 34 w 39"/>
                <a:gd name="T1" fmla="*/ 5 h 29"/>
                <a:gd name="T2" fmla="*/ 31 w 39"/>
                <a:gd name="T3" fmla="*/ 6 h 29"/>
                <a:gd name="T4" fmla="*/ 22 w 39"/>
                <a:gd name="T5" fmla="*/ 4 h 29"/>
                <a:gd name="T6" fmla="*/ 10 w 39"/>
                <a:gd name="T7" fmla="*/ 2 h 29"/>
                <a:gd name="T8" fmla="*/ 4 w 39"/>
                <a:gd name="T9" fmla="*/ 6 h 29"/>
                <a:gd name="T10" fmla="*/ 4 w 39"/>
                <a:gd name="T11" fmla="*/ 11 h 29"/>
                <a:gd name="T12" fmla="*/ 11 w 39"/>
                <a:gd name="T13" fmla="*/ 12 h 29"/>
                <a:gd name="T14" fmla="*/ 18 w 39"/>
                <a:gd name="T15" fmla="*/ 15 h 29"/>
                <a:gd name="T16" fmla="*/ 29 w 39"/>
                <a:gd name="T17" fmla="*/ 21 h 29"/>
                <a:gd name="T18" fmla="*/ 33 w 39"/>
                <a:gd name="T19" fmla="*/ 25 h 29"/>
                <a:gd name="T20" fmla="*/ 36 w 39"/>
                <a:gd name="T21" fmla="*/ 27 h 29"/>
                <a:gd name="T22" fmla="*/ 39 w 39"/>
                <a:gd name="T23" fmla="*/ 28 h 29"/>
                <a:gd name="T24" fmla="*/ 39 w 39"/>
                <a:gd name="T25" fmla="*/ 29 h 29"/>
                <a:gd name="T26" fmla="*/ 36 w 39"/>
                <a:gd name="T27" fmla="*/ 27 h 29"/>
                <a:gd name="T28" fmla="*/ 32 w 39"/>
                <a:gd name="T29" fmla="*/ 26 h 29"/>
                <a:gd name="T30" fmla="*/ 28 w 39"/>
                <a:gd name="T31" fmla="*/ 22 h 29"/>
                <a:gd name="T32" fmla="*/ 17 w 39"/>
                <a:gd name="T33" fmla="*/ 16 h 29"/>
                <a:gd name="T34" fmla="*/ 10 w 39"/>
                <a:gd name="T35" fmla="*/ 14 h 29"/>
                <a:gd name="T36" fmla="*/ 3 w 39"/>
                <a:gd name="T37" fmla="*/ 13 h 29"/>
                <a:gd name="T38" fmla="*/ 1 w 39"/>
                <a:gd name="T39" fmla="*/ 8 h 29"/>
                <a:gd name="T40" fmla="*/ 3 w 39"/>
                <a:gd name="T41" fmla="*/ 5 h 29"/>
                <a:gd name="T42" fmla="*/ 9 w 39"/>
                <a:gd name="T43" fmla="*/ 1 h 29"/>
                <a:gd name="T44" fmla="*/ 17 w 39"/>
                <a:gd name="T45" fmla="*/ 1 h 29"/>
                <a:gd name="T46" fmla="*/ 22 w 39"/>
                <a:gd name="T47" fmla="*/ 3 h 29"/>
                <a:gd name="T48" fmla="*/ 31 w 39"/>
                <a:gd name="T49" fmla="*/ 5 h 29"/>
                <a:gd name="T50" fmla="*/ 34 w 39"/>
                <a:gd name="T5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29">
                  <a:moveTo>
                    <a:pt x="34" y="5"/>
                  </a:moveTo>
                  <a:cubicBezTo>
                    <a:pt x="34" y="4"/>
                    <a:pt x="33" y="5"/>
                    <a:pt x="31" y="6"/>
                  </a:cubicBezTo>
                  <a:cubicBezTo>
                    <a:pt x="29" y="6"/>
                    <a:pt x="26" y="5"/>
                    <a:pt x="22" y="4"/>
                  </a:cubicBezTo>
                  <a:cubicBezTo>
                    <a:pt x="18" y="3"/>
                    <a:pt x="14" y="1"/>
                    <a:pt x="10" y="2"/>
                  </a:cubicBezTo>
                  <a:cubicBezTo>
                    <a:pt x="8" y="3"/>
                    <a:pt x="6" y="4"/>
                    <a:pt x="4" y="6"/>
                  </a:cubicBezTo>
                  <a:cubicBezTo>
                    <a:pt x="2" y="8"/>
                    <a:pt x="1" y="10"/>
                    <a:pt x="4" y="11"/>
                  </a:cubicBezTo>
                  <a:cubicBezTo>
                    <a:pt x="6" y="12"/>
                    <a:pt x="8" y="12"/>
                    <a:pt x="11" y="12"/>
                  </a:cubicBezTo>
                  <a:cubicBezTo>
                    <a:pt x="13" y="13"/>
                    <a:pt x="16" y="14"/>
                    <a:pt x="18" y="15"/>
                  </a:cubicBezTo>
                  <a:cubicBezTo>
                    <a:pt x="23" y="16"/>
                    <a:pt x="26" y="19"/>
                    <a:pt x="29" y="21"/>
                  </a:cubicBezTo>
                  <a:cubicBezTo>
                    <a:pt x="31" y="23"/>
                    <a:pt x="32" y="24"/>
                    <a:pt x="33" y="25"/>
                  </a:cubicBezTo>
                  <a:cubicBezTo>
                    <a:pt x="34" y="26"/>
                    <a:pt x="35" y="27"/>
                    <a:pt x="36" y="27"/>
                  </a:cubicBezTo>
                  <a:cubicBezTo>
                    <a:pt x="37" y="27"/>
                    <a:pt x="38" y="28"/>
                    <a:pt x="39" y="28"/>
                  </a:cubicBezTo>
                  <a:cubicBezTo>
                    <a:pt x="39" y="28"/>
                    <a:pt x="39" y="29"/>
                    <a:pt x="39" y="29"/>
                  </a:cubicBezTo>
                  <a:cubicBezTo>
                    <a:pt x="39" y="29"/>
                    <a:pt x="38" y="28"/>
                    <a:pt x="36" y="27"/>
                  </a:cubicBezTo>
                  <a:cubicBezTo>
                    <a:pt x="35" y="27"/>
                    <a:pt x="34" y="27"/>
                    <a:pt x="32" y="26"/>
                  </a:cubicBezTo>
                  <a:cubicBezTo>
                    <a:pt x="31" y="25"/>
                    <a:pt x="30" y="24"/>
                    <a:pt x="28" y="22"/>
                  </a:cubicBezTo>
                  <a:cubicBezTo>
                    <a:pt x="25" y="20"/>
                    <a:pt x="22" y="18"/>
                    <a:pt x="17" y="16"/>
                  </a:cubicBezTo>
                  <a:cubicBezTo>
                    <a:pt x="15" y="15"/>
                    <a:pt x="13" y="15"/>
                    <a:pt x="10" y="14"/>
                  </a:cubicBezTo>
                  <a:cubicBezTo>
                    <a:pt x="8" y="14"/>
                    <a:pt x="5" y="14"/>
                    <a:pt x="3" y="13"/>
                  </a:cubicBezTo>
                  <a:cubicBezTo>
                    <a:pt x="1" y="12"/>
                    <a:pt x="0" y="10"/>
                    <a:pt x="1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5" y="3"/>
                    <a:pt x="7" y="2"/>
                    <a:pt x="9" y="1"/>
                  </a:cubicBezTo>
                  <a:cubicBezTo>
                    <a:pt x="12" y="0"/>
                    <a:pt x="14" y="0"/>
                    <a:pt x="17" y="1"/>
                  </a:cubicBezTo>
                  <a:cubicBezTo>
                    <a:pt x="19" y="1"/>
                    <a:pt x="21" y="2"/>
                    <a:pt x="22" y="3"/>
                  </a:cubicBezTo>
                  <a:cubicBezTo>
                    <a:pt x="26" y="4"/>
                    <a:pt x="29" y="5"/>
                    <a:pt x="31" y="5"/>
                  </a:cubicBezTo>
                  <a:cubicBezTo>
                    <a:pt x="33" y="5"/>
                    <a:pt x="34" y="4"/>
                    <a:pt x="34" y="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17" name="Freeform 133"/>
            <p:cNvSpPr/>
            <p:nvPr/>
          </p:nvSpPr>
          <p:spPr bwMode="auto">
            <a:xfrm>
              <a:off x="2492720" y="2425146"/>
              <a:ext cx="65310" cy="55705"/>
            </a:xfrm>
            <a:custGeom>
              <a:avLst/>
              <a:gdLst>
                <a:gd name="T0" fmla="*/ 0 w 14"/>
                <a:gd name="T1" fmla="*/ 4 h 12"/>
                <a:gd name="T2" fmla="*/ 5 w 14"/>
                <a:gd name="T3" fmla="*/ 1 h 12"/>
                <a:gd name="T4" fmla="*/ 10 w 14"/>
                <a:gd name="T5" fmla="*/ 0 h 12"/>
                <a:gd name="T6" fmla="*/ 11 w 14"/>
                <a:gd name="T7" fmla="*/ 1 h 12"/>
                <a:gd name="T8" fmla="*/ 12 w 14"/>
                <a:gd name="T9" fmla="*/ 1 h 12"/>
                <a:gd name="T10" fmla="*/ 12 w 14"/>
                <a:gd name="T11" fmla="*/ 1 h 12"/>
                <a:gd name="T12" fmla="*/ 13 w 14"/>
                <a:gd name="T13" fmla="*/ 2 h 12"/>
                <a:gd name="T14" fmla="*/ 13 w 14"/>
                <a:gd name="T15" fmla="*/ 6 h 12"/>
                <a:gd name="T16" fmla="*/ 11 w 14"/>
                <a:gd name="T17" fmla="*/ 11 h 12"/>
                <a:gd name="T18" fmla="*/ 11 w 14"/>
                <a:gd name="T19" fmla="*/ 11 h 12"/>
                <a:gd name="T20" fmla="*/ 11 w 14"/>
                <a:gd name="T21" fmla="*/ 11 h 12"/>
                <a:gd name="T22" fmla="*/ 7 w 14"/>
                <a:gd name="T23" fmla="*/ 11 h 12"/>
                <a:gd name="T24" fmla="*/ 9 w 14"/>
                <a:gd name="T25" fmla="*/ 11 h 12"/>
                <a:gd name="T26" fmla="*/ 10 w 14"/>
                <a:gd name="T27" fmla="*/ 10 h 12"/>
                <a:gd name="T28" fmla="*/ 10 w 14"/>
                <a:gd name="T29" fmla="*/ 10 h 12"/>
                <a:gd name="T30" fmla="*/ 11 w 14"/>
                <a:gd name="T31" fmla="*/ 5 h 12"/>
                <a:gd name="T32" fmla="*/ 11 w 14"/>
                <a:gd name="T33" fmla="*/ 3 h 12"/>
                <a:gd name="T34" fmla="*/ 11 w 14"/>
                <a:gd name="T35" fmla="*/ 3 h 12"/>
                <a:gd name="T36" fmla="*/ 10 w 14"/>
                <a:gd name="T37" fmla="*/ 2 h 12"/>
                <a:gd name="T38" fmla="*/ 10 w 14"/>
                <a:gd name="T39" fmla="*/ 2 h 12"/>
                <a:gd name="T40" fmla="*/ 10 w 14"/>
                <a:gd name="T41" fmla="*/ 2 h 12"/>
                <a:gd name="T42" fmla="*/ 5 w 14"/>
                <a:gd name="T43" fmla="*/ 2 h 12"/>
                <a:gd name="T44" fmla="*/ 0 w 14"/>
                <a:gd name="T4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2">
                  <a:moveTo>
                    <a:pt x="0" y="4"/>
                  </a:moveTo>
                  <a:cubicBezTo>
                    <a:pt x="1" y="3"/>
                    <a:pt x="3" y="2"/>
                    <a:pt x="5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2"/>
                    <a:pt x="13" y="2"/>
                  </a:cubicBezTo>
                  <a:cubicBezTo>
                    <a:pt x="14" y="3"/>
                    <a:pt x="13" y="5"/>
                    <a:pt x="13" y="6"/>
                  </a:cubicBezTo>
                  <a:cubicBezTo>
                    <a:pt x="13" y="8"/>
                    <a:pt x="12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2"/>
                    <a:pt x="8" y="11"/>
                    <a:pt x="7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2"/>
                    <a:pt x="7" y="2"/>
                    <a:pt x="5" y="2"/>
                  </a:cubicBezTo>
                  <a:cubicBezTo>
                    <a:pt x="3" y="3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18" name="Freeform 134"/>
            <p:cNvSpPr/>
            <p:nvPr/>
          </p:nvSpPr>
          <p:spPr bwMode="auto">
            <a:xfrm>
              <a:off x="2567634" y="2465484"/>
              <a:ext cx="13446" cy="23051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2 h 5"/>
                <a:gd name="T4" fmla="*/ 2 w 3"/>
                <a:gd name="T5" fmla="*/ 0 h 5"/>
                <a:gd name="T6" fmla="*/ 3 w 3"/>
                <a:gd name="T7" fmla="*/ 0 h 5"/>
                <a:gd name="T8" fmla="*/ 1 w 3"/>
                <a:gd name="T9" fmla="*/ 2 h 5"/>
                <a:gd name="T10" fmla="*/ 1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2"/>
                  </a:cubicBezTo>
                  <a:cubicBezTo>
                    <a:pt x="1" y="3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19" name="Freeform 135"/>
            <p:cNvSpPr/>
            <p:nvPr/>
          </p:nvSpPr>
          <p:spPr bwMode="auto">
            <a:xfrm>
              <a:off x="2581080" y="2471247"/>
              <a:ext cx="3842" cy="26892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3 h 6"/>
                <a:gd name="T4" fmla="*/ 0 w 1"/>
                <a:gd name="T5" fmla="*/ 5 h 6"/>
                <a:gd name="T6" fmla="*/ 0 w 1"/>
                <a:gd name="T7" fmla="*/ 2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1" y="0"/>
                    <a:pt x="1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20" name="Freeform 136"/>
            <p:cNvSpPr/>
            <p:nvPr/>
          </p:nvSpPr>
          <p:spPr bwMode="auto">
            <a:xfrm>
              <a:off x="2581080" y="2475089"/>
              <a:ext cx="9604" cy="23051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4 h 5"/>
                <a:gd name="T8" fmla="*/ 1 w 2"/>
                <a:gd name="T9" fmla="*/ 2 h 5"/>
                <a:gd name="T10" fmla="*/ 2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2" y="0"/>
                    <a:pt x="2" y="1"/>
                    <a:pt x="2" y="3"/>
                  </a:cubicBezTo>
                  <a:cubicBezTo>
                    <a:pt x="1" y="4"/>
                    <a:pt x="1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21" name="Freeform 137"/>
            <p:cNvSpPr/>
            <p:nvPr/>
          </p:nvSpPr>
          <p:spPr bwMode="auto">
            <a:xfrm>
              <a:off x="2632944" y="2517348"/>
              <a:ext cx="170958" cy="174800"/>
            </a:xfrm>
            <a:custGeom>
              <a:avLst/>
              <a:gdLst>
                <a:gd name="T0" fmla="*/ 4 w 37"/>
                <a:gd name="T1" fmla="*/ 18 h 38"/>
                <a:gd name="T2" fmla="*/ 0 w 37"/>
                <a:gd name="T3" fmla="*/ 24 h 38"/>
                <a:gd name="T4" fmla="*/ 8 w 37"/>
                <a:gd name="T5" fmla="*/ 15 h 38"/>
                <a:gd name="T6" fmla="*/ 6 w 37"/>
                <a:gd name="T7" fmla="*/ 19 h 38"/>
                <a:gd name="T8" fmla="*/ 4 w 37"/>
                <a:gd name="T9" fmla="*/ 23 h 38"/>
                <a:gd name="T10" fmla="*/ 12 w 37"/>
                <a:gd name="T11" fmla="*/ 13 h 38"/>
                <a:gd name="T12" fmla="*/ 11 w 37"/>
                <a:gd name="T13" fmla="*/ 16 h 38"/>
                <a:gd name="T14" fmla="*/ 9 w 37"/>
                <a:gd name="T15" fmla="*/ 22 h 38"/>
                <a:gd name="T16" fmla="*/ 7 w 37"/>
                <a:gd name="T17" fmla="*/ 25 h 38"/>
                <a:gd name="T18" fmla="*/ 17 w 37"/>
                <a:gd name="T19" fmla="*/ 11 h 38"/>
                <a:gd name="T20" fmla="*/ 10 w 37"/>
                <a:gd name="T21" fmla="*/ 26 h 38"/>
                <a:gd name="T22" fmla="*/ 15 w 37"/>
                <a:gd name="T23" fmla="*/ 16 h 38"/>
                <a:gd name="T24" fmla="*/ 20 w 37"/>
                <a:gd name="T25" fmla="*/ 7 h 38"/>
                <a:gd name="T26" fmla="*/ 22 w 37"/>
                <a:gd name="T27" fmla="*/ 8 h 38"/>
                <a:gd name="T28" fmla="*/ 13 w 37"/>
                <a:gd name="T29" fmla="*/ 28 h 38"/>
                <a:gd name="T30" fmla="*/ 22 w 37"/>
                <a:gd name="T31" fmla="*/ 13 h 38"/>
                <a:gd name="T32" fmla="*/ 24 w 37"/>
                <a:gd name="T33" fmla="*/ 8 h 38"/>
                <a:gd name="T34" fmla="*/ 25 w 37"/>
                <a:gd name="T35" fmla="*/ 13 h 38"/>
                <a:gd name="T36" fmla="*/ 19 w 37"/>
                <a:gd name="T37" fmla="*/ 27 h 38"/>
                <a:gd name="T38" fmla="*/ 20 w 37"/>
                <a:gd name="T39" fmla="*/ 24 h 38"/>
                <a:gd name="T40" fmla="*/ 25 w 37"/>
                <a:gd name="T41" fmla="*/ 15 h 38"/>
                <a:gd name="T42" fmla="*/ 33 w 37"/>
                <a:gd name="T43" fmla="*/ 0 h 38"/>
                <a:gd name="T44" fmla="*/ 30 w 37"/>
                <a:gd name="T45" fmla="*/ 16 h 38"/>
                <a:gd name="T46" fmla="*/ 26 w 37"/>
                <a:gd name="T47" fmla="*/ 28 h 38"/>
                <a:gd name="T48" fmla="*/ 25 w 37"/>
                <a:gd name="T49" fmla="*/ 27 h 38"/>
                <a:gd name="T50" fmla="*/ 29 w 37"/>
                <a:gd name="T51" fmla="*/ 16 h 38"/>
                <a:gd name="T52" fmla="*/ 37 w 37"/>
                <a:gd name="T53" fmla="*/ 3 h 38"/>
                <a:gd name="T54" fmla="*/ 29 w 37"/>
                <a:gd name="T55" fmla="*/ 31 h 38"/>
                <a:gd name="T56" fmla="*/ 36 w 37"/>
                <a:gd name="T57" fmla="*/ 6 h 38"/>
                <a:gd name="T58" fmla="*/ 28 w 37"/>
                <a:gd name="T59" fmla="*/ 22 h 38"/>
                <a:gd name="T60" fmla="*/ 25 w 37"/>
                <a:gd name="T61" fmla="*/ 27 h 38"/>
                <a:gd name="T62" fmla="*/ 29 w 37"/>
                <a:gd name="T63" fmla="*/ 16 h 38"/>
                <a:gd name="T64" fmla="*/ 32 w 37"/>
                <a:gd name="T65" fmla="*/ 4 h 38"/>
                <a:gd name="T66" fmla="*/ 24 w 37"/>
                <a:gd name="T67" fmla="*/ 22 h 38"/>
                <a:gd name="T68" fmla="*/ 19 w 37"/>
                <a:gd name="T69" fmla="*/ 28 h 38"/>
                <a:gd name="T70" fmla="*/ 17 w 37"/>
                <a:gd name="T71" fmla="*/ 26 h 38"/>
                <a:gd name="T72" fmla="*/ 23 w 37"/>
                <a:gd name="T73" fmla="*/ 13 h 38"/>
                <a:gd name="T74" fmla="*/ 26 w 37"/>
                <a:gd name="T75" fmla="*/ 8 h 38"/>
                <a:gd name="T76" fmla="*/ 24 w 37"/>
                <a:gd name="T77" fmla="*/ 14 h 38"/>
                <a:gd name="T78" fmla="*/ 15 w 37"/>
                <a:gd name="T79" fmla="*/ 29 h 38"/>
                <a:gd name="T80" fmla="*/ 13 w 37"/>
                <a:gd name="T81" fmla="*/ 28 h 38"/>
                <a:gd name="T82" fmla="*/ 22 w 37"/>
                <a:gd name="T83" fmla="*/ 8 h 38"/>
                <a:gd name="T84" fmla="*/ 17 w 37"/>
                <a:gd name="T85" fmla="*/ 17 h 38"/>
                <a:gd name="T86" fmla="*/ 11 w 37"/>
                <a:gd name="T87" fmla="*/ 27 h 38"/>
                <a:gd name="T88" fmla="*/ 10 w 37"/>
                <a:gd name="T89" fmla="*/ 26 h 38"/>
                <a:gd name="T90" fmla="*/ 17 w 37"/>
                <a:gd name="T91" fmla="*/ 11 h 38"/>
                <a:gd name="T92" fmla="*/ 7 w 37"/>
                <a:gd name="T93" fmla="*/ 28 h 38"/>
                <a:gd name="T94" fmla="*/ 7 w 37"/>
                <a:gd name="T95" fmla="*/ 22 h 38"/>
                <a:gd name="T96" fmla="*/ 10 w 37"/>
                <a:gd name="T97" fmla="*/ 15 h 38"/>
                <a:gd name="T98" fmla="*/ 13 w 37"/>
                <a:gd name="T99" fmla="*/ 14 h 38"/>
                <a:gd name="T100" fmla="*/ 4 w 37"/>
                <a:gd name="T101" fmla="*/ 24 h 38"/>
                <a:gd name="T102" fmla="*/ 4 w 37"/>
                <a:gd name="T103" fmla="*/ 23 h 38"/>
                <a:gd name="T104" fmla="*/ 8 w 37"/>
                <a:gd name="T105" fmla="*/ 15 h 38"/>
                <a:gd name="T106" fmla="*/ 0 w 37"/>
                <a:gd name="T107" fmla="*/ 24 h 38"/>
                <a:gd name="T108" fmla="*/ 0 w 37"/>
                <a:gd name="T109" fmla="*/ 24 h 38"/>
                <a:gd name="T110" fmla="*/ 4 w 37"/>
                <a:gd name="T111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38">
                  <a:moveTo>
                    <a:pt x="6" y="17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2" y="20"/>
                  </a:cubicBezTo>
                  <a:cubicBezTo>
                    <a:pt x="2" y="21"/>
                    <a:pt x="1" y="22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2"/>
                    <a:pt x="6" y="18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5" y="22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4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0" y="20"/>
                    <a:pt x="13" y="15"/>
                    <a:pt x="15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3" y="12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1"/>
                    <a:pt x="20" y="24"/>
                    <a:pt x="19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19"/>
                    <a:pt x="24" y="17"/>
                    <a:pt x="25" y="15"/>
                  </a:cubicBezTo>
                  <a:cubicBezTo>
                    <a:pt x="27" y="11"/>
                    <a:pt x="28" y="7"/>
                    <a:pt x="31" y="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5"/>
                    <a:pt x="26" y="23"/>
                    <a:pt x="26" y="21"/>
                  </a:cubicBezTo>
                  <a:cubicBezTo>
                    <a:pt x="27" y="19"/>
                    <a:pt x="28" y="18"/>
                    <a:pt x="29" y="16"/>
                  </a:cubicBezTo>
                  <a:cubicBezTo>
                    <a:pt x="31" y="12"/>
                    <a:pt x="33" y="9"/>
                    <a:pt x="35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10"/>
                    <a:pt x="32" y="13"/>
                    <a:pt x="30" y="16"/>
                  </a:cubicBezTo>
                  <a:cubicBezTo>
                    <a:pt x="29" y="18"/>
                    <a:pt x="28" y="20"/>
                    <a:pt x="28" y="22"/>
                  </a:cubicBezTo>
                  <a:cubicBezTo>
                    <a:pt x="27" y="24"/>
                    <a:pt x="27" y="25"/>
                    <a:pt x="27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8"/>
                    <a:pt x="28" y="12"/>
                    <a:pt x="27" y="16"/>
                  </a:cubicBezTo>
                  <a:cubicBezTo>
                    <a:pt x="26" y="18"/>
                    <a:pt x="25" y="20"/>
                    <a:pt x="24" y="2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3"/>
                    <a:pt x="20" y="20"/>
                    <a:pt x="21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6"/>
                    <a:pt x="11" y="20"/>
                    <a:pt x="8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3"/>
                    <a:pt x="7" y="22"/>
                  </a:cubicBezTo>
                  <a:cubicBezTo>
                    <a:pt x="8" y="21"/>
                    <a:pt x="8" y="20"/>
                    <a:pt x="8" y="1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5" y="20"/>
                    <a:pt x="5" y="19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8"/>
                    <a:pt x="4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21"/>
                    <a:pt x="2" y="20"/>
                  </a:cubicBezTo>
                  <a:cubicBezTo>
                    <a:pt x="3" y="19"/>
                    <a:pt x="3" y="19"/>
                    <a:pt x="4" y="18"/>
                  </a:cubicBezTo>
                  <a:lnTo>
                    <a:pt x="6" y="17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22" name="Freeform 138"/>
            <p:cNvSpPr/>
            <p:nvPr/>
          </p:nvSpPr>
          <p:spPr bwMode="auto">
            <a:xfrm>
              <a:off x="2404360" y="1925718"/>
              <a:ext cx="393779" cy="424514"/>
            </a:xfrm>
            <a:custGeom>
              <a:avLst/>
              <a:gdLst>
                <a:gd name="T0" fmla="*/ 0 w 85"/>
                <a:gd name="T1" fmla="*/ 78 h 92"/>
                <a:gd name="T2" fmla="*/ 0 w 85"/>
                <a:gd name="T3" fmla="*/ 67 h 92"/>
                <a:gd name="T4" fmla="*/ 2 w 85"/>
                <a:gd name="T5" fmla="*/ 30 h 92"/>
                <a:gd name="T6" fmla="*/ 1 w 85"/>
                <a:gd name="T7" fmla="*/ 17 h 92"/>
                <a:gd name="T8" fmla="*/ 0 w 85"/>
                <a:gd name="T9" fmla="*/ 9 h 92"/>
                <a:gd name="T10" fmla="*/ 5 w 85"/>
                <a:gd name="T11" fmla="*/ 2 h 92"/>
                <a:gd name="T12" fmla="*/ 10 w 85"/>
                <a:gd name="T13" fmla="*/ 1 h 92"/>
                <a:gd name="T14" fmla="*/ 17 w 85"/>
                <a:gd name="T15" fmla="*/ 2 h 92"/>
                <a:gd name="T16" fmla="*/ 18 w 85"/>
                <a:gd name="T17" fmla="*/ 2 h 92"/>
                <a:gd name="T18" fmla="*/ 43 w 85"/>
                <a:gd name="T19" fmla="*/ 0 h 92"/>
                <a:gd name="T20" fmla="*/ 48 w 85"/>
                <a:gd name="T21" fmla="*/ 0 h 92"/>
                <a:gd name="T22" fmla="*/ 79 w 85"/>
                <a:gd name="T23" fmla="*/ 4 h 92"/>
                <a:gd name="T24" fmla="*/ 79 w 85"/>
                <a:gd name="T25" fmla="*/ 4 h 92"/>
                <a:gd name="T26" fmla="*/ 83 w 85"/>
                <a:gd name="T27" fmla="*/ 55 h 92"/>
                <a:gd name="T28" fmla="*/ 85 w 85"/>
                <a:gd name="T29" fmla="*/ 74 h 92"/>
                <a:gd name="T30" fmla="*/ 82 w 85"/>
                <a:gd name="T31" fmla="*/ 88 h 92"/>
                <a:gd name="T32" fmla="*/ 82 w 85"/>
                <a:gd name="T33" fmla="*/ 88 h 92"/>
                <a:gd name="T34" fmla="*/ 83 w 85"/>
                <a:gd name="T35" fmla="*/ 74 h 92"/>
                <a:gd name="T36" fmla="*/ 81 w 85"/>
                <a:gd name="T37" fmla="*/ 55 h 92"/>
                <a:gd name="T38" fmla="*/ 78 w 85"/>
                <a:gd name="T39" fmla="*/ 6 h 92"/>
                <a:gd name="T40" fmla="*/ 48 w 85"/>
                <a:gd name="T41" fmla="*/ 2 h 92"/>
                <a:gd name="T42" fmla="*/ 43 w 85"/>
                <a:gd name="T43" fmla="*/ 2 h 92"/>
                <a:gd name="T44" fmla="*/ 19 w 85"/>
                <a:gd name="T45" fmla="*/ 4 h 92"/>
                <a:gd name="T46" fmla="*/ 17 w 85"/>
                <a:gd name="T47" fmla="*/ 4 h 92"/>
                <a:gd name="T48" fmla="*/ 10 w 85"/>
                <a:gd name="T49" fmla="*/ 3 h 92"/>
                <a:gd name="T50" fmla="*/ 5 w 85"/>
                <a:gd name="T51" fmla="*/ 4 h 92"/>
                <a:gd name="T52" fmla="*/ 2 w 85"/>
                <a:gd name="T53" fmla="*/ 9 h 92"/>
                <a:gd name="T54" fmla="*/ 3 w 85"/>
                <a:gd name="T55" fmla="*/ 17 h 92"/>
                <a:gd name="T56" fmla="*/ 4 w 85"/>
                <a:gd name="T57" fmla="*/ 30 h 92"/>
                <a:gd name="T58" fmla="*/ 2 w 85"/>
                <a:gd name="T59" fmla="*/ 67 h 92"/>
                <a:gd name="T60" fmla="*/ 2 w 85"/>
                <a:gd name="T61" fmla="*/ 78 h 92"/>
                <a:gd name="T62" fmla="*/ 3 w 85"/>
                <a:gd name="T63" fmla="*/ 88 h 92"/>
                <a:gd name="T64" fmla="*/ 10 w 85"/>
                <a:gd name="T65" fmla="*/ 90 h 92"/>
                <a:gd name="T66" fmla="*/ 24 w 85"/>
                <a:gd name="T67" fmla="*/ 89 h 92"/>
                <a:gd name="T68" fmla="*/ 42 w 85"/>
                <a:gd name="T69" fmla="*/ 89 h 92"/>
                <a:gd name="T70" fmla="*/ 42 w 85"/>
                <a:gd name="T71" fmla="*/ 90 h 92"/>
                <a:gd name="T72" fmla="*/ 24 w 85"/>
                <a:gd name="T73" fmla="*/ 91 h 92"/>
                <a:gd name="T74" fmla="*/ 10 w 85"/>
                <a:gd name="T7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92">
                  <a:moveTo>
                    <a:pt x="2" y="90"/>
                  </a:moveTo>
                  <a:cubicBezTo>
                    <a:pt x="0" y="87"/>
                    <a:pt x="0" y="82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3"/>
                    <a:pt x="0" y="69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54"/>
                    <a:pt x="2" y="42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6"/>
                    <a:pt x="1" y="21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8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1"/>
                    <a:pt x="15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1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70" y="0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3" y="20"/>
                    <a:pt x="83" y="39"/>
                    <a:pt x="83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60"/>
                    <a:pt x="85" y="67"/>
                    <a:pt x="85" y="74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5" y="79"/>
                    <a:pt x="84" y="84"/>
                    <a:pt x="82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2" y="84"/>
                    <a:pt x="83" y="79"/>
                    <a:pt x="83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67"/>
                    <a:pt x="82" y="60"/>
                    <a:pt x="81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39"/>
                    <a:pt x="81" y="21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0" y="2"/>
                    <a:pt x="57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2"/>
                    <a:pt x="45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2"/>
                    <a:pt x="27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2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3"/>
                    <a:pt x="7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2" y="7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1"/>
                    <a:pt x="3" y="1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1"/>
                    <a:pt x="4" y="26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2"/>
                    <a:pt x="2" y="54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9"/>
                    <a:pt x="2" y="73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82"/>
                    <a:pt x="2" y="87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90"/>
                    <a:pt x="7" y="90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5" y="90"/>
                    <a:pt x="21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30" y="89"/>
                    <a:pt x="36" y="89"/>
                    <a:pt x="42" y="8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36" y="90"/>
                    <a:pt x="30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2" y="91"/>
                    <a:pt x="15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7" y="92"/>
                    <a:pt x="3" y="92"/>
                    <a:pt x="2" y="9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23" name="Freeform 139"/>
            <p:cNvSpPr/>
            <p:nvPr/>
          </p:nvSpPr>
          <p:spPr bwMode="auto">
            <a:xfrm>
              <a:off x="2354417" y="1870013"/>
              <a:ext cx="499427" cy="564737"/>
            </a:xfrm>
            <a:custGeom>
              <a:avLst/>
              <a:gdLst>
                <a:gd name="T0" fmla="*/ 18 w 108"/>
                <a:gd name="T1" fmla="*/ 121 h 122"/>
                <a:gd name="T2" fmla="*/ 1 w 108"/>
                <a:gd name="T3" fmla="*/ 114 h 122"/>
                <a:gd name="T4" fmla="*/ 0 w 108"/>
                <a:gd name="T5" fmla="*/ 110 h 122"/>
                <a:gd name="T6" fmla="*/ 1 w 108"/>
                <a:gd name="T7" fmla="*/ 101 h 122"/>
                <a:gd name="T8" fmla="*/ 1 w 108"/>
                <a:gd name="T9" fmla="*/ 100 h 122"/>
                <a:gd name="T10" fmla="*/ 0 w 108"/>
                <a:gd name="T11" fmla="*/ 86 h 122"/>
                <a:gd name="T12" fmla="*/ 1 w 108"/>
                <a:gd name="T13" fmla="*/ 43 h 122"/>
                <a:gd name="T14" fmla="*/ 3 w 108"/>
                <a:gd name="T15" fmla="*/ 17 h 122"/>
                <a:gd name="T16" fmla="*/ 2 w 108"/>
                <a:gd name="T17" fmla="*/ 13 h 122"/>
                <a:gd name="T18" fmla="*/ 2 w 108"/>
                <a:gd name="T19" fmla="*/ 11 h 122"/>
                <a:gd name="T20" fmla="*/ 12 w 108"/>
                <a:gd name="T21" fmla="*/ 0 h 122"/>
                <a:gd name="T22" fmla="*/ 19 w 108"/>
                <a:gd name="T23" fmla="*/ 0 h 122"/>
                <a:gd name="T24" fmla="*/ 35 w 108"/>
                <a:gd name="T25" fmla="*/ 0 h 122"/>
                <a:gd name="T26" fmla="*/ 38 w 108"/>
                <a:gd name="T27" fmla="*/ 0 h 122"/>
                <a:gd name="T28" fmla="*/ 54 w 108"/>
                <a:gd name="T29" fmla="*/ 0 h 122"/>
                <a:gd name="T30" fmla="*/ 89 w 108"/>
                <a:gd name="T31" fmla="*/ 1 h 122"/>
                <a:gd name="T32" fmla="*/ 105 w 108"/>
                <a:gd name="T33" fmla="*/ 18 h 122"/>
                <a:gd name="T34" fmla="*/ 107 w 108"/>
                <a:gd name="T35" fmla="*/ 56 h 122"/>
                <a:gd name="T36" fmla="*/ 108 w 108"/>
                <a:gd name="T37" fmla="*/ 89 h 122"/>
                <a:gd name="T38" fmla="*/ 108 w 108"/>
                <a:gd name="T39" fmla="*/ 97 h 122"/>
                <a:gd name="T40" fmla="*/ 100 w 108"/>
                <a:gd name="T41" fmla="*/ 115 h 122"/>
                <a:gd name="T42" fmla="*/ 100 w 108"/>
                <a:gd name="T43" fmla="*/ 111 h 122"/>
                <a:gd name="T44" fmla="*/ 103 w 108"/>
                <a:gd name="T45" fmla="*/ 107 h 122"/>
                <a:gd name="T46" fmla="*/ 104 w 108"/>
                <a:gd name="T47" fmla="*/ 97 h 122"/>
                <a:gd name="T48" fmla="*/ 104 w 108"/>
                <a:gd name="T49" fmla="*/ 90 h 122"/>
                <a:gd name="T50" fmla="*/ 103 w 108"/>
                <a:gd name="T51" fmla="*/ 57 h 122"/>
                <a:gd name="T52" fmla="*/ 101 w 108"/>
                <a:gd name="T53" fmla="*/ 19 h 122"/>
                <a:gd name="T54" fmla="*/ 89 w 108"/>
                <a:gd name="T55" fmla="*/ 5 h 122"/>
                <a:gd name="T56" fmla="*/ 54 w 108"/>
                <a:gd name="T57" fmla="*/ 4 h 122"/>
                <a:gd name="T58" fmla="*/ 38 w 108"/>
                <a:gd name="T59" fmla="*/ 4 h 122"/>
                <a:gd name="T60" fmla="*/ 35 w 108"/>
                <a:gd name="T61" fmla="*/ 4 h 122"/>
                <a:gd name="T62" fmla="*/ 19 w 108"/>
                <a:gd name="T63" fmla="*/ 4 h 122"/>
                <a:gd name="T64" fmla="*/ 12 w 108"/>
                <a:gd name="T65" fmla="*/ 4 h 122"/>
                <a:gd name="T66" fmla="*/ 6 w 108"/>
                <a:gd name="T67" fmla="*/ 11 h 122"/>
                <a:gd name="T68" fmla="*/ 6 w 108"/>
                <a:gd name="T69" fmla="*/ 12 h 122"/>
                <a:gd name="T70" fmla="*/ 7 w 108"/>
                <a:gd name="T71" fmla="*/ 17 h 122"/>
                <a:gd name="T72" fmla="*/ 5 w 108"/>
                <a:gd name="T73" fmla="*/ 43 h 122"/>
                <a:gd name="T74" fmla="*/ 4 w 108"/>
                <a:gd name="T75" fmla="*/ 86 h 122"/>
                <a:gd name="T76" fmla="*/ 5 w 108"/>
                <a:gd name="T77" fmla="*/ 100 h 122"/>
                <a:gd name="T78" fmla="*/ 5 w 108"/>
                <a:gd name="T79" fmla="*/ 102 h 122"/>
                <a:gd name="T80" fmla="*/ 4 w 108"/>
                <a:gd name="T81" fmla="*/ 110 h 122"/>
                <a:gd name="T82" fmla="*/ 5 w 108"/>
                <a:gd name="T83" fmla="*/ 112 h 122"/>
                <a:gd name="T84" fmla="*/ 18 w 108"/>
                <a:gd name="T85" fmla="*/ 117 h 122"/>
                <a:gd name="T86" fmla="*/ 24 w 108"/>
                <a:gd name="T87" fmla="*/ 117 h 122"/>
                <a:gd name="T88" fmla="*/ 30 w 108"/>
                <a:gd name="T89" fmla="*/ 118 h 122"/>
                <a:gd name="T90" fmla="*/ 30 w 108"/>
                <a:gd name="T91" fmla="*/ 118 h 122"/>
                <a:gd name="T92" fmla="*/ 30 w 108"/>
                <a:gd name="T93" fmla="*/ 122 h 122"/>
                <a:gd name="T94" fmla="*/ 24 w 108"/>
                <a:gd name="T9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122">
                  <a:moveTo>
                    <a:pt x="24" y="121"/>
                  </a:moveTo>
                  <a:cubicBezTo>
                    <a:pt x="22" y="121"/>
                    <a:pt x="20" y="121"/>
                    <a:pt x="18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2" y="121"/>
                    <a:pt x="5" y="120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0" y="113"/>
                    <a:pt x="0" y="111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7"/>
                    <a:pt x="1" y="103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95"/>
                    <a:pt x="0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2"/>
                    <a:pt x="1" y="57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34"/>
                    <a:pt x="3" y="25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5"/>
                    <a:pt x="3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30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3" y="0"/>
                    <a:pt x="49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7" y="0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9" y="2"/>
                    <a:pt x="104" y="10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6" y="31"/>
                    <a:pt x="106" y="44"/>
                    <a:pt x="107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8" y="67"/>
                    <a:pt x="107" y="79"/>
                    <a:pt x="108" y="89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8" y="91"/>
                    <a:pt x="108" y="94"/>
                    <a:pt x="108" y="97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8" y="104"/>
                    <a:pt x="108" y="114"/>
                    <a:pt x="100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1"/>
                    <a:pt x="102" y="110"/>
                    <a:pt x="103" y="10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4" y="104"/>
                    <a:pt x="104" y="100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4"/>
                    <a:pt x="104" y="91"/>
                    <a:pt x="104" y="90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3" y="79"/>
                    <a:pt x="104" y="6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2" y="44"/>
                    <a:pt x="102" y="31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0" y="11"/>
                    <a:pt x="97" y="6"/>
                    <a:pt x="89" y="5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77" y="4"/>
                    <a:pt x="66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49" y="4"/>
                    <a:pt x="43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6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9" y="4"/>
                    <a:pt x="24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4"/>
                    <a:pt x="14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5"/>
                    <a:pt x="7" y="6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4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26"/>
                    <a:pt x="6" y="34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57"/>
                    <a:pt x="4" y="72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91"/>
                    <a:pt x="5" y="95"/>
                    <a:pt x="5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1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4"/>
                    <a:pt x="4" y="107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1"/>
                    <a:pt x="4" y="112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7" y="116"/>
                    <a:pt x="12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0" y="117"/>
                    <a:pt x="22" y="117"/>
                    <a:pt x="24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6" y="117"/>
                    <a:pt x="29" y="118"/>
                    <a:pt x="30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8" y="121"/>
                    <a:pt x="26" y="121"/>
                    <a:pt x="24" y="12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24" name="Freeform 140"/>
            <p:cNvSpPr/>
            <p:nvPr/>
          </p:nvSpPr>
          <p:spPr bwMode="auto">
            <a:xfrm>
              <a:off x="2515770" y="2359836"/>
              <a:ext cx="101806" cy="32655"/>
            </a:xfrm>
            <a:custGeom>
              <a:avLst/>
              <a:gdLst>
                <a:gd name="T0" fmla="*/ 20 w 22"/>
                <a:gd name="T1" fmla="*/ 7 h 7"/>
                <a:gd name="T2" fmla="*/ 13 w 22"/>
                <a:gd name="T3" fmla="*/ 7 h 7"/>
                <a:gd name="T4" fmla="*/ 13 w 22"/>
                <a:gd name="T5" fmla="*/ 7 h 7"/>
                <a:gd name="T6" fmla="*/ 0 w 22"/>
                <a:gd name="T7" fmla="*/ 3 h 7"/>
                <a:gd name="T8" fmla="*/ 0 w 22"/>
                <a:gd name="T9" fmla="*/ 3 h 7"/>
                <a:gd name="T10" fmla="*/ 1 w 22"/>
                <a:gd name="T11" fmla="*/ 2 h 7"/>
                <a:gd name="T12" fmla="*/ 1 w 22"/>
                <a:gd name="T13" fmla="*/ 2 h 7"/>
                <a:gd name="T14" fmla="*/ 1 w 22"/>
                <a:gd name="T15" fmla="*/ 1 h 7"/>
                <a:gd name="T16" fmla="*/ 1 w 22"/>
                <a:gd name="T17" fmla="*/ 1 h 7"/>
                <a:gd name="T18" fmla="*/ 10 w 22"/>
                <a:gd name="T19" fmla="*/ 0 h 7"/>
                <a:gd name="T20" fmla="*/ 10 w 22"/>
                <a:gd name="T21" fmla="*/ 0 h 7"/>
                <a:gd name="T22" fmla="*/ 21 w 22"/>
                <a:gd name="T23" fmla="*/ 1 h 7"/>
                <a:gd name="T24" fmla="*/ 21 w 22"/>
                <a:gd name="T25" fmla="*/ 1 h 7"/>
                <a:gd name="T26" fmla="*/ 21 w 22"/>
                <a:gd name="T27" fmla="*/ 1 h 7"/>
                <a:gd name="T28" fmla="*/ 21 w 22"/>
                <a:gd name="T29" fmla="*/ 3 h 7"/>
                <a:gd name="T30" fmla="*/ 10 w 22"/>
                <a:gd name="T31" fmla="*/ 2 h 7"/>
                <a:gd name="T32" fmla="*/ 10 w 22"/>
                <a:gd name="T33" fmla="*/ 2 h 7"/>
                <a:gd name="T34" fmla="*/ 2 w 22"/>
                <a:gd name="T35" fmla="*/ 3 h 7"/>
                <a:gd name="T36" fmla="*/ 2 w 22"/>
                <a:gd name="T37" fmla="*/ 3 h 7"/>
                <a:gd name="T38" fmla="*/ 5 w 22"/>
                <a:gd name="T39" fmla="*/ 5 h 7"/>
                <a:gd name="T40" fmla="*/ 5 w 22"/>
                <a:gd name="T41" fmla="*/ 5 h 7"/>
                <a:gd name="T42" fmla="*/ 13 w 22"/>
                <a:gd name="T43" fmla="*/ 5 h 7"/>
                <a:gd name="T44" fmla="*/ 13 w 22"/>
                <a:gd name="T45" fmla="*/ 5 h 7"/>
                <a:gd name="T46" fmla="*/ 20 w 22"/>
                <a:gd name="T47" fmla="*/ 5 h 7"/>
                <a:gd name="T48" fmla="*/ 20 w 22"/>
                <a:gd name="T49" fmla="*/ 5 h 7"/>
                <a:gd name="T50" fmla="*/ 22 w 22"/>
                <a:gd name="T51" fmla="*/ 6 h 7"/>
                <a:gd name="T52" fmla="*/ 22 w 22"/>
                <a:gd name="T53" fmla="*/ 6 h 7"/>
                <a:gd name="T54" fmla="*/ 22 w 22"/>
                <a:gd name="T55" fmla="*/ 7 h 7"/>
                <a:gd name="T56" fmla="*/ 20 w 22"/>
                <a:gd name="T5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7">
                  <a:moveTo>
                    <a:pt x="20" y="7"/>
                  </a:moveTo>
                  <a:cubicBezTo>
                    <a:pt x="18" y="7"/>
                    <a:pt x="16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7"/>
                    <a:pt x="1" y="7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7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7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2"/>
                    <a:pt x="5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5"/>
                    <a:pt x="10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5"/>
                    <a:pt x="18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2" y="5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1" y="7"/>
                    <a:pt x="20" y="7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25" name="Freeform 141"/>
            <p:cNvSpPr/>
            <p:nvPr/>
          </p:nvSpPr>
          <p:spPr bwMode="auto">
            <a:xfrm>
              <a:off x="2354417" y="2373282"/>
              <a:ext cx="124857" cy="78756"/>
            </a:xfrm>
            <a:custGeom>
              <a:avLst/>
              <a:gdLst>
                <a:gd name="T0" fmla="*/ 10 w 27"/>
                <a:gd name="T1" fmla="*/ 16 h 17"/>
                <a:gd name="T2" fmla="*/ 0 w 27"/>
                <a:gd name="T3" fmla="*/ 1 h 17"/>
                <a:gd name="T4" fmla="*/ 0 w 27"/>
                <a:gd name="T5" fmla="*/ 1 h 17"/>
                <a:gd name="T6" fmla="*/ 2 w 27"/>
                <a:gd name="T7" fmla="*/ 0 h 17"/>
                <a:gd name="T8" fmla="*/ 11 w 27"/>
                <a:gd name="T9" fmla="*/ 14 h 17"/>
                <a:gd name="T10" fmla="*/ 11 w 27"/>
                <a:gd name="T11" fmla="*/ 14 h 17"/>
                <a:gd name="T12" fmla="*/ 21 w 27"/>
                <a:gd name="T13" fmla="*/ 15 h 17"/>
                <a:gd name="T14" fmla="*/ 21 w 27"/>
                <a:gd name="T15" fmla="*/ 15 h 17"/>
                <a:gd name="T16" fmla="*/ 27 w 27"/>
                <a:gd name="T17" fmla="*/ 15 h 17"/>
                <a:gd name="T18" fmla="*/ 27 w 27"/>
                <a:gd name="T19" fmla="*/ 15 h 17"/>
                <a:gd name="T20" fmla="*/ 27 w 27"/>
                <a:gd name="T21" fmla="*/ 17 h 17"/>
                <a:gd name="T22" fmla="*/ 21 w 27"/>
                <a:gd name="T23" fmla="*/ 17 h 17"/>
                <a:gd name="T24" fmla="*/ 21 w 27"/>
                <a:gd name="T25" fmla="*/ 17 h 17"/>
                <a:gd name="T26" fmla="*/ 10 w 27"/>
                <a:gd name="T2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7">
                  <a:moveTo>
                    <a:pt x="10" y="16"/>
                  </a:moveTo>
                  <a:cubicBezTo>
                    <a:pt x="2" y="14"/>
                    <a:pt x="2" y="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7"/>
                    <a:pt x="4" y="12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5"/>
                    <a:pt x="17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5"/>
                    <a:pt x="25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5" y="17"/>
                    <a:pt x="23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17"/>
                    <a:pt x="14" y="17"/>
                    <a:pt x="10" y="16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26" name="Freeform 142"/>
            <p:cNvSpPr/>
            <p:nvPr/>
          </p:nvSpPr>
          <p:spPr bwMode="auto">
            <a:xfrm>
              <a:off x="2442777" y="1939165"/>
              <a:ext cx="72993" cy="74914"/>
            </a:xfrm>
            <a:custGeom>
              <a:avLst/>
              <a:gdLst>
                <a:gd name="T0" fmla="*/ 0 w 16"/>
                <a:gd name="T1" fmla="*/ 0 h 16"/>
                <a:gd name="T2" fmla="*/ 2 w 16"/>
                <a:gd name="T3" fmla="*/ 2 h 16"/>
                <a:gd name="T4" fmla="*/ 8 w 16"/>
                <a:gd name="T5" fmla="*/ 7 h 16"/>
                <a:gd name="T6" fmla="*/ 12 w 16"/>
                <a:gd name="T7" fmla="*/ 9 h 16"/>
                <a:gd name="T8" fmla="*/ 14 w 16"/>
                <a:gd name="T9" fmla="*/ 12 h 16"/>
                <a:gd name="T10" fmla="*/ 16 w 16"/>
                <a:gd name="T11" fmla="*/ 16 h 16"/>
                <a:gd name="T12" fmla="*/ 13 w 16"/>
                <a:gd name="T13" fmla="*/ 13 h 16"/>
                <a:gd name="T14" fmla="*/ 7 w 16"/>
                <a:gd name="T15" fmla="*/ 8 h 16"/>
                <a:gd name="T16" fmla="*/ 4 w 16"/>
                <a:gd name="T17" fmla="*/ 5 h 16"/>
                <a:gd name="T18" fmla="*/ 2 w 16"/>
                <a:gd name="T19" fmla="*/ 3 h 16"/>
                <a:gd name="T20" fmla="*/ 0 w 16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4" y="3"/>
                    <a:pt x="6" y="5"/>
                    <a:pt x="8" y="7"/>
                  </a:cubicBezTo>
                  <a:cubicBezTo>
                    <a:pt x="9" y="8"/>
                    <a:pt x="11" y="9"/>
                    <a:pt x="12" y="9"/>
                  </a:cubicBezTo>
                  <a:cubicBezTo>
                    <a:pt x="13" y="10"/>
                    <a:pt x="13" y="11"/>
                    <a:pt x="14" y="12"/>
                  </a:cubicBezTo>
                  <a:cubicBezTo>
                    <a:pt x="15" y="14"/>
                    <a:pt x="16" y="16"/>
                    <a:pt x="16" y="16"/>
                  </a:cubicBezTo>
                  <a:cubicBezTo>
                    <a:pt x="16" y="16"/>
                    <a:pt x="15" y="15"/>
                    <a:pt x="13" y="13"/>
                  </a:cubicBezTo>
                  <a:cubicBezTo>
                    <a:pt x="12" y="12"/>
                    <a:pt x="9" y="10"/>
                    <a:pt x="7" y="8"/>
                  </a:cubicBezTo>
                  <a:cubicBezTo>
                    <a:pt x="6" y="7"/>
                    <a:pt x="5" y="6"/>
                    <a:pt x="4" y="5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27" name="Freeform 143"/>
            <p:cNvSpPr/>
            <p:nvPr/>
          </p:nvSpPr>
          <p:spPr bwMode="auto">
            <a:xfrm>
              <a:off x="2479274" y="1935323"/>
              <a:ext cx="55705" cy="49943"/>
            </a:xfrm>
            <a:custGeom>
              <a:avLst/>
              <a:gdLst>
                <a:gd name="T0" fmla="*/ 0 w 12"/>
                <a:gd name="T1" fmla="*/ 0 h 11"/>
                <a:gd name="T2" fmla="*/ 2 w 12"/>
                <a:gd name="T3" fmla="*/ 1 h 11"/>
                <a:gd name="T4" fmla="*/ 6 w 12"/>
                <a:gd name="T5" fmla="*/ 5 h 11"/>
                <a:gd name="T6" fmla="*/ 10 w 12"/>
                <a:gd name="T7" fmla="*/ 8 h 11"/>
                <a:gd name="T8" fmla="*/ 12 w 12"/>
                <a:gd name="T9" fmla="*/ 11 h 11"/>
                <a:gd name="T10" fmla="*/ 9 w 12"/>
                <a:gd name="T11" fmla="*/ 9 h 11"/>
                <a:gd name="T12" fmla="*/ 5 w 12"/>
                <a:gd name="T13" fmla="*/ 6 h 11"/>
                <a:gd name="T14" fmla="*/ 1 w 12"/>
                <a:gd name="T15" fmla="*/ 2 h 11"/>
                <a:gd name="T16" fmla="*/ 0 w 1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2"/>
                    <a:pt x="5" y="3"/>
                    <a:pt x="6" y="5"/>
                  </a:cubicBezTo>
                  <a:cubicBezTo>
                    <a:pt x="8" y="6"/>
                    <a:pt x="9" y="7"/>
                    <a:pt x="10" y="8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1"/>
                    <a:pt x="11" y="10"/>
                    <a:pt x="9" y="9"/>
                  </a:cubicBezTo>
                  <a:cubicBezTo>
                    <a:pt x="8" y="9"/>
                    <a:pt x="7" y="7"/>
                    <a:pt x="5" y="6"/>
                  </a:cubicBezTo>
                  <a:cubicBezTo>
                    <a:pt x="4" y="5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28" name="Freeform 144"/>
            <p:cNvSpPr/>
            <p:nvPr/>
          </p:nvSpPr>
          <p:spPr bwMode="auto">
            <a:xfrm>
              <a:off x="2584922" y="1939165"/>
              <a:ext cx="94123" cy="97965"/>
            </a:xfrm>
            <a:custGeom>
              <a:avLst/>
              <a:gdLst>
                <a:gd name="T0" fmla="*/ 0 w 20"/>
                <a:gd name="T1" fmla="*/ 0 h 21"/>
                <a:gd name="T2" fmla="*/ 4 w 20"/>
                <a:gd name="T3" fmla="*/ 2 h 21"/>
                <a:gd name="T4" fmla="*/ 11 w 20"/>
                <a:gd name="T5" fmla="*/ 9 h 21"/>
                <a:gd name="T6" fmla="*/ 18 w 20"/>
                <a:gd name="T7" fmla="*/ 17 h 21"/>
                <a:gd name="T8" fmla="*/ 20 w 20"/>
                <a:gd name="T9" fmla="*/ 21 h 21"/>
                <a:gd name="T10" fmla="*/ 17 w 20"/>
                <a:gd name="T11" fmla="*/ 18 h 21"/>
                <a:gd name="T12" fmla="*/ 10 w 20"/>
                <a:gd name="T13" fmla="*/ 11 h 21"/>
                <a:gd name="T14" fmla="*/ 3 w 20"/>
                <a:gd name="T15" fmla="*/ 3 h 21"/>
                <a:gd name="T16" fmla="*/ 0 w 20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1"/>
                    <a:pt x="4" y="2"/>
                  </a:cubicBezTo>
                  <a:cubicBezTo>
                    <a:pt x="6" y="4"/>
                    <a:pt x="8" y="7"/>
                    <a:pt x="11" y="9"/>
                  </a:cubicBezTo>
                  <a:cubicBezTo>
                    <a:pt x="13" y="12"/>
                    <a:pt x="16" y="15"/>
                    <a:pt x="18" y="17"/>
                  </a:cubicBezTo>
                  <a:cubicBezTo>
                    <a:pt x="19" y="19"/>
                    <a:pt x="20" y="21"/>
                    <a:pt x="20" y="21"/>
                  </a:cubicBezTo>
                  <a:cubicBezTo>
                    <a:pt x="20" y="21"/>
                    <a:pt x="19" y="20"/>
                    <a:pt x="17" y="18"/>
                  </a:cubicBezTo>
                  <a:cubicBezTo>
                    <a:pt x="15" y="16"/>
                    <a:pt x="12" y="13"/>
                    <a:pt x="10" y="11"/>
                  </a:cubicBezTo>
                  <a:cubicBezTo>
                    <a:pt x="7" y="8"/>
                    <a:pt x="5" y="5"/>
                    <a:pt x="3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29" name="Freeform 145"/>
            <p:cNvSpPr/>
            <p:nvPr/>
          </p:nvSpPr>
          <p:spPr bwMode="auto">
            <a:xfrm>
              <a:off x="2640627" y="1929560"/>
              <a:ext cx="55705" cy="51864"/>
            </a:xfrm>
            <a:custGeom>
              <a:avLst/>
              <a:gdLst>
                <a:gd name="T0" fmla="*/ 0 w 12"/>
                <a:gd name="T1" fmla="*/ 0 h 11"/>
                <a:gd name="T2" fmla="*/ 2 w 12"/>
                <a:gd name="T3" fmla="*/ 1 h 11"/>
                <a:gd name="T4" fmla="*/ 6 w 12"/>
                <a:gd name="T5" fmla="*/ 5 h 11"/>
                <a:gd name="T6" fmla="*/ 10 w 12"/>
                <a:gd name="T7" fmla="*/ 9 h 11"/>
                <a:gd name="T8" fmla="*/ 12 w 12"/>
                <a:gd name="T9" fmla="*/ 11 h 11"/>
                <a:gd name="T10" fmla="*/ 9 w 12"/>
                <a:gd name="T11" fmla="*/ 10 h 11"/>
                <a:gd name="T12" fmla="*/ 5 w 12"/>
                <a:gd name="T13" fmla="*/ 6 h 11"/>
                <a:gd name="T14" fmla="*/ 1 w 12"/>
                <a:gd name="T15" fmla="*/ 2 h 11"/>
                <a:gd name="T16" fmla="*/ 0 w 1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cubicBezTo>
                    <a:pt x="0" y="0"/>
                    <a:pt x="1" y="0"/>
                    <a:pt x="2" y="1"/>
                  </a:cubicBezTo>
                  <a:cubicBezTo>
                    <a:pt x="3" y="3"/>
                    <a:pt x="5" y="4"/>
                    <a:pt x="6" y="5"/>
                  </a:cubicBezTo>
                  <a:cubicBezTo>
                    <a:pt x="8" y="6"/>
                    <a:pt x="9" y="7"/>
                    <a:pt x="10" y="9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1"/>
                    <a:pt x="11" y="10"/>
                    <a:pt x="9" y="10"/>
                  </a:cubicBezTo>
                  <a:cubicBezTo>
                    <a:pt x="8" y="9"/>
                    <a:pt x="7" y="8"/>
                    <a:pt x="5" y="6"/>
                  </a:cubicBezTo>
                  <a:cubicBezTo>
                    <a:pt x="4" y="5"/>
                    <a:pt x="2" y="4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30" name="Freeform 146"/>
            <p:cNvSpPr/>
            <p:nvPr/>
          </p:nvSpPr>
          <p:spPr bwMode="auto">
            <a:xfrm>
              <a:off x="2410122" y="2254188"/>
              <a:ext cx="82597" cy="86439"/>
            </a:xfrm>
            <a:custGeom>
              <a:avLst/>
              <a:gdLst>
                <a:gd name="T0" fmla="*/ 0 w 18"/>
                <a:gd name="T1" fmla="*/ 0 h 19"/>
                <a:gd name="T2" fmla="*/ 3 w 18"/>
                <a:gd name="T3" fmla="*/ 3 h 19"/>
                <a:gd name="T4" fmla="*/ 9 w 18"/>
                <a:gd name="T5" fmla="*/ 9 h 19"/>
                <a:gd name="T6" fmla="*/ 13 w 18"/>
                <a:gd name="T7" fmla="*/ 12 h 19"/>
                <a:gd name="T8" fmla="*/ 16 w 18"/>
                <a:gd name="T9" fmla="*/ 15 h 19"/>
                <a:gd name="T10" fmla="*/ 17 w 18"/>
                <a:gd name="T11" fmla="*/ 18 h 19"/>
                <a:gd name="T12" fmla="*/ 18 w 18"/>
                <a:gd name="T13" fmla="*/ 19 h 19"/>
                <a:gd name="T14" fmla="*/ 15 w 18"/>
                <a:gd name="T15" fmla="*/ 16 h 19"/>
                <a:gd name="T16" fmla="*/ 8 w 18"/>
                <a:gd name="T17" fmla="*/ 10 h 19"/>
                <a:gd name="T18" fmla="*/ 0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cubicBezTo>
                    <a:pt x="0" y="0"/>
                    <a:pt x="1" y="1"/>
                    <a:pt x="3" y="3"/>
                  </a:cubicBezTo>
                  <a:cubicBezTo>
                    <a:pt x="5" y="4"/>
                    <a:pt x="7" y="7"/>
                    <a:pt x="9" y="9"/>
                  </a:cubicBezTo>
                  <a:cubicBezTo>
                    <a:pt x="10" y="10"/>
                    <a:pt x="12" y="11"/>
                    <a:pt x="13" y="12"/>
                  </a:cubicBezTo>
                  <a:cubicBezTo>
                    <a:pt x="14" y="13"/>
                    <a:pt x="15" y="14"/>
                    <a:pt x="16" y="15"/>
                  </a:cubicBezTo>
                  <a:cubicBezTo>
                    <a:pt x="16" y="16"/>
                    <a:pt x="17" y="17"/>
                    <a:pt x="17" y="18"/>
                  </a:cubicBezTo>
                  <a:cubicBezTo>
                    <a:pt x="17" y="18"/>
                    <a:pt x="18" y="19"/>
                    <a:pt x="18" y="19"/>
                  </a:cubicBezTo>
                  <a:cubicBezTo>
                    <a:pt x="18" y="19"/>
                    <a:pt x="16" y="17"/>
                    <a:pt x="15" y="16"/>
                  </a:cubicBezTo>
                  <a:cubicBezTo>
                    <a:pt x="13" y="14"/>
                    <a:pt x="10" y="12"/>
                    <a:pt x="8" y="10"/>
                  </a:cubicBezTo>
                  <a:cubicBezTo>
                    <a:pt x="3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31" name="Freeform 147"/>
            <p:cNvSpPr/>
            <p:nvPr/>
          </p:nvSpPr>
          <p:spPr bwMode="auto">
            <a:xfrm>
              <a:off x="2479274" y="2261872"/>
              <a:ext cx="74914" cy="74914"/>
            </a:xfrm>
            <a:custGeom>
              <a:avLst/>
              <a:gdLst>
                <a:gd name="T0" fmla="*/ 0 w 16"/>
                <a:gd name="T1" fmla="*/ 0 h 16"/>
                <a:gd name="T2" fmla="*/ 2 w 16"/>
                <a:gd name="T3" fmla="*/ 2 h 16"/>
                <a:gd name="T4" fmla="*/ 9 w 16"/>
                <a:gd name="T5" fmla="*/ 7 h 16"/>
                <a:gd name="T6" fmla="*/ 15 w 16"/>
                <a:gd name="T7" fmla="*/ 13 h 16"/>
                <a:gd name="T8" fmla="*/ 16 w 16"/>
                <a:gd name="T9" fmla="*/ 15 h 16"/>
                <a:gd name="T10" fmla="*/ 16 w 16"/>
                <a:gd name="T11" fmla="*/ 16 h 16"/>
                <a:gd name="T12" fmla="*/ 14 w 16"/>
                <a:gd name="T13" fmla="*/ 14 h 16"/>
                <a:gd name="T14" fmla="*/ 8 w 16"/>
                <a:gd name="T15" fmla="*/ 9 h 16"/>
                <a:gd name="T16" fmla="*/ 2 w 16"/>
                <a:gd name="T17" fmla="*/ 3 h 16"/>
                <a:gd name="T18" fmla="*/ 0 w 16"/>
                <a:gd name="T19" fmla="*/ 1 h 16"/>
                <a:gd name="T20" fmla="*/ 0 w 16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4" y="4"/>
                    <a:pt x="6" y="5"/>
                    <a:pt x="9" y="7"/>
                  </a:cubicBezTo>
                  <a:cubicBezTo>
                    <a:pt x="11" y="9"/>
                    <a:pt x="13" y="11"/>
                    <a:pt x="15" y="13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5" y="15"/>
                    <a:pt x="14" y="14"/>
                  </a:cubicBezTo>
                  <a:cubicBezTo>
                    <a:pt x="12" y="12"/>
                    <a:pt x="10" y="10"/>
                    <a:pt x="8" y="9"/>
                  </a:cubicBezTo>
                  <a:cubicBezTo>
                    <a:pt x="5" y="7"/>
                    <a:pt x="3" y="5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32" name="Freeform 148"/>
            <p:cNvSpPr/>
            <p:nvPr/>
          </p:nvSpPr>
          <p:spPr bwMode="auto">
            <a:xfrm>
              <a:off x="2387072" y="2411700"/>
              <a:ext cx="105648" cy="36497"/>
            </a:xfrm>
            <a:custGeom>
              <a:avLst/>
              <a:gdLst>
                <a:gd name="T0" fmla="*/ 1 w 23"/>
                <a:gd name="T1" fmla="*/ 5 h 8"/>
                <a:gd name="T2" fmla="*/ 3 w 23"/>
                <a:gd name="T3" fmla="*/ 0 h 8"/>
                <a:gd name="T4" fmla="*/ 5 w 23"/>
                <a:gd name="T5" fmla="*/ 1 h 8"/>
                <a:gd name="T6" fmla="*/ 4 w 23"/>
                <a:gd name="T7" fmla="*/ 5 h 8"/>
                <a:gd name="T8" fmla="*/ 6 w 23"/>
                <a:gd name="T9" fmla="*/ 3 h 8"/>
                <a:gd name="T10" fmla="*/ 10 w 23"/>
                <a:gd name="T11" fmla="*/ 1 h 8"/>
                <a:gd name="T12" fmla="*/ 10 w 23"/>
                <a:gd name="T13" fmla="*/ 2 h 8"/>
                <a:gd name="T14" fmla="*/ 8 w 23"/>
                <a:gd name="T15" fmla="*/ 6 h 8"/>
                <a:gd name="T16" fmla="*/ 14 w 23"/>
                <a:gd name="T17" fmla="*/ 2 h 8"/>
                <a:gd name="T18" fmla="*/ 14 w 23"/>
                <a:gd name="T19" fmla="*/ 3 h 8"/>
                <a:gd name="T20" fmla="*/ 13 w 23"/>
                <a:gd name="T21" fmla="*/ 6 h 8"/>
                <a:gd name="T22" fmla="*/ 18 w 23"/>
                <a:gd name="T23" fmla="*/ 2 h 8"/>
                <a:gd name="T24" fmla="*/ 19 w 23"/>
                <a:gd name="T25" fmla="*/ 2 h 8"/>
                <a:gd name="T26" fmla="*/ 18 w 23"/>
                <a:gd name="T27" fmla="*/ 5 h 8"/>
                <a:gd name="T28" fmla="*/ 22 w 23"/>
                <a:gd name="T29" fmla="*/ 2 h 8"/>
                <a:gd name="T30" fmla="*/ 23 w 23"/>
                <a:gd name="T31" fmla="*/ 5 h 8"/>
                <a:gd name="T32" fmla="*/ 22 w 23"/>
                <a:gd name="T33" fmla="*/ 2 h 8"/>
                <a:gd name="T34" fmla="*/ 18 w 23"/>
                <a:gd name="T35" fmla="*/ 6 h 8"/>
                <a:gd name="T36" fmla="*/ 18 w 23"/>
                <a:gd name="T37" fmla="*/ 6 h 8"/>
                <a:gd name="T38" fmla="*/ 18 w 23"/>
                <a:gd name="T39" fmla="*/ 3 h 8"/>
                <a:gd name="T40" fmla="*/ 13 w 23"/>
                <a:gd name="T41" fmla="*/ 7 h 8"/>
                <a:gd name="T42" fmla="*/ 13 w 23"/>
                <a:gd name="T43" fmla="*/ 6 h 8"/>
                <a:gd name="T44" fmla="*/ 14 w 23"/>
                <a:gd name="T45" fmla="*/ 4 h 8"/>
                <a:gd name="T46" fmla="*/ 7 w 23"/>
                <a:gd name="T47" fmla="*/ 8 h 8"/>
                <a:gd name="T48" fmla="*/ 7 w 23"/>
                <a:gd name="T49" fmla="*/ 7 h 8"/>
                <a:gd name="T50" fmla="*/ 9 w 23"/>
                <a:gd name="T51" fmla="*/ 2 h 8"/>
                <a:gd name="T52" fmla="*/ 6 w 23"/>
                <a:gd name="T53" fmla="*/ 6 h 8"/>
                <a:gd name="T54" fmla="*/ 3 w 23"/>
                <a:gd name="T55" fmla="*/ 6 h 8"/>
                <a:gd name="T56" fmla="*/ 3 w 23"/>
                <a:gd name="T57" fmla="*/ 6 h 8"/>
                <a:gd name="T58" fmla="*/ 4 w 23"/>
                <a:gd name="T59" fmla="*/ 1 h 8"/>
                <a:gd name="T60" fmla="*/ 0 w 23"/>
                <a:gd name="T61" fmla="*/ 5 h 8"/>
                <a:gd name="T62" fmla="*/ 2 w 23"/>
                <a:gd name="T6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8">
                  <a:moveTo>
                    <a:pt x="2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2"/>
                    <a:pt x="8" y="1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11" y="4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4"/>
                    <a:pt x="16" y="3"/>
                    <a:pt x="17" y="2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"/>
                    <a:pt x="23" y="4"/>
                    <a:pt x="23" y="5"/>
                  </a:cubicBezTo>
                  <a:cubicBezTo>
                    <a:pt x="22" y="4"/>
                    <a:pt x="22" y="3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6" y="6"/>
                    <a:pt x="14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5"/>
                    <a:pt x="11" y="6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8" y="4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4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33" name="Freeform 149"/>
            <p:cNvSpPr/>
            <p:nvPr/>
          </p:nvSpPr>
          <p:spPr bwMode="auto">
            <a:xfrm>
              <a:off x="2210352" y="2169670"/>
              <a:ext cx="65310" cy="23051"/>
            </a:xfrm>
            <a:custGeom>
              <a:avLst/>
              <a:gdLst>
                <a:gd name="T0" fmla="*/ 0 w 14"/>
                <a:gd name="T1" fmla="*/ 4 h 5"/>
                <a:gd name="T2" fmla="*/ 7 w 14"/>
                <a:gd name="T3" fmla="*/ 1 h 5"/>
                <a:gd name="T4" fmla="*/ 14 w 14"/>
                <a:gd name="T5" fmla="*/ 2 h 5"/>
                <a:gd name="T6" fmla="*/ 7 w 14"/>
                <a:gd name="T7" fmla="*/ 5 h 5"/>
                <a:gd name="T8" fmla="*/ 0 w 1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4"/>
                  </a:moveTo>
                  <a:cubicBezTo>
                    <a:pt x="0" y="4"/>
                    <a:pt x="4" y="1"/>
                    <a:pt x="7" y="1"/>
                  </a:cubicBezTo>
                  <a:cubicBezTo>
                    <a:pt x="11" y="0"/>
                    <a:pt x="14" y="2"/>
                    <a:pt x="14" y="2"/>
                  </a:cubicBezTo>
                  <a:cubicBezTo>
                    <a:pt x="14" y="2"/>
                    <a:pt x="11" y="4"/>
                    <a:pt x="7" y="5"/>
                  </a:cubicBezTo>
                  <a:cubicBezTo>
                    <a:pt x="4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34" name="Freeform 150"/>
            <p:cNvSpPr/>
            <p:nvPr/>
          </p:nvSpPr>
          <p:spPr bwMode="auto">
            <a:xfrm>
              <a:off x="2219956" y="2090914"/>
              <a:ext cx="69151" cy="38418"/>
            </a:xfrm>
            <a:custGeom>
              <a:avLst/>
              <a:gdLst>
                <a:gd name="T0" fmla="*/ 0 w 15"/>
                <a:gd name="T1" fmla="*/ 1 h 8"/>
                <a:gd name="T2" fmla="*/ 8 w 15"/>
                <a:gd name="T3" fmla="*/ 2 h 8"/>
                <a:gd name="T4" fmla="*/ 13 w 15"/>
                <a:gd name="T5" fmla="*/ 5 h 8"/>
                <a:gd name="T6" fmla="*/ 14 w 15"/>
                <a:gd name="T7" fmla="*/ 8 h 8"/>
                <a:gd name="T8" fmla="*/ 12 w 15"/>
                <a:gd name="T9" fmla="*/ 7 h 8"/>
                <a:gd name="T10" fmla="*/ 7 w 15"/>
                <a:gd name="T11" fmla="*/ 6 h 8"/>
                <a:gd name="T12" fmla="*/ 2 w 15"/>
                <a:gd name="T13" fmla="*/ 3 h 8"/>
                <a:gd name="T14" fmla="*/ 0 w 15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0" y="1"/>
                  </a:moveTo>
                  <a:cubicBezTo>
                    <a:pt x="1" y="1"/>
                    <a:pt x="5" y="0"/>
                    <a:pt x="8" y="2"/>
                  </a:cubicBezTo>
                  <a:cubicBezTo>
                    <a:pt x="10" y="2"/>
                    <a:pt x="12" y="3"/>
                    <a:pt x="13" y="5"/>
                  </a:cubicBezTo>
                  <a:cubicBezTo>
                    <a:pt x="15" y="6"/>
                    <a:pt x="14" y="8"/>
                    <a:pt x="14" y="8"/>
                  </a:cubicBezTo>
                  <a:cubicBezTo>
                    <a:pt x="14" y="7"/>
                    <a:pt x="14" y="7"/>
                    <a:pt x="12" y="7"/>
                  </a:cubicBezTo>
                  <a:cubicBezTo>
                    <a:pt x="11" y="6"/>
                    <a:pt x="9" y="6"/>
                    <a:pt x="7" y="6"/>
                  </a:cubicBezTo>
                  <a:cubicBezTo>
                    <a:pt x="5" y="5"/>
                    <a:pt x="3" y="4"/>
                    <a:pt x="2" y="3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35" name="Freeform 151"/>
            <p:cNvSpPr/>
            <p:nvPr/>
          </p:nvSpPr>
          <p:spPr bwMode="auto">
            <a:xfrm>
              <a:off x="2266057" y="1991028"/>
              <a:ext cx="51864" cy="82598"/>
            </a:xfrm>
            <a:custGeom>
              <a:avLst/>
              <a:gdLst>
                <a:gd name="T0" fmla="*/ 0 w 11"/>
                <a:gd name="T1" fmla="*/ 0 h 18"/>
                <a:gd name="T2" fmla="*/ 2 w 11"/>
                <a:gd name="T3" fmla="*/ 2 h 18"/>
                <a:gd name="T4" fmla="*/ 7 w 11"/>
                <a:gd name="T5" fmla="*/ 8 h 18"/>
                <a:gd name="T6" fmla="*/ 10 w 11"/>
                <a:gd name="T7" fmla="*/ 15 h 18"/>
                <a:gd name="T8" fmla="*/ 11 w 11"/>
                <a:gd name="T9" fmla="*/ 18 h 18"/>
                <a:gd name="T10" fmla="*/ 9 w 11"/>
                <a:gd name="T11" fmla="*/ 16 h 18"/>
                <a:gd name="T12" fmla="*/ 4 w 11"/>
                <a:gd name="T13" fmla="*/ 10 h 18"/>
                <a:gd name="T14" fmla="*/ 0 w 11"/>
                <a:gd name="T15" fmla="*/ 4 h 18"/>
                <a:gd name="T16" fmla="*/ 0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4" y="4"/>
                    <a:pt x="6" y="6"/>
                    <a:pt x="7" y="8"/>
                  </a:cubicBezTo>
                  <a:cubicBezTo>
                    <a:pt x="9" y="10"/>
                    <a:pt x="10" y="12"/>
                    <a:pt x="10" y="15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8"/>
                    <a:pt x="10" y="17"/>
                    <a:pt x="9" y="16"/>
                  </a:cubicBezTo>
                  <a:cubicBezTo>
                    <a:pt x="7" y="14"/>
                    <a:pt x="5" y="12"/>
                    <a:pt x="4" y="10"/>
                  </a:cubicBezTo>
                  <a:cubicBezTo>
                    <a:pt x="2" y="8"/>
                    <a:pt x="1" y="6"/>
                    <a:pt x="0" y="4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36" name="Freeform 152"/>
            <p:cNvSpPr/>
            <p:nvPr/>
          </p:nvSpPr>
          <p:spPr bwMode="auto">
            <a:xfrm>
              <a:off x="2483116" y="2050575"/>
              <a:ext cx="195929" cy="151749"/>
            </a:xfrm>
            <a:custGeom>
              <a:avLst/>
              <a:gdLst>
                <a:gd name="T0" fmla="*/ 29 w 42"/>
                <a:gd name="T1" fmla="*/ 32 h 33"/>
                <a:gd name="T2" fmla="*/ 34 w 42"/>
                <a:gd name="T3" fmla="*/ 32 h 33"/>
                <a:gd name="T4" fmla="*/ 38 w 42"/>
                <a:gd name="T5" fmla="*/ 30 h 33"/>
                <a:gd name="T6" fmla="*/ 40 w 42"/>
                <a:gd name="T7" fmla="*/ 24 h 33"/>
                <a:gd name="T8" fmla="*/ 40 w 42"/>
                <a:gd name="T9" fmla="*/ 16 h 33"/>
                <a:gd name="T10" fmla="*/ 38 w 42"/>
                <a:gd name="T11" fmla="*/ 8 h 33"/>
                <a:gd name="T12" fmla="*/ 31 w 42"/>
                <a:gd name="T13" fmla="*/ 3 h 33"/>
                <a:gd name="T14" fmla="*/ 21 w 42"/>
                <a:gd name="T15" fmla="*/ 2 h 33"/>
                <a:gd name="T16" fmla="*/ 12 w 42"/>
                <a:gd name="T17" fmla="*/ 3 h 33"/>
                <a:gd name="T18" fmla="*/ 5 w 42"/>
                <a:gd name="T19" fmla="*/ 7 h 33"/>
                <a:gd name="T20" fmla="*/ 4 w 42"/>
                <a:gd name="T21" fmla="*/ 24 h 33"/>
                <a:gd name="T22" fmla="*/ 7 w 42"/>
                <a:gd name="T23" fmla="*/ 29 h 33"/>
                <a:gd name="T24" fmla="*/ 11 w 42"/>
                <a:gd name="T25" fmla="*/ 32 h 33"/>
                <a:gd name="T26" fmla="*/ 15 w 42"/>
                <a:gd name="T27" fmla="*/ 33 h 33"/>
                <a:gd name="T28" fmla="*/ 11 w 42"/>
                <a:gd name="T29" fmla="*/ 32 h 33"/>
                <a:gd name="T30" fmla="*/ 6 w 42"/>
                <a:gd name="T31" fmla="*/ 30 h 33"/>
                <a:gd name="T32" fmla="*/ 2 w 42"/>
                <a:gd name="T33" fmla="*/ 24 h 33"/>
                <a:gd name="T34" fmla="*/ 3 w 42"/>
                <a:gd name="T35" fmla="*/ 7 h 33"/>
                <a:gd name="T36" fmla="*/ 11 w 42"/>
                <a:gd name="T37" fmla="*/ 1 h 33"/>
                <a:gd name="T38" fmla="*/ 21 w 42"/>
                <a:gd name="T39" fmla="*/ 0 h 33"/>
                <a:gd name="T40" fmla="*/ 31 w 42"/>
                <a:gd name="T41" fmla="*/ 1 h 33"/>
                <a:gd name="T42" fmla="*/ 40 w 42"/>
                <a:gd name="T43" fmla="*/ 7 h 33"/>
                <a:gd name="T44" fmla="*/ 42 w 42"/>
                <a:gd name="T45" fmla="*/ 16 h 33"/>
                <a:gd name="T46" fmla="*/ 42 w 42"/>
                <a:gd name="T47" fmla="*/ 24 h 33"/>
                <a:gd name="T48" fmla="*/ 39 w 42"/>
                <a:gd name="T49" fmla="*/ 31 h 33"/>
                <a:gd name="T50" fmla="*/ 34 w 42"/>
                <a:gd name="T51" fmla="*/ 33 h 33"/>
                <a:gd name="T52" fmla="*/ 29 w 42"/>
                <a:gd name="T5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33">
                  <a:moveTo>
                    <a:pt x="29" y="32"/>
                  </a:moveTo>
                  <a:cubicBezTo>
                    <a:pt x="29" y="32"/>
                    <a:pt x="31" y="32"/>
                    <a:pt x="34" y="32"/>
                  </a:cubicBezTo>
                  <a:cubicBezTo>
                    <a:pt x="35" y="32"/>
                    <a:pt x="37" y="31"/>
                    <a:pt x="38" y="30"/>
                  </a:cubicBezTo>
                  <a:cubicBezTo>
                    <a:pt x="39" y="28"/>
                    <a:pt x="39" y="26"/>
                    <a:pt x="40" y="24"/>
                  </a:cubicBezTo>
                  <a:cubicBezTo>
                    <a:pt x="40" y="21"/>
                    <a:pt x="40" y="19"/>
                    <a:pt x="40" y="16"/>
                  </a:cubicBezTo>
                  <a:cubicBezTo>
                    <a:pt x="40" y="13"/>
                    <a:pt x="40" y="10"/>
                    <a:pt x="38" y="8"/>
                  </a:cubicBezTo>
                  <a:cubicBezTo>
                    <a:pt x="37" y="5"/>
                    <a:pt x="34" y="4"/>
                    <a:pt x="31" y="3"/>
                  </a:cubicBezTo>
                  <a:cubicBezTo>
                    <a:pt x="28" y="2"/>
                    <a:pt x="25" y="2"/>
                    <a:pt x="21" y="2"/>
                  </a:cubicBezTo>
                  <a:cubicBezTo>
                    <a:pt x="18" y="2"/>
                    <a:pt x="15" y="2"/>
                    <a:pt x="12" y="3"/>
                  </a:cubicBezTo>
                  <a:cubicBezTo>
                    <a:pt x="9" y="3"/>
                    <a:pt x="5" y="5"/>
                    <a:pt x="5" y="7"/>
                  </a:cubicBezTo>
                  <a:cubicBezTo>
                    <a:pt x="3" y="13"/>
                    <a:pt x="2" y="19"/>
                    <a:pt x="4" y="24"/>
                  </a:cubicBezTo>
                  <a:cubicBezTo>
                    <a:pt x="4" y="26"/>
                    <a:pt x="5" y="28"/>
                    <a:pt x="7" y="29"/>
                  </a:cubicBezTo>
                  <a:cubicBezTo>
                    <a:pt x="8" y="31"/>
                    <a:pt x="9" y="31"/>
                    <a:pt x="11" y="32"/>
                  </a:cubicBezTo>
                  <a:cubicBezTo>
                    <a:pt x="14" y="33"/>
                    <a:pt x="15" y="32"/>
                    <a:pt x="15" y="33"/>
                  </a:cubicBezTo>
                  <a:cubicBezTo>
                    <a:pt x="15" y="32"/>
                    <a:pt x="14" y="33"/>
                    <a:pt x="11" y="32"/>
                  </a:cubicBezTo>
                  <a:cubicBezTo>
                    <a:pt x="9" y="32"/>
                    <a:pt x="7" y="32"/>
                    <a:pt x="6" y="30"/>
                  </a:cubicBezTo>
                  <a:cubicBezTo>
                    <a:pt x="4" y="29"/>
                    <a:pt x="2" y="27"/>
                    <a:pt x="2" y="24"/>
                  </a:cubicBezTo>
                  <a:cubicBezTo>
                    <a:pt x="0" y="19"/>
                    <a:pt x="1" y="13"/>
                    <a:pt x="3" y="7"/>
                  </a:cubicBezTo>
                  <a:cubicBezTo>
                    <a:pt x="4" y="3"/>
                    <a:pt x="8" y="2"/>
                    <a:pt x="11" y="1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25" y="0"/>
                    <a:pt x="28" y="0"/>
                    <a:pt x="31" y="1"/>
                  </a:cubicBezTo>
                  <a:cubicBezTo>
                    <a:pt x="35" y="2"/>
                    <a:pt x="38" y="3"/>
                    <a:pt x="40" y="7"/>
                  </a:cubicBezTo>
                  <a:cubicBezTo>
                    <a:pt x="42" y="10"/>
                    <a:pt x="42" y="13"/>
                    <a:pt x="42" y="16"/>
                  </a:cubicBezTo>
                  <a:cubicBezTo>
                    <a:pt x="42" y="19"/>
                    <a:pt x="42" y="22"/>
                    <a:pt x="42" y="24"/>
                  </a:cubicBezTo>
                  <a:cubicBezTo>
                    <a:pt x="42" y="27"/>
                    <a:pt x="41" y="29"/>
                    <a:pt x="39" y="31"/>
                  </a:cubicBezTo>
                  <a:cubicBezTo>
                    <a:pt x="37" y="32"/>
                    <a:pt x="35" y="33"/>
                    <a:pt x="34" y="33"/>
                  </a:cubicBezTo>
                  <a:cubicBezTo>
                    <a:pt x="31" y="33"/>
                    <a:pt x="29" y="32"/>
                    <a:pt x="29" y="32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37" name="Freeform 153"/>
            <p:cNvSpPr/>
            <p:nvPr/>
          </p:nvSpPr>
          <p:spPr bwMode="auto">
            <a:xfrm>
              <a:off x="2554188" y="2106281"/>
              <a:ext cx="59547" cy="55705"/>
            </a:xfrm>
            <a:custGeom>
              <a:avLst/>
              <a:gdLst>
                <a:gd name="T0" fmla="*/ 1 w 13"/>
                <a:gd name="T1" fmla="*/ 0 h 12"/>
                <a:gd name="T2" fmla="*/ 2 w 13"/>
                <a:gd name="T3" fmla="*/ 5 h 12"/>
                <a:gd name="T4" fmla="*/ 4 w 13"/>
                <a:gd name="T5" fmla="*/ 9 h 12"/>
                <a:gd name="T6" fmla="*/ 3 w 13"/>
                <a:gd name="T7" fmla="*/ 8 h 12"/>
                <a:gd name="T8" fmla="*/ 4 w 13"/>
                <a:gd name="T9" fmla="*/ 7 h 12"/>
                <a:gd name="T10" fmla="*/ 6 w 13"/>
                <a:gd name="T11" fmla="*/ 6 h 12"/>
                <a:gd name="T12" fmla="*/ 8 w 13"/>
                <a:gd name="T13" fmla="*/ 5 h 12"/>
                <a:gd name="T14" fmla="*/ 9 w 13"/>
                <a:gd name="T15" fmla="*/ 5 h 12"/>
                <a:gd name="T16" fmla="*/ 9 w 13"/>
                <a:gd name="T17" fmla="*/ 5 h 12"/>
                <a:gd name="T18" fmla="*/ 9 w 13"/>
                <a:gd name="T19" fmla="*/ 5 h 12"/>
                <a:gd name="T20" fmla="*/ 9 w 13"/>
                <a:gd name="T21" fmla="*/ 5 h 12"/>
                <a:gd name="T22" fmla="*/ 9 w 13"/>
                <a:gd name="T23" fmla="*/ 5 h 12"/>
                <a:gd name="T24" fmla="*/ 9 w 13"/>
                <a:gd name="T25" fmla="*/ 5 h 12"/>
                <a:gd name="T26" fmla="*/ 9 w 13"/>
                <a:gd name="T27" fmla="*/ 5 h 12"/>
                <a:gd name="T28" fmla="*/ 9 w 13"/>
                <a:gd name="T29" fmla="*/ 5 h 12"/>
                <a:gd name="T30" fmla="*/ 9 w 13"/>
                <a:gd name="T31" fmla="*/ 5 h 12"/>
                <a:gd name="T32" fmla="*/ 9 w 13"/>
                <a:gd name="T33" fmla="*/ 5 h 12"/>
                <a:gd name="T34" fmla="*/ 9 w 13"/>
                <a:gd name="T35" fmla="*/ 5 h 12"/>
                <a:gd name="T36" fmla="*/ 9 w 13"/>
                <a:gd name="T37" fmla="*/ 4 h 12"/>
                <a:gd name="T38" fmla="*/ 7 w 13"/>
                <a:gd name="T39" fmla="*/ 3 h 12"/>
                <a:gd name="T40" fmla="*/ 3 w 13"/>
                <a:gd name="T41" fmla="*/ 1 h 12"/>
                <a:gd name="T42" fmla="*/ 8 w 13"/>
                <a:gd name="T43" fmla="*/ 1 h 12"/>
                <a:gd name="T44" fmla="*/ 11 w 13"/>
                <a:gd name="T45" fmla="*/ 2 h 12"/>
                <a:gd name="T46" fmla="*/ 12 w 13"/>
                <a:gd name="T47" fmla="*/ 3 h 12"/>
                <a:gd name="T48" fmla="*/ 13 w 13"/>
                <a:gd name="T49" fmla="*/ 4 h 12"/>
                <a:gd name="T50" fmla="*/ 13 w 13"/>
                <a:gd name="T51" fmla="*/ 4 h 12"/>
                <a:gd name="T52" fmla="*/ 13 w 13"/>
                <a:gd name="T53" fmla="*/ 4 h 12"/>
                <a:gd name="T54" fmla="*/ 13 w 13"/>
                <a:gd name="T55" fmla="*/ 5 h 12"/>
                <a:gd name="T56" fmla="*/ 13 w 13"/>
                <a:gd name="T57" fmla="*/ 5 h 12"/>
                <a:gd name="T58" fmla="*/ 13 w 13"/>
                <a:gd name="T59" fmla="*/ 5 h 12"/>
                <a:gd name="T60" fmla="*/ 13 w 13"/>
                <a:gd name="T61" fmla="*/ 5 h 12"/>
                <a:gd name="T62" fmla="*/ 13 w 13"/>
                <a:gd name="T63" fmla="*/ 5 h 12"/>
                <a:gd name="T64" fmla="*/ 12 w 13"/>
                <a:gd name="T65" fmla="*/ 7 h 12"/>
                <a:gd name="T66" fmla="*/ 10 w 13"/>
                <a:gd name="T67" fmla="*/ 9 h 12"/>
                <a:gd name="T68" fmla="*/ 8 w 13"/>
                <a:gd name="T69" fmla="*/ 10 h 12"/>
                <a:gd name="T70" fmla="*/ 5 w 13"/>
                <a:gd name="T71" fmla="*/ 11 h 12"/>
                <a:gd name="T72" fmla="*/ 2 w 13"/>
                <a:gd name="T73" fmla="*/ 12 h 12"/>
                <a:gd name="T74" fmla="*/ 1 w 13"/>
                <a:gd name="T75" fmla="*/ 12 h 12"/>
                <a:gd name="T76" fmla="*/ 1 w 13"/>
                <a:gd name="T77" fmla="*/ 10 h 12"/>
                <a:gd name="T78" fmla="*/ 0 w 13"/>
                <a:gd name="T79" fmla="*/ 5 h 12"/>
                <a:gd name="T80" fmla="*/ 1 w 13"/>
                <a:gd name="T8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2">
                  <a:moveTo>
                    <a:pt x="1" y="0"/>
                  </a:moveTo>
                  <a:cubicBezTo>
                    <a:pt x="2" y="2"/>
                    <a:pt x="2" y="3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1" y="2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0" y="9"/>
                  </a:cubicBezTo>
                  <a:cubicBezTo>
                    <a:pt x="10" y="9"/>
                    <a:pt x="9" y="10"/>
                    <a:pt x="8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5" y="11"/>
                    <a:pt x="4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38" name="Freeform 154"/>
            <p:cNvSpPr/>
            <p:nvPr/>
          </p:nvSpPr>
          <p:spPr bwMode="auto">
            <a:xfrm>
              <a:off x="2492720" y="2152382"/>
              <a:ext cx="65310" cy="59547"/>
            </a:xfrm>
            <a:custGeom>
              <a:avLst/>
              <a:gdLst>
                <a:gd name="T0" fmla="*/ 1 w 14"/>
                <a:gd name="T1" fmla="*/ 0 h 13"/>
                <a:gd name="T2" fmla="*/ 1 w 14"/>
                <a:gd name="T3" fmla="*/ 1 h 13"/>
                <a:gd name="T4" fmla="*/ 2 w 14"/>
                <a:gd name="T5" fmla="*/ 3 h 13"/>
                <a:gd name="T6" fmla="*/ 3 w 14"/>
                <a:gd name="T7" fmla="*/ 6 h 13"/>
                <a:gd name="T8" fmla="*/ 4 w 14"/>
                <a:gd name="T9" fmla="*/ 7 h 13"/>
                <a:gd name="T10" fmla="*/ 5 w 14"/>
                <a:gd name="T11" fmla="*/ 9 h 13"/>
                <a:gd name="T12" fmla="*/ 6 w 14"/>
                <a:gd name="T13" fmla="*/ 9 h 13"/>
                <a:gd name="T14" fmla="*/ 8 w 14"/>
                <a:gd name="T15" fmla="*/ 10 h 13"/>
                <a:gd name="T16" fmla="*/ 11 w 14"/>
                <a:gd name="T17" fmla="*/ 11 h 13"/>
                <a:gd name="T18" fmla="*/ 13 w 14"/>
                <a:gd name="T19" fmla="*/ 11 h 13"/>
                <a:gd name="T20" fmla="*/ 14 w 14"/>
                <a:gd name="T21" fmla="*/ 12 h 13"/>
                <a:gd name="T22" fmla="*/ 13 w 14"/>
                <a:gd name="T23" fmla="*/ 12 h 13"/>
                <a:gd name="T24" fmla="*/ 11 w 14"/>
                <a:gd name="T25" fmla="*/ 13 h 13"/>
                <a:gd name="T26" fmla="*/ 7 w 14"/>
                <a:gd name="T27" fmla="*/ 12 h 13"/>
                <a:gd name="T28" fmla="*/ 5 w 14"/>
                <a:gd name="T29" fmla="*/ 11 h 13"/>
                <a:gd name="T30" fmla="*/ 4 w 14"/>
                <a:gd name="T31" fmla="*/ 10 h 13"/>
                <a:gd name="T32" fmla="*/ 2 w 14"/>
                <a:gd name="T33" fmla="*/ 9 h 13"/>
                <a:gd name="T34" fmla="*/ 1 w 14"/>
                <a:gd name="T35" fmla="*/ 7 h 13"/>
                <a:gd name="T36" fmla="*/ 0 w 14"/>
                <a:gd name="T37" fmla="*/ 4 h 13"/>
                <a:gd name="T38" fmla="*/ 0 w 14"/>
                <a:gd name="T39" fmla="*/ 1 h 13"/>
                <a:gd name="T40" fmla="*/ 1 w 14"/>
                <a:gd name="T4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3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9" y="10"/>
                    <a:pt x="10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2" y="12"/>
                    <a:pt x="11" y="13"/>
                    <a:pt x="11" y="13"/>
                  </a:cubicBezTo>
                  <a:cubicBezTo>
                    <a:pt x="10" y="13"/>
                    <a:pt x="8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1"/>
                    <a:pt x="4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39" name="Freeform 155"/>
            <p:cNvSpPr/>
            <p:nvPr/>
          </p:nvSpPr>
          <p:spPr bwMode="auto">
            <a:xfrm>
              <a:off x="2617577" y="2156223"/>
              <a:ext cx="55705" cy="51864"/>
            </a:xfrm>
            <a:custGeom>
              <a:avLst/>
              <a:gdLst>
                <a:gd name="T0" fmla="*/ 12 w 12"/>
                <a:gd name="T1" fmla="*/ 0 h 11"/>
                <a:gd name="T2" fmla="*/ 12 w 12"/>
                <a:gd name="T3" fmla="*/ 3 h 11"/>
                <a:gd name="T4" fmla="*/ 12 w 12"/>
                <a:gd name="T5" fmla="*/ 6 h 11"/>
                <a:gd name="T6" fmla="*/ 12 w 12"/>
                <a:gd name="T7" fmla="*/ 8 h 11"/>
                <a:gd name="T8" fmla="*/ 9 w 12"/>
                <a:gd name="T9" fmla="*/ 10 h 11"/>
                <a:gd name="T10" fmla="*/ 3 w 12"/>
                <a:gd name="T11" fmla="*/ 10 h 11"/>
                <a:gd name="T12" fmla="*/ 0 w 12"/>
                <a:gd name="T13" fmla="*/ 10 h 11"/>
                <a:gd name="T14" fmla="*/ 3 w 12"/>
                <a:gd name="T15" fmla="*/ 8 h 11"/>
                <a:gd name="T16" fmla="*/ 5 w 12"/>
                <a:gd name="T17" fmla="*/ 7 h 11"/>
                <a:gd name="T18" fmla="*/ 8 w 12"/>
                <a:gd name="T19" fmla="*/ 6 h 11"/>
                <a:gd name="T20" fmla="*/ 8 w 12"/>
                <a:gd name="T21" fmla="*/ 6 h 11"/>
                <a:gd name="T22" fmla="*/ 9 w 12"/>
                <a:gd name="T23" fmla="*/ 5 h 11"/>
                <a:gd name="T24" fmla="*/ 10 w 12"/>
                <a:gd name="T25" fmla="*/ 3 h 11"/>
                <a:gd name="T26" fmla="*/ 12 w 12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12" y="0"/>
                    <a:pt x="12" y="1"/>
                    <a:pt x="12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7"/>
                    <a:pt x="12" y="7"/>
                    <a:pt x="12" y="8"/>
                  </a:cubicBezTo>
                  <a:cubicBezTo>
                    <a:pt x="11" y="9"/>
                    <a:pt x="10" y="10"/>
                    <a:pt x="9" y="10"/>
                  </a:cubicBezTo>
                  <a:cubicBezTo>
                    <a:pt x="7" y="11"/>
                    <a:pt x="4" y="11"/>
                    <a:pt x="3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1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1" y="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340" name="组合 339"/>
          <p:cNvGrpSpPr/>
          <p:nvPr/>
        </p:nvGrpSpPr>
        <p:grpSpPr>
          <a:xfrm>
            <a:off x="1659901" y="2252867"/>
            <a:ext cx="1442342" cy="652617"/>
            <a:chOff x="7109327" y="3179834"/>
            <a:chExt cx="1923123" cy="870156"/>
          </a:xfrm>
        </p:grpSpPr>
        <p:sp>
          <p:nvSpPr>
            <p:cNvPr id="341" name="文本框 340"/>
            <p:cNvSpPr txBox="1"/>
            <p:nvPr/>
          </p:nvSpPr>
          <p:spPr>
            <a:xfrm>
              <a:off x="7109327" y="3179834"/>
              <a:ext cx="1923123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1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342" name="文本框 341"/>
            <p:cNvSpPr txBox="1"/>
            <p:nvPr/>
          </p:nvSpPr>
          <p:spPr>
            <a:xfrm>
              <a:off x="7115248" y="3465214"/>
              <a:ext cx="15593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827667" y="2237117"/>
            <a:ext cx="889144" cy="769044"/>
            <a:chOff x="1103556" y="2678021"/>
            <a:chExt cx="1185525" cy="1025392"/>
          </a:xfrm>
        </p:grpSpPr>
        <p:grpSp>
          <p:nvGrpSpPr>
            <p:cNvPr id="344" name="组合 343"/>
            <p:cNvGrpSpPr/>
            <p:nvPr/>
          </p:nvGrpSpPr>
          <p:grpSpPr>
            <a:xfrm>
              <a:off x="1103556" y="2678021"/>
              <a:ext cx="1185525" cy="816524"/>
              <a:chOff x="1103556" y="2678021"/>
              <a:chExt cx="1185525" cy="816524"/>
            </a:xfrm>
          </p:grpSpPr>
          <p:sp>
            <p:nvSpPr>
              <p:cNvPr id="346" name="文本框 345"/>
              <p:cNvSpPr txBox="1"/>
              <p:nvPr/>
            </p:nvSpPr>
            <p:spPr>
              <a:xfrm>
                <a:off x="1337452" y="2678021"/>
                <a:ext cx="95162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7F4995"/>
                    </a:solidFill>
                    <a:latin typeface="Impact" panose="020B0806030902050204" pitchFamily="34" charset="0"/>
                  </a:rPr>
                  <a:t>10</a:t>
                </a:r>
                <a:r>
                  <a:rPr lang="en-US" altLang="zh-CN" sz="1500" dirty="0">
                    <a:solidFill>
                      <a:srgbClr val="7F4995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2700" dirty="0">
                  <a:solidFill>
                    <a:srgbClr val="7F4995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7" name="文本框 346"/>
              <p:cNvSpPr txBox="1"/>
              <p:nvPr/>
            </p:nvSpPr>
            <p:spPr>
              <a:xfrm>
                <a:off x="1103556" y="3163600"/>
                <a:ext cx="958616" cy="33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1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01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  <p:sp>
            <p:nvSpPr>
              <p:cNvPr id="348" name="椭圆 347"/>
              <p:cNvSpPr/>
              <p:nvPr/>
            </p:nvSpPr>
            <p:spPr>
              <a:xfrm>
                <a:off x="1926337" y="3238313"/>
                <a:ext cx="226195" cy="226195"/>
              </a:xfrm>
              <a:prstGeom prst="ellipse">
                <a:avLst/>
              </a:prstGeom>
              <a:solidFill>
                <a:srgbClr val="7F49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25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5" name="文本框 344"/>
            <p:cNvSpPr txBox="1"/>
            <p:nvPr/>
          </p:nvSpPr>
          <p:spPr>
            <a:xfrm>
              <a:off x="1835724" y="3210970"/>
              <a:ext cx="39428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prstClr val="white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9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349" name="直接连接符 348"/>
          <p:cNvCxnSpPr/>
          <p:nvPr/>
        </p:nvCxnSpPr>
        <p:spPr>
          <a:xfrm>
            <a:off x="1671977" y="2307928"/>
            <a:ext cx="0" cy="5292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1" dur="750"/>
                                            <p:tgtEl>
                                              <p:spTgt spid="3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4" dur="750"/>
                                            <p:tgtEl>
                                              <p:spTgt spid="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7" dur="75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0" dur="75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3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1" dur="750"/>
                                            <p:tgtEl>
                                              <p:spTgt spid="3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4" dur="750"/>
                                            <p:tgtEl>
                                              <p:spTgt spid="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7" dur="75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0" dur="75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3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93849" y="872574"/>
            <a:ext cx="2098231" cy="1776530"/>
            <a:chOff x="3193849" y="872574"/>
            <a:chExt cx="2098231" cy="1776530"/>
          </a:xfrm>
        </p:grpSpPr>
        <p:sp>
          <p:nvSpPr>
            <p:cNvPr id="5" name="椭圆 4"/>
            <p:cNvSpPr/>
            <p:nvPr/>
          </p:nvSpPr>
          <p:spPr>
            <a:xfrm>
              <a:off x="3193849" y="872574"/>
              <a:ext cx="1776530" cy="1776530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491880" y="1577563"/>
              <a:ext cx="1800200" cy="706155"/>
              <a:chOff x="3491880" y="1577563"/>
              <a:chExt cx="1800200" cy="706155"/>
            </a:xfrm>
          </p:grpSpPr>
          <p:sp>
            <p:nvSpPr>
              <p:cNvPr id="7" name="TextBox 11"/>
              <p:cNvSpPr txBox="1"/>
              <p:nvPr/>
            </p:nvSpPr>
            <p:spPr>
              <a:xfrm>
                <a:off x="3491880" y="1577563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4000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zh-CN" altLang="en-US" sz="2400" dirty="0">
                    <a:solidFill>
                      <a:srgbClr val="E87071"/>
                    </a:solidFill>
                  </a:rPr>
                  <a:t>关于我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491880" y="1945164"/>
                <a:ext cx="1800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50000"/>
                      </a:schemeClr>
                    </a:solidFill>
                    <a:ea typeface="幼圆" panose="02010509060101010101" pitchFamily="49" charset="-122"/>
                  </a:rPr>
                  <a:t>ABOUT ME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831293" y="555526"/>
            <a:ext cx="2160240" cy="2160240"/>
            <a:chOff x="5831293" y="555526"/>
            <a:chExt cx="2160240" cy="2160240"/>
          </a:xfrm>
        </p:grpSpPr>
        <p:sp>
          <p:nvSpPr>
            <p:cNvPr id="10" name="椭圆 9"/>
            <p:cNvSpPr/>
            <p:nvPr/>
          </p:nvSpPr>
          <p:spPr>
            <a:xfrm>
              <a:off x="5831293" y="555526"/>
              <a:ext cx="2160240" cy="2160240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33"/>
            <p:cNvSpPr txBox="1"/>
            <p:nvPr/>
          </p:nvSpPr>
          <p:spPr>
            <a:xfrm>
              <a:off x="6287729" y="129175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accent1"/>
                  </a:solidFill>
                </a:defRPr>
              </a:lvl1pPr>
            </a:lstStyle>
            <a:p>
              <a:pPr algn="r"/>
              <a:r>
                <a:rPr lang="zh-CN" altLang="en-US" sz="2400" dirty="0" smtClean="0">
                  <a:solidFill>
                    <a:srgbClr val="FEB851"/>
                  </a:solidFill>
                </a:rPr>
                <a:t>岗位认知</a:t>
              </a:r>
              <a:endParaRPr lang="zh-CN" altLang="en-US" sz="2400" dirty="0">
                <a:solidFill>
                  <a:srgbClr val="FEB85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903301" y="1659356"/>
              <a:ext cx="180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POST COGNTIVE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33126" y="2409650"/>
            <a:ext cx="2466356" cy="2466356"/>
            <a:chOff x="4233126" y="2409650"/>
            <a:chExt cx="2466356" cy="2466356"/>
          </a:xfrm>
        </p:grpSpPr>
        <p:sp>
          <p:nvSpPr>
            <p:cNvPr id="14" name="椭圆 13"/>
            <p:cNvSpPr/>
            <p:nvPr/>
          </p:nvSpPr>
          <p:spPr>
            <a:xfrm>
              <a:off x="4233126" y="2409650"/>
              <a:ext cx="2466356" cy="2466356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45"/>
            <p:cNvSpPr txBox="1"/>
            <p:nvPr/>
          </p:nvSpPr>
          <p:spPr>
            <a:xfrm>
              <a:off x="4893392" y="354195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accent1"/>
                  </a:solidFill>
                </a:defRPr>
              </a:lvl1pPr>
            </a:lstStyle>
            <a:p>
              <a:pPr algn="r"/>
              <a:r>
                <a:rPr lang="zh-CN" altLang="en-US" sz="2400" dirty="0" smtClean="0">
                  <a:solidFill>
                    <a:srgbClr val="01ACBE"/>
                  </a:solidFill>
                </a:rPr>
                <a:t>胜任能力</a:t>
              </a:r>
              <a:endParaRPr lang="zh-CN" altLang="en-US" sz="2400" dirty="0">
                <a:solidFill>
                  <a:srgbClr val="01ACB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508964" y="3909553"/>
              <a:ext cx="180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COMPETENCE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87624" y="2283718"/>
            <a:ext cx="2365196" cy="2365196"/>
            <a:chOff x="1187624" y="2283718"/>
            <a:chExt cx="2365196" cy="2365196"/>
          </a:xfrm>
        </p:grpSpPr>
        <p:sp>
          <p:nvSpPr>
            <p:cNvPr id="18" name="椭圆 17"/>
            <p:cNvSpPr/>
            <p:nvPr/>
          </p:nvSpPr>
          <p:spPr>
            <a:xfrm>
              <a:off x="1187624" y="2283718"/>
              <a:ext cx="2365196" cy="2365196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54"/>
            <p:cNvSpPr txBox="1"/>
            <p:nvPr/>
          </p:nvSpPr>
          <p:spPr>
            <a:xfrm>
              <a:off x="1836045" y="317336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accent1"/>
                  </a:solidFill>
                </a:defRPr>
              </a:lvl1pPr>
            </a:lstStyle>
            <a:p>
              <a:pPr algn="r"/>
              <a:r>
                <a:rPr lang="zh-CN" altLang="en-US" sz="2400" dirty="0" smtClean="0">
                  <a:solidFill>
                    <a:srgbClr val="663A77"/>
                  </a:solidFill>
                </a:rPr>
                <a:t>目标规划</a:t>
              </a:r>
              <a:endParaRPr lang="zh-CN" altLang="en-US" sz="2400" dirty="0">
                <a:solidFill>
                  <a:srgbClr val="663A77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20572" y="3540969"/>
              <a:ext cx="19312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PROGRAMMING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21" name="TextBox 1"/>
          <p:cNvSpPr txBox="1"/>
          <p:nvPr/>
        </p:nvSpPr>
        <p:spPr>
          <a:xfrm>
            <a:off x="611560" y="66992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目录页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1560" y="1245989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rPr>
              <a:t>CONTENTS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9872" y="-15254"/>
            <a:ext cx="2304256" cy="779313"/>
            <a:chOff x="3419872" y="496293"/>
            <a:chExt cx="2304256" cy="779313"/>
          </a:xfrm>
        </p:grpSpPr>
        <p:sp>
          <p:nvSpPr>
            <p:cNvPr id="3" name="TextBox 29"/>
            <p:cNvSpPr txBox="1"/>
            <p:nvPr/>
          </p:nvSpPr>
          <p:spPr>
            <a:xfrm>
              <a:off x="3744391" y="496293"/>
              <a:ext cx="1620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663A77"/>
                  </a:solidFill>
                </a:rPr>
                <a:t>创新技能</a:t>
              </a:r>
              <a:endParaRPr lang="zh-CN" altLang="en-US" sz="2800" dirty="0">
                <a:solidFill>
                  <a:srgbClr val="663A77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Innovative S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kills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21334" y="3538659"/>
            <a:ext cx="4833526" cy="1622524"/>
            <a:chOff x="1685647" y="3197027"/>
            <a:chExt cx="8577897" cy="3167382"/>
          </a:xfrm>
        </p:grpSpPr>
        <p:sp>
          <p:nvSpPr>
            <p:cNvPr id="6" name="梯形 1037"/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-1" fmla="*/ 0 w 8663676"/>
                <a:gd name="connsiteY0-2" fmla="*/ 1863059 h 1863059"/>
                <a:gd name="connsiteX1-3" fmla="*/ 966909 w 8663676"/>
                <a:gd name="connsiteY1-4" fmla="*/ 0 h 1863059"/>
                <a:gd name="connsiteX2-5" fmla="*/ 7696767 w 8663676"/>
                <a:gd name="connsiteY2-6" fmla="*/ 0 h 1863059"/>
                <a:gd name="connsiteX3-7" fmla="*/ 8663676 w 8663676"/>
                <a:gd name="connsiteY3-8" fmla="*/ 1863059 h 1863059"/>
                <a:gd name="connsiteX4-9" fmla="*/ 0 w 8663676"/>
                <a:gd name="connsiteY4-10" fmla="*/ 1863059 h 1863059"/>
                <a:gd name="connsiteX0-11" fmla="*/ 0 w 8663676"/>
                <a:gd name="connsiteY0-12" fmla="*/ 1863059 h 1863059"/>
                <a:gd name="connsiteX1-13" fmla="*/ 966909 w 8663676"/>
                <a:gd name="connsiteY1-14" fmla="*/ 0 h 1863059"/>
                <a:gd name="connsiteX2-15" fmla="*/ 7696767 w 8663676"/>
                <a:gd name="connsiteY2-16" fmla="*/ 0 h 1863059"/>
                <a:gd name="connsiteX3-17" fmla="*/ 8663676 w 8663676"/>
                <a:gd name="connsiteY3-18" fmla="*/ 1863059 h 1863059"/>
                <a:gd name="connsiteX4-19" fmla="*/ 0 w 8663676"/>
                <a:gd name="connsiteY4-20" fmla="*/ 1863059 h 1863059"/>
                <a:gd name="connsiteX0-21" fmla="*/ 0 w 8663676"/>
                <a:gd name="connsiteY0-22" fmla="*/ 1863059 h 1863059"/>
                <a:gd name="connsiteX1-23" fmla="*/ 966909 w 8663676"/>
                <a:gd name="connsiteY1-24" fmla="*/ 0 h 1863059"/>
                <a:gd name="connsiteX2-25" fmla="*/ 7696767 w 8663676"/>
                <a:gd name="connsiteY2-26" fmla="*/ 0 h 1863059"/>
                <a:gd name="connsiteX3-27" fmla="*/ 8663676 w 8663676"/>
                <a:gd name="connsiteY3-28" fmla="*/ 1863059 h 1863059"/>
                <a:gd name="connsiteX4-29" fmla="*/ 0 w 8663676"/>
                <a:gd name="connsiteY4-30" fmla="*/ 1863059 h 1863059"/>
                <a:gd name="connsiteX0-31" fmla="*/ 0 w 8663676"/>
                <a:gd name="connsiteY0-32" fmla="*/ 1863059 h 1863059"/>
                <a:gd name="connsiteX1-33" fmla="*/ 966909 w 8663676"/>
                <a:gd name="connsiteY1-34" fmla="*/ 0 h 1863059"/>
                <a:gd name="connsiteX2-35" fmla="*/ 7696767 w 8663676"/>
                <a:gd name="connsiteY2-36" fmla="*/ 0 h 1863059"/>
                <a:gd name="connsiteX3-37" fmla="*/ 8663676 w 8663676"/>
                <a:gd name="connsiteY3-38" fmla="*/ 1863059 h 1863059"/>
                <a:gd name="connsiteX4-39" fmla="*/ 0 w 8663676"/>
                <a:gd name="connsiteY4-40" fmla="*/ 1863059 h 18630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7" name="Group 26"/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8" name="Freeform 27"/>
              <p:cNvSpPr/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9" name="Freeform 28"/>
              <p:cNvSpPr/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" name="Freeform 29"/>
              <p:cNvSpPr/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2" name="Freeform 31"/>
              <p:cNvSpPr/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3" name="Freeform 32"/>
              <p:cNvSpPr/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4" name="Freeform 33"/>
              <p:cNvSpPr/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5" name="Freeform 34"/>
              <p:cNvSpPr/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6" name="Freeform 35"/>
              <p:cNvSpPr/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7" name="Freeform 36"/>
              <p:cNvSpPr/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8" name="Freeform 37"/>
              <p:cNvSpPr/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9" name="Freeform 38"/>
              <p:cNvSpPr/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0" name="Freeform 39"/>
              <p:cNvSpPr/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" name="Freeform 40"/>
              <p:cNvSpPr/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2" name="Freeform 41"/>
              <p:cNvSpPr/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" name="Freeform 42"/>
              <p:cNvSpPr/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4" name="Freeform 43"/>
              <p:cNvSpPr/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5" name="Freeform 44"/>
              <p:cNvSpPr/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6" name="Freeform 45"/>
              <p:cNvSpPr/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27" name="Group 48"/>
          <p:cNvGrpSpPr>
            <a:grpSpLocks noChangeAspect="1"/>
          </p:cNvGrpSpPr>
          <p:nvPr/>
        </p:nvGrpSpPr>
        <p:grpSpPr bwMode="auto">
          <a:xfrm>
            <a:off x="1461550" y="1303075"/>
            <a:ext cx="6004334" cy="2377807"/>
            <a:chOff x="-627" y="390"/>
            <a:chExt cx="8934" cy="3538"/>
          </a:xfrm>
          <a:solidFill>
            <a:schemeClr val="bg1">
              <a:lumMod val="85000"/>
              <a:alpha val="38000"/>
            </a:schemeClr>
          </a:solidFill>
        </p:grpSpPr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-578" y="390"/>
              <a:ext cx="8885" cy="3538"/>
            </a:xfrm>
            <a:custGeom>
              <a:avLst/>
              <a:gdLst>
                <a:gd name="T0" fmla="*/ 2291 w 3758"/>
                <a:gd name="T1" fmla="*/ 237 h 1495"/>
                <a:gd name="T2" fmla="*/ 2322 w 3758"/>
                <a:gd name="T3" fmla="*/ 397 h 1495"/>
                <a:gd name="T4" fmla="*/ 2366 w 3758"/>
                <a:gd name="T5" fmla="*/ 228 h 1495"/>
                <a:gd name="T6" fmla="*/ 1776 w 3758"/>
                <a:gd name="T7" fmla="*/ 158 h 1495"/>
                <a:gd name="T8" fmla="*/ 1332 w 3758"/>
                <a:gd name="T9" fmla="*/ 125 h 1495"/>
                <a:gd name="T10" fmla="*/ 1806 w 3758"/>
                <a:gd name="T11" fmla="*/ 387 h 1495"/>
                <a:gd name="T12" fmla="*/ 1930 w 3758"/>
                <a:gd name="T13" fmla="*/ 436 h 1495"/>
                <a:gd name="T14" fmla="*/ 2203 w 3758"/>
                <a:gd name="T15" fmla="*/ 303 h 1495"/>
                <a:gd name="T16" fmla="*/ 1811 w 3758"/>
                <a:gd name="T17" fmla="*/ 227 h 1495"/>
                <a:gd name="T18" fmla="*/ 1453 w 3758"/>
                <a:gd name="T19" fmla="*/ 189 h 1495"/>
                <a:gd name="T20" fmla="*/ 1337 w 3758"/>
                <a:gd name="T21" fmla="*/ 97 h 1495"/>
                <a:gd name="T22" fmla="*/ 3253 w 3758"/>
                <a:gd name="T23" fmla="*/ 1486 h 1495"/>
                <a:gd name="T24" fmla="*/ 416 w 3758"/>
                <a:gd name="T25" fmla="*/ 1045 h 1495"/>
                <a:gd name="T26" fmla="*/ 679 w 3758"/>
                <a:gd name="T27" fmla="*/ 1017 h 1495"/>
                <a:gd name="T28" fmla="*/ 3144 w 3758"/>
                <a:gd name="T29" fmla="*/ 1434 h 1495"/>
                <a:gd name="T30" fmla="*/ 3273 w 3758"/>
                <a:gd name="T31" fmla="*/ 1311 h 1495"/>
                <a:gd name="T32" fmla="*/ 1549 w 3758"/>
                <a:gd name="T33" fmla="*/ 981 h 1495"/>
                <a:gd name="T34" fmla="*/ 1526 w 3758"/>
                <a:gd name="T35" fmla="*/ 976 h 1495"/>
                <a:gd name="T36" fmla="*/ 1273 w 3758"/>
                <a:gd name="T37" fmla="*/ 920 h 1495"/>
                <a:gd name="T38" fmla="*/ 1541 w 3758"/>
                <a:gd name="T39" fmla="*/ 877 h 1495"/>
                <a:gd name="T40" fmla="*/ 1502 w 3758"/>
                <a:gd name="T41" fmla="*/ 821 h 1495"/>
                <a:gd name="T42" fmla="*/ 1644 w 3758"/>
                <a:gd name="T43" fmla="*/ 671 h 1495"/>
                <a:gd name="T44" fmla="*/ 1273 w 3758"/>
                <a:gd name="T45" fmla="*/ 842 h 1495"/>
                <a:gd name="T46" fmla="*/ 1523 w 3758"/>
                <a:gd name="T47" fmla="*/ 633 h 1495"/>
                <a:gd name="T48" fmla="*/ 1737 w 3758"/>
                <a:gd name="T49" fmla="*/ 498 h 1495"/>
                <a:gd name="T50" fmla="*/ 216 w 3758"/>
                <a:gd name="T51" fmla="*/ 419 h 1495"/>
                <a:gd name="T52" fmla="*/ 484 w 3758"/>
                <a:gd name="T53" fmla="*/ 389 h 1495"/>
                <a:gd name="T54" fmla="*/ 58 w 3758"/>
                <a:gd name="T55" fmla="*/ 336 h 1495"/>
                <a:gd name="T56" fmla="*/ 3114 w 3758"/>
                <a:gd name="T57" fmla="*/ 270 h 1495"/>
                <a:gd name="T58" fmla="*/ 2938 w 3758"/>
                <a:gd name="T59" fmla="*/ 269 h 1495"/>
                <a:gd name="T60" fmla="*/ 2642 w 3758"/>
                <a:gd name="T61" fmla="*/ 239 h 1495"/>
                <a:gd name="T62" fmla="*/ 3300 w 3758"/>
                <a:gd name="T63" fmla="*/ 450 h 1495"/>
                <a:gd name="T64" fmla="*/ 2947 w 3758"/>
                <a:gd name="T65" fmla="*/ 392 h 1495"/>
                <a:gd name="T66" fmla="*/ 2990 w 3758"/>
                <a:gd name="T67" fmla="*/ 262 h 1495"/>
                <a:gd name="T68" fmla="*/ 3027 w 3758"/>
                <a:gd name="T69" fmla="*/ 176 h 1495"/>
                <a:gd name="T70" fmla="*/ 3216 w 3758"/>
                <a:gd name="T71" fmla="*/ 303 h 1495"/>
                <a:gd name="T72" fmla="*/ 3084 w 3758"/>
                <a:gd name="T73" fmla="*/ 197 h 1495"/>
                <a:gd name="T74" fmla="*/ 2770 w 3758"/>
                <a:gd name="T75" fmla="*/ 191 h 1495"/>
                <a:gd name="T76" fmla="*/ 2833 w 3758"/>
                <a:gd name="T77" fmla="*/ 173 h 1495"/>
                <a:gd name="T78" fmla="*/ 1125 w 3758"/>
                <a:gd name="T79" fmla="*/ 227 h 1495"/>
                <a:gd name="T80" fmla="*/ 1004 w 3758"/>
                <a:gd name="T81" fmla="*/ 207 h 1495"/>
                <a:gd name="T82" fmla="*/ 732 w 3758"/>
                <a:gd name="T83" fmla="*/ 292 h 1495"/>
                <a:gd name="T84" fmla="*/ 506 w 3758"/>
                <a:gd name="T85" fmla="*/ 257 h 1495"/>
                <a:gd name="T86" fmla="*/ 459 w 3758"/>
                <a:gd name="T87" fmla="*/ 423 h 1495"/>
                <a:gd name="T88" fmla="*/ 351 w 3758"/>
                <a:gd name="T89" fmla="*/ 468 h 1495"/>
                <a:gd name="T90" fmla="*/ 851 w 3758"/>
                <a:gd name="T91" fmla="*/ 182 h 1495"/>
                <a:gd name="T92" fmla="*/ 2769 w 3758"/>
                <a:gd name="T93" fmla="*/ 153 h 1495"/>
                <a:gd name="T94" fmla="*/ 3001 w 3758"/>
                <a:gd name="T95" fmla="*/ 148 h 1495"/>
                <a:gd name="T96" fmla="*/ 2760 w 3758"/>
                <a:gd name="T97" fmla="*/ 97 h 1495"/>
                <a:gd name="T98" fmla="*/ 428 w 3758"/>
                <a:gd name="T99" fmla="*/ 90 h 1495"/>
                <a:gd name="T100" fmla="*/ 896 w 3758"/>
                <a:gd name="T101" fmla="*/ 86 h 1495"/>
                <a:gd name="T102" fmla="*/ 550 w 3758"/>
                <a:gd name="T103" fmla="*/ 103 h 1495"/>
                <a:gd name="T104" fmla="*/ 1205 w 3758"/>
                <a:gd name="T105" fmla="*/ 54 h 1495"/>
                <a:gd name="T106" fmla="*/ 2950 w 3758"/>
                <a:gd name="T107" fmla="*/ 44 h 1495"/>
                <a:gd name="T108" fmla="*/ 3126 w 3758"/>
                <a:gd name="T109" fmla="*/ 17 h 1495"/>
                <a:gd name="T110" fmla="*/ 3042 w 3758"/>
                <a:gd name="T111" fmla="*/ 62 h 1495"/>
                <a:gd name="T112" fmla="*/ 3139 w 3758"/>
                <a:gd name="T113" fmla="*/ 79 h 1495"/>
                <a:gd name="T114" fmla="*/ 3351 w 3758"/>
                <a:gd name="T115" fmla="*/ 23 h 1495"/>
                <a:gd name="T116" fmla="*/ 3155 w 3758"/>
                <a:gd name="T117" fmla="*/ 93 h 1495"/>
                <a:gd name="T118" fmla="*/ 3360 w 3758"/>
                <a:gd name="T119" fmla="*/ 267 h 1495"/>
                <a:gd name="T120" fmla="*/ 3620 w 3758"/>
                <a:gd name="T121" fmla="*/ 218 h 1495"/>
                <a:gd name="T122" fmla="*/ 3662 w 3758"/>
                <a:gd name="T123" fmla="*/ 126 h 1495"/>
                <a:gd name="T124" fmla="*/ 3425 w 3758"/>
                <a:gd name="T125" fmla="*/ 2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8" h="1495">
                  <a:moveTo>
                    <a:pt x="3271" y="498"/>
                  </a:moveTo>
                  <a:cubicBezTo>
                    <a:pt x="3249" y="498"/>
                    <a:pt x="3249" y="498"/>
                    <a:pt x="3249" y="498"/>
                  </a:cubicBezTo>
                  <a:cubicBezTo>
                    <a:pt x="3251" y="502"/>
                    <a:pt x="3258" y="505"/>
                    <a:pt x="3263" y="505"/>
                  </a:cubicBezTo>
                  <a:cubicBezTo>
                    <a:pt x="3268" y="505"/>
                    <a:pt x="3272" y="503"/>
                    <a:pt x="3273" y="499"/>
                  </a:cubicBezTo>
                  <a:cubicBezTo>
                    <a:pt x="3273" y="499"/>
                    <a:pt x="3272" y="498"/>
                    <a:pt x="3271" y="498"/>
                  </a:cubicBezTo>
                  <a:moveTo>
                    <a:pt x="3334" y="498"/>
                  </a:moveTo>
                  <a:cubicBezTo>
                    <a:pt x="3308" y="498"/>
                    <a:pt x="3308" y="498"/>
                    <a:pt x="3308" y="498"/>
                  </a:cubicBezTo>
                  <a:cubicBezTo>
                    <a:pt x="3302" y="504"/>
                    <a:pt x="3294" y="509"/>
                    <a:pt x="3297" y="519"/>
                  </a:cubicBezTo>
                  <a:cubicBezTo>
                    <a:pt x="3299" y="520"/>
                    <a:pt x="3301" y="520"/>
                    <a:pt x="3303" y="520"/>
                  </a:cubicBezTo>
                  <a:cubicBezTo>
                    <a:pt x="3306" y="520"/>
                    <a:pt x="3309" y="520"/>
                    <a:pt x="3312" y="519"/>
                  </a:cubicBezTo>
                  <a:cubicBezTo>
                    <a:pt x="3316" y="519"/>
                    <a:pt x="3319" y="519"/>
                    <a:pt x="3322" y="519"/>
                  </a:cubicBezTo>
                  <a:cubicBezTo>
                    <a:pt x="3326" y="519"/>
                    <a:pt x="3329" y="519"/>
                    <a:pt x="3331" y="522"/>
                  </a:cubicBezTo>
                  <a:cubicBezTo>
                    <a:pt x="3329" y="524"/>
                    <a:pt x="3324" y="527"/>
                    <a:pt x="3328" y="531"/>
                  </a:cubicBezTo>
                  <a:cubicBezTo>
                    <a:pt x="3329" y="531"/>
                    <a:pt x="3330" y="531"/>
                    <a:pt x="3330" y="531"/>
                  </a:cubicBezTo>
                  <a:cubicBezTo>
                    <a:pt x="3336" y="531"/>
                    <a:pt x="3338" y="524"/>
                    <a:pt x="3342" y="522"/>
                  </a:cubicBezTo>
                  <a:cubicBezTo>
                    <a:pt x="3350" y="523"/>
                    <a:pt x="3347" y="532"/>
                    <a:pt x="3355" y="532"/>
                  </a:cubicBezTo>
                  <a:cubicBezTo>
                    <a:pt x="3356" y="532"/>
                    <a:pt x="3356" y="532"/>
                    <a:pt x="3357" y="531"/>
                  </a:cubicBezTo>
                  <a:cubicBezTo>
                    <a:pt x="3360" y="529"/>
                    <a:pt x="3363" y="526"/>
                    <a:pt x="3363" y="521"/>
                  </a:cubicBezTo>
                  <a:cubicBezTo>
                    <a:pt x="3361" y="517"/>
                    <a:pt x="3356" y="516"/>
                    <a:pt x="3353" y="513"/>
                  </a:cubicBezTo>
                  <a:cubicBezTo>
                    <a:pt x="3353" y="509"/>
                    <a:pt x="3358" y="510"/>
                    <a:pt x="3357" y="505"/>
                  </a:cubicBezTo>
                  <a:cubicBezTo>
                    <a:pt x="3351" y="502"/>
                    <a:pt x="3341" y="501"/>
                    <a:pt x="3334" y="498"/>
                  </a:cubicBezTo>
                  <a:moveTo>
                    <a:pt x="1944" y="395"/>
                  </a:moveTo>
                  <a:cubicBezTo>
                    <a:pt x="1937" y="395"/>
                    <a:pt x="1931" y="403"/>
                    <a:pt x="1935" y="407"/>
                  </a:cubicBezTo>
                  <a:cubicBezTo>
                    <a:pt x="1944" y="407"/>
                    <a:pt x="1947" y="403"/>
                    <a:pt x="1949" y="397"/>
                  </a:cubicBezTo>
                  <a:cubicBezTo>
                    <a:pt x="1947" y="396"/>
                    <a:pt x="1945" y="395"/>
                    <a:pt x="1944" y="395"/>
                  </a:cubicBezTo>
                  <a:moveTo>
                    <a:pt x="1991" y="248"/>
                  </a:moveTo>
                  <a:cubicBezTo>
                    <a:pt x="1987" y="248"/>
                    <a:pt x="1983" y="250"/>
                    <a:pt x="1984" y="253"/>
                  </a:cubicBezTo>
                  <a:cubicBezTo>
                    <a:pt x="1986" y="254"/>
                    <a:pt x="1988" y="255"/>
                    <a:pt x="1990" y="255"/>
                  </a:cubicBezTo>
                  <a:cubicBezTo>
                    <a:pt x="1993" y="255"/>
                    <a:pt x="1997" y="253"/>
                    <a:pt x="1996" y="250"/>
                  </a:cubicBezTo>
                  <a:cubicBezTo>
                    <a:pt x="1995" y="248"/>
                    <a:pt x="1993" y="248"/>
                    <a:pt x="1991" y="248"/>
                  </a:cubicBezTo>
                  <a:moveTo>
                    <a:pt x="2331" y="226"/>
                  </a:moveTo>
                  <a:cubicBezTo>
                    <a:pt x="2327" y="226"/>
                    <a:pt x="2323" y="227"/>
                    <a:pt x="2318" y="228"/>
                  </a:cubicBezTo>
                  <a:cubicBezTo>
                    <a:pt x="2313" y="229"/>
                    <a:pt x="2309" y="229"/>
                    <a:pt x="2304" y="229"/>
                  </a:cubicBezTo>
                  <a:cubicBezTo>
                    <a:pt x="2303" y="229"/>
                    <a:pt x="2303" y="229"/>
                    <a:pt x="2302" y="229"/>
                  </a:cubicBezTo>
                  <a:cubicBezTo>
                    <a:pt x="2299" y="231"/>
                    <a:pt x="2299" y="236"/>
                    <a:pt x="2295" y="238"/>
                  </a:cubicBezTo>
                  <a:cubicBezTo>
                    <a:pt x="2294" y="237"/>
                    <a:pt x="2293" y="237"/>
                    <a:pt x="2291" y="237"/>
                  </a:cubicBezTo>
                  <a:cubicBezTo>
                    <a:pt x="2289" y="237"/>
                    <a:pt x="2287" y="238"/>
                    <a:pt x="2285" y="239"/>
                  </a:cubicBezTo>
                  <a:cubicBezTo>
                    <a:pt x="2283" y="240"/>
                    <a:pt x="2281" y="242"/>
                    <a:pt x="2278" y="242"/>
                  </a:cubicBezTo>
                  <a:cubicBezTo>
                    <a:pt x="2277" y="242"/>
                    <a:pt x="2276" y="242"/>
                    <a:pt x="2274" y="241"/>
                  </a:cubicBezTo>
                  <a:cubicBezTo>
                    <a:pt x="2267" y="245"/>
                    <a:pt x="2267" y="251"/>
                    <a:pt x="2258" y="256"/>
                  </a:cubicBezTo>
                  <a:cubicBezTo>
                    <a:pt x="2251" y="260"/>
                    <a:pt x="2235" y="262"/>
                    <a:pt x="2236" y="270"/>
                  </a:cubicBezTo>
                  <a:cubicBezTo>
                    <a:pt x="2236" y="275"/>
                    <a:pt x="2247" y="276"/>
                    <a:pt x="2253" y="278"/>
                  </a:cubicBezTo>
                  <a:cubicBezTo>
                    <a:pt x="2260" y="281"/>
                    <a:pt x="2264" y="287"/>
                    <a:pt x="2271" y="288"/>
                  </a:cubicBezTo>
                  <a:cubicBezTo>
                    <a:pt x="2271" y="288"/>
                    <a:pt x="2272" y="288"/>
                    <a:pt x="2273" y="288"/>
                  </a:cubicBezTo>
                  <a:cubicBezTo>
                    <a:pt x="2275" y="288"/>
                    <a:pt x="2277" y="287"/>
                    <a:pt x="2280" y="287"/>
                  </a:cubicBezTo>
                  <a:cubicBezTo>
                    <a:pt x="2282" y="287"/>
                    <a:pt x="2285" y="287"/>
                    <a:pt x="2287" y="287"/>
                  </a:cubicBezTo>
                  <a:cubicBezTo>
                    <a:pt x="2292" y="287"/>
                    <a:pt x="2296" y="288"/>
                    <a:pt x="2296" y="292"/>
                  </a:cubicBezTo>
                  <a:cubicBezTo>
                    <a:pt x="2295" y="295"/>
                    <a:pt x="2292" y="296"/>
                    <a:pt x="2288" y="296"/>
                  </a:cubicBezTo>
                  <a:cubicBezTo>
                    <a:pt x="2285" y="296"/>
                    <a:pt x="2281" y="295"/>
                    <a:pt x="2279" y="294"/>
                  </a:cubicBezTo>
                  <a:cubicBezTo>
                    <a:pt x="2276" y="295"/>
                    <a:pt x="2279" y="301"/>
                    <a:pt x="2275" y="302"/>
                  </a:cubicBezTo>
                  <a:cubicBezTo>
                    <a:pt x="2264" y="301"/>
                    <a:pt x="2262" y="291"/>
                    <a:pt x="2252" y="289"/>
                  </a:cubicBezTo>
                  <a:cubicBezTo>
                    <a:pt x="2246" y="292"/>
                    <a:pt x="2243" y="297"/>
                    <a:pt x="2237" y="301"/>
                  </a:cubicBezTo>
                  <a:cubicBezTo>
                    <a:pt x="2231" y="304"/>
                    <a:pt x="2222" y="305"/>
                    <a:pt x="2219" y="311"/>
                  </a:cubicBezTo>
                  <a:cubicBezTo>
                    <a:pt x="2219" y="314"/>
                    <a:pt x="2220" y="314"/>
                    <a:pt x="2222" y="314"/>
                  </a:cubicBezTo>
                  <a:cubicBezTo>
                    <a:pt x="2223" y="314"/>
                    <a:pt x="2223" y="314"/>
                    <a:pt x="2223" y="314"/>
                  </a:cubicBezTo>
                  <a:cubicBezTo>
                    <a:pt x="2224" y="314"/>
                    <a:pt x="2225" y="314"/>
                    <a:pt x="2227" y="315"/>
                  </a:cubicBezTo>
                  <a:cubicBezTo>
                    <a:pt x="2231" y="317"/>
                    <a:pt x="2231" y="323"/>
                    <a:pt x="2237" y="325"/>
                  </a:cubicBezTo>
                  <a:cubicBezTo>
                    <a:pt x="2239" y="326"/>
                    <a:pt x="2242" y="326"/>
                    <a:pt x="2245" y="326"/>
                  </a:cubicBezTo>
                  <a:cubicBezTo>
                    <a:pt x="2257" y="326"/>
                    <a:pt x="2268" y="319"/>
                    <a:pt x="2280" y="317"/>
                  </a:cubicBezTo>
                  <a:cubicBezTo>
                    <a:pt x="2287" y="319"/>
                    <a:pt x="2288" y="326"/>
                    <a:pt x="2291" y="331"/>
                  </a:cubicBezTo>
                  <a:cubicBezTo>
                    <a:pt x="2286" y="340"/>
                    <a:pt x="2271" y="340"/>
                    <a:pt x="2259" y="342"/>
                  </a:cubicBezTo>
                  <a:cubicBezTo>
                    <a:pt x="2251" y="348"/>
                    <a:pt x="2242" y="353"/>
                    <a:pt x="2239" y="364"/>
                  </a:cubicBezTo>
                  <a:cubicBezTo>
                    <a:pt x="2241" y="370"/>
                    <a:pt x="2256" y="366"/>
                    <a:pt x="2257" y="373"/>
                  </a:cubicBezTo>
                  <a:cubicBezTo>
                    <a:pt x="2255" y="376"/>
                    <a:pt x="2248" y="375"/>
                    <a:pt x="2248" y="379"/>
                  </a:cubicBezTo>
                  <a:cubicBezTo>
                    <a:pt x="2249" y="389"/>
                    <a:pt x="2265" y="386"/>
                    <a:pt x="2275" y="388"/>
                  </a:cubicBezTo>
                  <a:cubicBezTo>
                    <a:pt x="2278" y="393"/>
                    <a:pt x="2275" y="397"/>
                    <a:pt x="2278" y="401"/>
                  </a:cubicBezTo>
                  <a:cubicBezTo>
                    <a:pt x="2279" y="401"/>
                    <a:pt x="2280" y="401"/>
                    <a:pt x="2281" y="401"/>
                  </a:cubicBezTo>
                  <a:cubicBezTo>
                    <a:pt x="2285" y="401"/>
                    <a:pt x="2287" y="400"/>
                    <a:pt x="2290" y="399"/>
                  </a:cubicBezTo>
                  <a:cubicBezTo>
                    <a:pt x="2293" y="399"/>
                    <a:pt x="2296" y="398"/>
                    <a:pt x="2299" y="398"/>
                  </a:cubicBezTo>
                  <a:cubicBezTo>
                    <a:pt x="2299" y="398"/>
                    <a:pt x="2300" y="398"/>
                    <a:pt x="2300" y="398"/>
                  </a:cubicBezTo>
                  <a:cubicBezTo>
                    <a:pt x="2303" y="399"/>
                    <a:pt x="2303" y="403"/>
                    <a:pt x="2305" y="404"/>
                  </a:cubicBezTo>
                  <a:cubicBezTo>
                    <a:pt x="2313" y="403"/>
                    <a:pt x="2313" y="397"/>
                    <a:pt x="2322" y="397"/>
                  </a:cubicBezTo>
                  <a:cubicBezTo>
                    <a:pt x="2322" y="397"/>
                    <a:pt x="2323" y="397"/>
                    <a:pt x="2323" y="397"/>
                  </a:cubicBezTo>
                  <a:cubicBezTo>
                    <a:pt x="2323" y="398"/>
                    <a:pt x="2325" y="399"/>
                    <a:pt x="2325" y="400"/>
                  </a:cubicBezTo>
                  <a:cubicBezTo>
                    <a:pt x="2322" y="407"/>
                    <a:pt x="2314" y="411"/>
                    <a:pt x="2311" y="418"/>
                  </a:cubicBezTo>
                  <a:cubicBezTo>
                    <a:pt x="2297" y="420"/>
                    <a:pt x="2293" y="429"/>
                    <a:pt x="2284" y="434"/>
                  </a:cubicBezTo>
                  <a:cubicBezTo>
                    <a:pt x="2274" y="434"/>
                    <a:pt x="2267" y="437"/>
                    <a:pt x="2265" y="444"/>
                  </a:cubicBezTo>
                  <a:cubicBezTo>
                    <a:pt x="2267" y="444"/>
                    <a:pt x="2269" y="444"/>
                    <a:pt x="2271" y="444"/>
                  </a:cubicBezTo>
                  <a:cubicBezTo>
                    <a:pt x="2299" y="444"/>
                    <a:pt x="2329" y="431"/>
                    <a:pt x="2332" y="409"/>
                  </a:cubicBezTo>
                  <a:cubicBezTo>
                    <a:pt x="2335" y="410"/>
                    <a:pt x="2337" y="410"/>
                    <a:pt x="2339" y="410"/>
                  </a:cubicBezTo>
                  <a:cubicBezTo>
                    <a:pt x="2349" y="410"/>
                    <a:pt x="2356" y="402"/>
                    <a:pt x="2361" y="396"/>
                  </a:cubicBezTo>
                  <a:cubicBezTo>
                    <a:pt x="2359" y="393"/>
                    <a:pt x="2354" y="392"/>
                    <a:pt x="2353" y="388"/>
                  </a:cubicBezTo>
                  <a:cubicBezTo>
                    <a:pt x="2367" y="383"/>
                    <a:pt x="2371" y="371"/>
                    <a:pt x="2383" y="365"/>
                  </a:cubicBezTo>
                  <a:cubicBezTo>
                    <a:pt x="2387" y="362"/>
                    <a:pt x="2392" y="361"/>
                    <a:pt x="2396" y="361"/>
                  </a:cubicBezTo>
                  <a:cubicBezTo>
                    <a:pt x="2400" y="361"/>
                    <a:pt x="2403" y="362"/>
                    <a:pt x="2403" y="367"/>
                  </a:cubicBezTo>
                  <a:cubicBezTo>
                    <a:pt x="2395" y="372"/>
                    <a:pt x="2381" y="369"/>
                    <a:pt x="2377" y="378"/>
                  </a:cubicBezTo>
                  <a:cubicBezTo>
                    <a:pt x="2377" y="381"/>
                    <a:pt x="2377" y="390"/>
                    <a:pt x="2378" y="394"/>
                  </a:cubicBezTo>
                  <a:cubicBezTo>
                    <a:pt x="2388" y="388"/>
                    <a:pt x="2404" y="387"/>
                    <a:pt x="2414" y="381"/>
                  </a:cubicBezTo>
                  <a:cubicBezTo>
                    <a:pt x="2415" y="377"/>
                    <a:pt x="2410" y="377"/>
                    <a:pt x="2411" y="373"/>
                  </a:cubicBezTo>
                  <a:cubicBezTo>
                    <a:pt x="2413" y="369"/>
                    <a:pt x="2416" y="368"/>
                    <a:pt x="2418" y="368"/>
                  </a:cubicBezTo>
                  <a:cubicBezTo>
                    <a:pt x="2423" y="368"/>
                    <a:pt x="2427" y="373"/>
                    <a:pt x="2433" y="375"/>
                  </a:cubicBezTo>
                  <a:cubicBezTo>
                    <a:pt x="2441" y="378"/>
                    <a:pt x="2456" y="377"/>
                    <a:pt x="2467" y="378"/>
                  </a:cubicBezTo>
                  <a:cubicBezTo>
                    <a:pt x="2476" y="379"/>
                    <a:pt x="2482" y="383"/>
                    <a:pt x="2489" y="383"/>
                  </a:cubicBezTo>
                  <a:cubicBezTo>
                    <a:pt x="2491" y="383"/>
                    <a:pt x="2493" y="383"/>
                    <a:pt x="2495" y="382"/>
                  </a:cubicBezTo>
                  <a:cubicBezTo>
                    <a:pt x="2496" y="383"/>
                    <a:pt x="2498" y="384"/>
                    <a:pt x="2499" y="385"/>
                  </a:cubicBezTo>
                  <a:cubicBezTo>
                    <a:pt x="2499" y="247"/>
                    <a:pt x="2499" y="247"/>
                    <a:pt x="2499" y="247"/>
                  </a:cubicBezTo>
                  <a:cubicBezTo>
                    <a:pt x="2495" y="246"/>
                    <a:pt x="2490" y="245"/>
                    <a:pt x="2484" y="245"/>
                  </a:cubicBezTo>
                  <a:cubicBezTo>
                    <a:pt x="2482" y="245"/>
                    <a:pt x="2479" y="245"/>
                    <a:pt x="2477" y="245"/>
                  </a:cubicBezTo>
                  <a:cubicBezTo>
                    <a:pt x="2470" y="239"/>
                    <a:pt x="2458" y="242"/>
                    <a:pt x="2448" y="239"/>
                  </a:cubicBezTo>
                  <a:cubicBezTo>
                    <a:pt x="2445" y="239"/>
                    <a:pt x="2443" y="236"/>
                    <a:pt x="2439" y="236"/>
                  </a:cubicBezTo>
                  <a:cubicBezTo>
                    <a:pt x="2437" y="235"/>
                    <a:pt x="2435" y="235"/>
                    <a:pt x="2433" y="235"/>
                  </a:cubicBezTo>
                  <a:cubicBezTo>
                    <a:pt x="2430" y="235"/>
                    <a:pt x="2427" y="236"/>
                    <a:pt x="2425" y="236"/>
                  </a:cubicBezTo>
                  <a:cubicBezTo>
                    <a:pt x="2422" y="236"/>
                    <a:pt x="2419" y="236"/>
                    <a:pt x="2416" y="236"/>
                  </a:cubicBezTo>
                  <a:cubicBezTo>
                    <a:pt x="2410" y="236"/>
                    <a:pt x="2404" y="235"/>
                    <a:pt x="2399" y="232"/>
                  </a:cubicBezTo>
                  <a:cubicBezTo>
                    <a:pt x="2394" y="232"/>
                    <a:pt x="2393" y="237"/>
                    <a:pt x="2387" y="237"/>
                  </a:cubicBezTo>
                  <a:cubicBezTo>
                    <a:pt x="2387" y="237"/>
                    <a:pt x="2386" y="237"/>
                    <a:pt x="2385" y="237"/>
                  </a:cubicBezTo>
                  <a:cubicBezTo>
                    <a:pt x="2381" y="234"/>
                    <a:pt x="2381" y="229"/>
                    <a:pt x="2376" y="227"/>
                  </a:cubicBezTo>
                  <a:cubicBezTo>
                    <a:pt x="2373" y="228"/>
                    <a:pt x="2369" y="228"/>
                    <a:pt x="2366" y="228"/>
                  </a:cubicBezTo>
                  <a:cubicBezTo>
                    <a:pt x="2364" y="228"/>
                    <a:pt x="2362" y="228"/>
                    <a:pt x="2360" y="228"/>
                  </a:cubicBezTo>
                  <a:cubicBezTo>
                    <a:pt x="2357" y="228"/>
                    <a:pt x="2355" y="228"/>
                    <a:pt x="2353" y="228"/>
                  </a:cubicBezTo>
                  <a:cubicBezTo>
                    <a:pt x="2349" y="228"/>
                    <a:pt x="2346" y="228"/>
                    <a:pt x="2342" y="230"/>
                  </a:cubicBezTo>
                  <a:cubicBezTo>
                    <a:pt x="2339" y="227"/>
                    <a:pt x="2335" y="226"/>
                    <a:pt x="2331" y="226"/>
                  </a:cubicBezTo>
                  <a:moveTo>
                    <a:pt x="2101" y="224"/>
                  </a:moveTo>
                  <a:cubicBezTo>
                    <a:pt x="2100" y="224"/>
                    <a:pt x="2100" y="224"/>
                    <a:pt x="2099" y="224"/>
                  </a:cubicBezTo>
                  <a:cubicBezTo>
                    <a:pt x="2092" y="225"/>
                    <a:pt x="2087" y="232"/>
                    <a:pt x="2088" y="240"/>
                  </a:cubicBezTo>
                  <a:cubicBezTo>
                    <a:pt x="2090" y="240"/>
                    <a:pt x="2092" y="240"/>
                    <a:pt x="2094" y="240"/>
                  </a:cubicBezTo>
                  <a:cubicBezTo>
                    <a:pt x="2096" y="240"/>
                    <a:pt x="2098" y="240"/>
                    <a:pt x="2100" y="240"/>
                  </a:cubicBezTo>
                  <a:cubicBezTo>
                    <a:pt x="2103" y="240"/>
                    <a:pt x="2105" y="240"/>
                    <a:pt x="2108" y="240"/>
                  </a:cubicBezTo>
                  <a:cubicBezTo>
                    <a:pt x="2121" y="240"/>
                    <a:pt x="2133" y="239"/>
                    <a:pt x="2130" y="227"/>
                  </a:cubicBezTo>
                  <a:cubicBezTo>
                    <a:pt x="2129" y="228"/>
                    <a:pt x="2127" y="228"/>
                    <a:pt x="2125" y="228"/>
                  </a:cubicBezTo>
                  <a:cubicBezTo>
                    <a:pt x="2121" y="228"/>
                    <a:pt x="2116" y="227"/>
                    <a:pt x="2112" y="226"/>
                  </a:cubicBezTo>
                  <a:cubicBezTo>
                    <a:pt x="2108" y="225"/>
                    <a:pt x="2104" y="224"/>
                    <a:pt x="2101" y="224"/>
                  </a:cubicBezTo>
                  <a:moveTo>
                    <a:pt x="1660" y="182"/>
                  </a:moveTo>
                  <a:cubicBezTo>
                    <a:pt x="1655" y="182"/>
                    <a:pt x="1650" y="185"/>
                    <a:pt x="1657" y="190"/>
                  </a:cubicBezTo>
                  <a:cubicBezTo>
                    <a:pt x="1665" y="190"/>
                    <a:pt x="1665" y="190"/>
                    <a:pt x="1665" y="190"/>
                  </a:cubicBezTo>
                  <a:cubicBezTo>
                    <a:pt x="1669" y="184"/>
                    <a:pt x="1664" y="182"/>
                    <a:pt x="1660" y="182"/>
                  </a:cubicBezTo>
                  <a:moveTo>
                    <a:pt x="1707" y="181"/>
                  </a:moveTo>
                  <a:cubicBezTo>
                    <a:pt x="1701" y="181"/>
                    <a:pt x="1699" y="192"/>
                    <a:pt x="1698" y="198"/>
                  </a:cubicBezTo>
                  <a:cubicBezTo>
                    <a:pt x="1702" y="199"/>
                    <a:pt x="1705" y="199"/>
                    <a:pt x="1709" y="199"/>
                  </a:cubicBezTo>
                  <a:cubicBezTo>
                    <a:pt x="1714" y="199"/>
                    <a:pt x="1718" y="199"/>
                    <a:pt x="1723" y="198"/>
                  </a:cubicBezTo>
                  <a:cubicBezTo>
                    <a:pt x="1727" y="198"/>
                    <a:pt x="1731" y="198"/>
                    <a:pt x="1736" y="198"/>
                  </a:cubicBezTo>
                  <a:cubicBezTo>
                    <a:pt x="1736" y="198"/>
                    <a:pt x="1737" y="198"/>
                    <a:pt x="1738" y="198"/>
                  </a:cubicBezTo>
                  <a:cubicBezTo>
                    <a:pt x="1737" y="191"/>
                    <a:pt x="1733" y="189"/>
                    <a:pt x="1727" y="189"/>
                  </a:cubicBezTo>
                  <a:cubicBezTo>
                    <a:pt x="1724" y="189"/>
                    <a:pt x="1721" y="189"/>
                    <a:pt x="1718" y="190"/>
                  </a:cubicBezTo>
                  <a:cubicBezTo>
                    <a:pt x="1715" y="190"/>
                    <a:pt x="1712" y="190"/>
                    <a:pt x="1710" y="190"/>
                  </a:cubicBezTo>
                  <a:cubicBezTo>
                    <a:pt x="1709" y="190"/>
                    <a:pt x="1708" y="190"/>
                    <a:pt x="1707" y="190"/>
                  </a:cubicBezTo>
                  <a:cubicBezTo>
                    <a:pt x="1707" y="187"/>
                    <a:pt x="1711" y="187"/>
                    <a:pt x="1711" y="183"/>
                  </a:cubicBezTo>
                  <a:cubicBezTo>
                    <a:pt x="1709" y="181"/>
                    <a:pt x="1708" y="181"/>
                    <a:pt x="1707" y="181"/>
                  </a:cubicBezTo>
                  <a:moveTo>
                    <a:pt x="1427" y="175"/>
                  </a:moveTo>
                  <a:cubicBezTo>
                    <a:pt x="1424" y="175"/>
                    <a:pt x="1420" y="177"/>
                    <a:pt x="1419" y="180"/>
                  </a:cubicBezTo>
                  <a:cubicBezTo>
                    <a:pt x="1420" y="182"/>
                    <a:pt x="1422" y="183"/>
                    <a:pt x="1425" y="183"/>
                  </a:cubicBezTo>
                  <a:cubicBezTo>
                    <a:pt x="1428" y="183"/>
                    <a:pt x="1431" y="182"/>
                    <a:pt x="1432" y="180"/>
                  </a:cubicBezTo>
                  <a:cubicBezTo>
                    <a:pt x="1432" y="176"/>
                    <a:pt x="1430" y="175"/>
                    <a:pt x="1427" y="175"/>
                  </a:cubicBezTo>
                  <a:moveTo>
                    <a:pt x="1776" y="158"/>
                  </a:moveTo>
                  <a:cubicBezTo>
                    <a:pt x="1772" y="158"/>
                    <a:pt x="1767" y="159"/>
                    <a:pt x="1763" y="161"/>
                  </a:cubicBezTo>
                  <a:cubicBezTo>
                    <a:pt x="1764" y="170"/>
                    <a:pt x="1781" y="179"/>
                    <a:pt x="1795" y="179"/>
                  </a:cubicBezTo>
                  <a:cubicBezTo>
                    <a:pt x="1804" y="179"/>
                    <a:pt x="1812" y="175"/>
                    <a:pt x="1813" y="165"/>
                  </a:cubicBezTo>
                  <a:cubicBezTo>
                    <a:pt x="1799" y="165"/>
                    <a:pt x="1789" y="158"/>
                    <a:pt x="1776" y="158"/>
                  </a:cubicBezTo>
                  <a:moveTo>
                    <a:pt x="1657" y="154"/>
                  </a:moveTo>
                  <a:cubicBezTo>
                    <a:pt x="1651" y="154"/>
                    <a:pt x="1648" y="162"/>
                    <a:pt x="1652" y="168"/>
                  </a:cubicBezTo>
                  <a:cubicBezTo>
                    <a:pt x="1652" y="168"/>
                    <a:pt x="1653" y="168"/>
                    <a:pt x="1654" y="168"/>
                  </a:cubicBezTo>
                  <a:cubicBezTo>
                    <a:pt x="1662" y="168"/>
                    <a:pt x="1663" y="163"/>
                    <a:pt x="1663" y="156"/>
                  </a:cubicBezTo>
                  <a:cubicBezTo>
                    <a:pt x="1661" y="154"/>
                    <a:pt x="1659" y="154"/>
                    <a:pt x="1657" y="154"/>
                  </a:cubicBezTo>
                  <a:moveTo>
                    <a:pt x="1728" y="165"/>
                  </a:moveTo>
                  <a:cubicBezTo>
                    <a:pt x="1726" y="164"/>
                    <a:pt x="1724" y="164"/>
                    <a:pt x="1725" y="161"/>
                  </a:cubicBezTo>
                  <a:cubicBezTo>
                    <a:pt x="1725" y="160"/>
                    <a:pt x="1726" y="160"/>
                    <a:pt x="1726" y="160"/>
                  </a:cubicBezTo>
                  <a:cubicBezTo>
                    <a:pt x="1730" y="160"/>
                    <a:pt x="1730" y="164"/>
                    <a:pt x="1728" y="165"/>
                  </a:cubicBezTo>
                  <a:moveTo>
                    <a:pt x="1712" y="151"/>
                  </a:moveTo>
                  <a:cubicBezTo>
                    <a:pt x="1710" y="154"/>
                    <a:pt x="1711" y="158"/>
                    <a:pt x="1707" y="159"/>
                  </a:cubicBezTo>
                  <a:cubicBezTo>
                    <a:pt x="1702" y="154"/>
                    <a:pt x="1695" y="152"/>
                    <a:pt x="1688" y="152"/>
                  </a:cubicBezTo>
                  <a:cubicBezTo>
                    <a:pt x="1678" y="152"/>
                    <a:pt x="1669" y="158"/>
                    <a:pt x="1670" y="171"/>
                  </a:cubicBezTo>
                  <a:cubicBezTo>
                    <a:pt x="1672" y="175"/>
                    <a:pt x="1677" y="176"/>
                    <a:pt x="1683" y="176"/>
                  </a:cubicBezTo>
                  <a:cubicBezTo>
                    <a:pt x="1688" y="176"/>
                    <a:pt x="1694" y="175"/>
                    <a:pt x="1697" y="173"/>
                  </a:cubicBezTo>
                  <a:cubicBezTo>
                    <a:pt x="1702" y="173"/>
                    <a:pt x="1706" y="174"/>
                    <a:pt x="1710" y="174"/>
                  </a:cubicBezTo>
                  <a:cubicBezTo>
                    <a:pt x="1713" y="174"/>
                    <a:pt x="1716" y="174"/>
                    <a:pt x="1718" y="172"/>
                  </a:cubicBezTo>
                  <a:cubicBezTo>
                    <a:pt x="1721" y="174"/>
                    <a:pt x="1724" y="175"/>
                    <a:pt x="1728" y="175"/>
                  </a:cubicBezTo>
                  <a:cubicBezTo>
                    <a:pt x="1735" y="167"/>
                    <a:pt x="1754" y="174"/>
                    <a:pt x="1751" y="158"/>
                  </a:cubicBezTo>
                  <a:cubicBezTo>
                    <a:pt x="1746" y="149"/>
                    <a:pt x="1725" y="153"/>
                    <a:pt x="1712" y="151"/>
                  </a:cubicBezTo>
                  <a:moveTo>
                    <a:pt x="1258" y="133"/>
                  </a:moveTo>
                  <a:cubicBezTo>
                    <a:pt x="1254" y="133"/>
                    <a:pt x="1249" y="137"/>
                    <a:pt x="1253" y="141"/>
                  </a:cubicBezTo>
                  <a:cubicBezTo>
                    <a:pt x="1254" y="141"/>
                    <a:pt x="1254" y="141"/>
                    <a:pt x="1255" y="141"/>
                  </a:cubicBezTo>
                  <a:cubicBezTo>
                    <a:pt x="1260" y="141"/>
                    <a:pt x="1263" y="139"/>
                    <a:pt x="1263" y="135"/>
                  </a:cubicBezTo>
                  <a:cubicBezTo>
                    <a:pt x="1262" y="133"/>
                    <a:pt x="1260" y="133"/>
                    <a:pt x="1258" y="133"/>
                  </a:cubicBezTo>
                  <a:moveTo>
                    <a:pt x="1571" y="217"/>
                  </a:moveTo>
                  <a:cubicBezTo>
                    <a:pt x="1568" y="217"/>
                    <a:pt x="1565" y="216"/>
                    <a:pt x="1563" y="215"/>
                  </a:cubicBezTo>
                  <a:cubicBezTo>
                    <a:pt x="1562" y="210"/>
                    <a:pt x="1568" y="209"/>
                    <a:pt x="1574" y="209"/>
                  </a:cubicBezTo>
                  <a:cubicBezTo>
                    <a:pt x="1578" y="209"/>
                    <a:pt x="1584" y="210"/>
                    <a:pt x="1585" y="212"/>
                  </a:cubicBezTo>
                  <a:cubicBezTo>
                    <a:pt x="1584" y="215"/>
                    <a:pt x="1577" y="217"/>
                    <a:pt x="1571" y="217"/>
                  </a:cubicBezTo>
                  <a:moveTo>
                    <a:pt x="1334" y="125"/>
                  </a:moveTo>
                  <a:cubicBezTo>
                    <a:pt x="1333" y="125"/>
                    <a:pt x="1332" y="125"/>
                    <a:pt x="1332" y="125"/>
                  </a:cubicBezTo>
                  <a:cubicBezTo>
                    <a:pt x="1325" y="129"/>
                    <a:pt x="1316" y="134"/>
                    <a:pt x="1311" y="137"/>
                  </a:cubicBezTo>
                  <a:cubicBezTo>
                    <a:pt x="1313" y="146"/>
                    <a:pt x="1328" y="143"/>
                    <a:pt x="1332" y="150"/>
                  </a:cubicBezTo>
                  <a:cubicBezTo>
                    <a:pt x="1330" y="152"/>
                    <a:pt x="1328" y="152"/>
                    <a:pt x="1326" y="152"/>
                  </a:cubicBezTo>
                  <a:cubicBezTo>
                    <a:pt x="1323" y="152"/>
                    <a:pt x="1319" y="151"/>
                    <a:pt x="1315" y="149"/>
                  </a:cubicBezTo>
                  <a:cubicBezTo>
                    <a:pt x="1311" y="147"/>
                    <a:pt x="1306" y="146"/>
                    <a:pt x="1301" y="146"/>
                  </a:cubicBezTo>
                  <a:cubicBezTo>
                    <a:pt x="1299" y="146"/>
                    <a:pt x="1297" y="146"/>
                    <a:pt x="1295" y="147"/>
                  </a:cubicBezTo>
                  <a:cubicBezTo>
                    <a:pt x="1295" y="152"/>
                    <a:pt x="1307" y="154"/>
                    <a:pt x="1300" y="160"/>
                  </a:cubicBezTo>
                  <a:cubicBezTo>
                    <a:pt x="1292" y="157"/>
                    <a:pt x="1286" y="150"/>
                    <a:pt x="1280" y="150"/>
                  </a:cubicBezTo>
                  <a:cubicBezTo>
                    <a:pt x="1277" y="150"/>
                    <a:pt x="1273" y="152"/>
                    <a:pt x="1270" y="155"/>
                  </a:cubicBezTo>
                  <a:cubicBezTo>
                    <a:pt x="1267" y="151"/>
                    <a:pt x="1258" y="149"/>
                    <a:pt x="1248" y="149"/>
                  </a:cubicBezTo>
                  <a:cubicBezTo>
                    <a:pt x="1245" y="149"/>
                    <a:pt x="1241" y="149"/>
                    <a:pt x="1237" y="150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705" y="498"/>
                    <a:pt x="1705" y="498"/>
                    <a:pt x="1705" y="498"/>
                  </a:cubicBezTo>
                  <a:cubicBezTo>
                    <a:pt x="1705" y="490"/>
                    <a:pt x="1705" y="483"/>
                    <a:pt x="1715" y="479"/>
                  </a:cubicBezTo>
                  <a:cubicBezTo>
                    <a:pt x="1718" y="484"/>
                    <a:pt x="1719" y="491"/>
                    <a:pt x="1719" y="498"/>
                  </a:cubicBezTo>
                  <a:cubicBezTo>
                    <a:pt x="1737" y="498"/>
                    <a:pt x="1737" y="498"/>
                    <a:pt x="1737" y="498"/>
                  </a:cubicBezTo>
                  <a:cubicBezTo>
                    <a:pt x="1737" y="496"/>
                    <a:pt x="1738" y="493"/>
                    <a:pt x="1737" y="491"/>
                  </a:cubicBezTo>
                  <a:cubicBezTo>
                    <a:pt x="1736" y="487"/>
                    <a:pt x="1732" y="484"/>
                    <a:pt x="1732" y="480"/>
                  </a:cubicBezTo>
                  <a:cubicBezTo>
                    <a:pt x="1731" y="477"/>
                    <a:pt x="1734" y="474"/>
                    <a:pt x="1734" y="471"/>
                  </a:cubicBezTo>
                  <a:cubicBezTo>
                    <a:pt x="1734" y="467"/>
                    <a:pt x="1730" y="458"/>
                    <a:pt x="1726" y="455"/>
                  </a:cubicBezTo>
                  <a:cubicBezTo>
                    <a:pt x="1726" y="455"/>
                    <a:pt x="1726" y="455"/>
                    <a:pt x="1726" y="455"/>
                  </a:cubicBezTo>
                  <a:cubicBezTo>
                    <a:pt x="1717" y="455"/>
                    <a:pt x="1721" y="466"/>
                    <a:pt x="1716" y="469"/>
                  </a:cubicBezTo>
                  <a:cubicBezTo>
                    <a:pt x="1708" y="464"/>
                    <a:pt x="1706" y="455"/>
                    <a:pt x="1694" y="455"/>
                  </a:cubicBezTo>
                  <a:cubicBezTo>
                    <a:pt x="1694" y="455"/>
                    <a:pt x="1694" y="455"/>
                    <a:pt x="1694" y="455"/>
                  </a:cubicBezTo>
                  <a:cubicBezTo>
                    <a:pt x="1687" y="455"/>
                    <a:pt x="1682" y="461"/>
                    <a:pt x="1674" y="462"/>
                  </a:cubicBezTo>
                  <a:cubicBezTo>
                    <a:pt x="1668" y="457"/>
                    <a:pt x="1655" y="455"/>
                    <a:pt x="1655" y="448"/>
                  </a:cubicBezTo>
                  <a:cubicBezTo>
                    <a:pt x="1655" y="443"/>
                    <a:pt x="1664" y="444"/>
                    <a:pt x="1671" y="439"/>
                  </a:cubicBezTo>
                  <a:cubicBezTo>
                    <a:pt x="1676" y="435"/>
                    <a:pt x="1679" y="426"/>
                    <a:pt x="1687" y="426"/>
                  </a:cubicBezTo>
                  <a:cubicBezTo>
                    <a:pt x="1688" y="426"/>
                    <a:pt x="1689" y="426"/>
                    <a:pt x="1691" y="427"/>
                  </a:cubicBezTo>
                  <a:cubicBezTo>
                    <a:pt x="1702" y="412"/>
                    <a:pt x="1721" y="394"/>
                    <a:pt x="1746" y="394"/>
                  </a:cubicBezTo>
                  <a:cubicBezTo>
                    <a:pt x="1753" y="394"/>
                    <a:pt x="1760" y="395"/>
                    <a:pt x="1768" y="398"/>
                  </a:cubicBezTo>
                  <a:cubicBezTo>
                    <a:pt x="1772" y="396"/>
                    <a:pt x="1777" y="395"/>
                    <a:pt x="1782" y="395"/>
                  </a:cubicBezTo>
                  <a:cubicBezTo>
                    <a:pt x="1783" y="395"/>
                    <a:pt x="1783" y="395"/>
                    <a:pt x="1783" y="395"/>
                  </a:cubicBezTo>
                  <a:cubicBezTo>
                    <a:pt x="1784" y="395"/>
                    <a:pt x="1784" y="395"/>
                    <a:pt x="1784" y="395"/>
                  </a:cubicBezTo>
                  <a:cubicBezTo>
                    <a:pt x="1786" y="395"/>
                    <a:pt x="1788" y="395"/>
                    <a:pt x="1790" y="395"/>
                  </a:cubicBezTo>
                  <a:cubicBezTo>
                    <a:pt x="1791" y="390"/>
                    <a:pt x="1799" y="387"/>
                    <a:pt x="1806" y="387"/>
                  </a:cubicBezTo>
                  <a:cubicBezTo>
                    <a:pt x="1812" y="387"/>
                    <a:pt x="1817" y="389"/>
                    <a:pt x="1820" y="392"/>
                  </a:cubicBezTo>
                  <a:cubicBezTo>
                    <a:pt x="1821" y="397"/>
                    <a:pt x="1812" y="394"/>
                    <a:pt x="1813" y="400"/>
                  </a:cubicBezTo>
                  <a:cubicBezTo>
                    <a:pt x="1815" y="401"/>
                    <a:pt x="1817" y="402"/>
                    <a:pt x="1819" y="402"/>
                  </a:cubicBezTo>
                  <a:cubicBezTo>
                    <a:pt x="1825" y="402"/>
                    <a:pt x="1830" y="397"/>
                    <a:pt x="1836" y="397"/>
                  </a:cubicBezTo>
                  <a:cubicBezTo>
                    <a:pt x="1836" y="397"/>
                    <a:pt x="1836" y="397"/>
                    <a:pt x="1836" y="397"/>
                  </a:cubicBezTo>
                  <a:cubicBezTo>
                    <a:pt x="1839" y="397"/>
                    <a:pt x="1841" y="398"/>
                    <a:pt x="1844" y="398"/>
                  </a:cubicBezTo>
                  <a:cubicBezTo>
                    <a:pt x="1846" y="399"/>
                    <a:pt x="1849" y="400"/>
                    <a:pt x="1851" y="400"/>
                  </a:cubicBezTo>
                  <a:cubicBezTo>
                    <a:pt x="1853" y="400"/>
                    <a:pt x="1855" y="399"/>
                    <a:pt x="1857" y="397"/>
                  </a:cubicBezTo>
                  <a:cubicBezTo>
                    <a:pt x="1860" y="392"/>
                    <a:pt x="1846" y="393"/>
                    <a:pt x="1843" y="389"/>
                  </a:cubicBezTo>
                  <a:cubicBezTo>
                    <a:pt x="1857" y="384"/>
                    <a:pt x="1864" y="374"/>
                    <a:pt x="1871" y="364"/>
                  </a:cubicBezTo>
                  <a:cubicBezTo>
                    <a:pt x="1875" y="363"/>
                    <a:pt x="1879" y="362"/>
                    <a:pt x="1883" y="362"/>
                  </a:cubicBezTo>
                  <a:cubicBezTo>
                    <a:pt x="1891" y="362"/>
                    <a:pt x="1899" y="364"/>
                    <a:pt x="1904" y="367"/>
                  </a:cubicBezTo>
                  <a:cubicBezTo>
                    <a:pt x="1904" y="372"/>
                    <a:pt x="1898" y="372"/>
                    <a:pt x="1899" y="378"/>
                  </a:cubicBezTo>
                  <a:cubicBezTo>
                    <a:pt x="1902" y="380"/>
                    <a:pt x="1904" y="381"/>
                    <a:pt x="1906" y="381"/>
                  </a:cubicBezTo>
                  <a:cubicBezTo>
                    <a:pt x="1910" y="381"/>
                    <a:pt x="1913" y="379"/>
                    <a:pt x="1917" y="376"/>
                  </a:cubicBezTo>
                  <a:cubicBezTo>
                    <a:pt x="1921" y="374"/>
                    <a:pt x="1925" y="371"/>
                    <a:pt x="1930" y="371"/>
                  </a:cubicBezTo>
                  <a:cubicBezTo>
                    <a:pt x="1930" y="371"/>
                    <a:pt x="1930" y="371"/>
                    <a:pt x="1931" y="371"/>
                  </a:cubicBezTo>
                  <a:cubicBezTo>
                    <a:pt x="1932" y="368"/>
                    <a:pt x="1932" y="365"/>
                    <a:pt x="1931" y="362"/>
                  </a:cubicBezTo>
                  <a:cubicBezTo>
                    <a:pt x="1933" y="359"/>
                    <a:pt x="1939" y="354"/>
                    <a:pt x="1944" y="354"/>
                  </a:cubicBezTo>
                  <a:cubicBezTo>
                    <a:pt x="1946" y="354"/>
                    <a:pt x="1948" y="354"/>
                    <a:pt x="1950" y="356"/>
                  </a:cubicBezTo>
                  <a:cubicBezTo>
                    <a:pt x="1949" y="363"/>
                    <a:pt x="1943" y="365"/>
                    <a:pt x="1943" y="372"/>
                  </a:cubicBezTo>
                  <a:cubicBezTo>
                    <a:pt x="1931" y="380"/>
                    <a:pt x="1917" y="383"/>
                    <a:pt x="1907" y="391"/>
                  </a:cubicBezTo>
                  <a:cubicBezTo>
                    <a:pt x="1903" y="393"/>
                    <a:pt x="1901" y="398"/>
                    <a:pt x="1897" y="401"/>
                  </a:cubicBezTo>
                  <a:cubicBezTo>
                    <a:pt x="1889" y="406"/>
                    <a:pt x="1879" y="409"/>
                    <a:pt x="1869" y="412"/>
                  </a:cubicBezTo>
                  <a:cubicBezTo>
                    <a:pt x="1868" y="424"/>
                    <a:pt x="1855" y="426"/>
                    <a:pt x="1855" y="442"/>
                  </a:cubicBezTo>
                  <a:cubicBezTo>
                    <a:pt x="1854" y="464"/>
                    <a:pt x="1864" y="476"/>
                    <a:pt x="1863" y="493"/>
                  </a:cubicBezTo>
                  <a:cubicBezTo>
                    <a:pt x="1874" y="492"/>
                    <a:pt x="1877" y="485"/>
                    <a:pt x="1887" y="482"/>
                  </a:cubicBezTo>
                  <a:cubicBezTo>
                    <a:pt x="1883" y="469"/>
                    <a:pt x="1895" y="470"/>
                    <a:pt x="1901" y="467"/>
                  </a:cubicBezTo>
                  <a:cubicBezTo>
                    <a:pt x="1904" y="464"/>
                    <a:pt x="1899" y="457"/>
                    <a:pt x="1902" y="454"/>
                  </a:cubicBezTo>
                  <a:cubicBezTo>
                    <a:pt x="1903" y="453"/>
                    <a:pt x="1905" y="453"/>
                    <a:pt x="1906" y="453"/>
                  </a:cubicBezTo>
                  <a:cubicBezTo>
                    <a:pt x="1907" y="453"/>
                    <a:pt x="1909" y="453"/>
                    <a:pt x="1911" y="453"/>
                  </a:cubicBezTo>
                  <a:cubicBezTo>
                    <a:pt x="1912" y="453"/>
                    <a:pt x="1914" y="454"/>
                    <a:pt x="1916" y="454"/>
                  </a:cubicBezTo>
                  <a:cubicBezTo>
                    <a:pt x="1917" y="454"/>
                    <a:pt x="1919" y="453"/>
                    <a:pt x="1920" y="453"/>
                  </a:cubicBezTo>
                  <a:cubicBezTo>
                    <a:pt x="1921" y="445"/>
                    <a:pt x="1915" y="444"/>
                    <a:pt x="1915" y="438"/>
                  </a:cubicBezTo>
                  <a:cubicBezTo>
                    <a:pt x="1917" y="436"/>
                    <a:pt x="1919" y="434"/>
                    <a:pt x="1922" y="433"/>
                  </a:cubicBezTo>
                  <a:cubicBezTo>
                    <a:pt x="1925" y="434"/>
                    <a:pt x="1927" y="436"/>
                    <a:pt x="1930" y="436"/>
                  </a:cubicBezTo>
                  <a:cubicBezTo>
                    <a:pt x="1931" y="436"/>
                    <a:pt x="1932" y="436"/>
                    <a:pt x="1933" y="435"/>
                  </a:cubicBezTo>
                  <a:cubicBezTo>
                    <a:pt x="1936" y="429"/>
                    <a:pt x="1928" y="425"/>
                    <a:pt x="1932" y="417"/>
                  </a:cubicBezTo>
                  <a:cubicBezTo>
                    <a:pt x="1929" y="414"/>
                    <a:pt x="1921" y="414"/>
                    <a:pt x="1920" y="409"/>
                  </a:cubicBezTo>
                  <a:cubicBezTo>
                    <a:pt x="1926" y="401"/>
                    <a:pt x="1931" y="393"/>
                    <a:pt x="1942" y="389"/>
                  </a:cubicBezTo>
                  <a:cubicBezTo>
                    <a:pt x="1944" y="389"/>
                    <a:pt x="1945" y="390"/>
                    <a:pt x="1947" y="390"/>
                  </a:cubicBezTo>
                  <a:cubicBezTo>
                    <a:pt x="1953" y="390"/>
                    <a:pt x="1955" y="384"/>
                    <a:pt x="1961" y="382"/>
                  </a:cubicBezTo>
                  <a:cubicBezTo>
                    <a:pt x="1964" y="383"/>
                    <a:pt x="1963" y="388"/>
                    <a:pt x="1967" y="388"/>
                  </a:cubicBezTo>
                  <a:cubicBezTo>
                    <a:pt x="1967" y="388"/>
                    <a:pt x="1967" y="388"/>
                    <a:pt x="1967" y="388"/>
                  </a:cubicBezTo>
                  <a:cubicBezTo>
                    <a:pt x="1975" y="385"/>
                    <a:pt x="1979" y="379"/>
                    <a:pt x="1989" y="378"/>
                  </a:cubicBezTo>
                  <a:cubicBezTo>
                    <a:pt x="1992" y="384"/>
                    <a:pt x="1994" y="391"/>
                    <a:pt x="2003" y="392"/>
                  </a:cubicBezTo>
                  <a:cubicBezTo>
                    <a:pt x="2011" y="381"/>
                    <a:pt x="2026" y="374"/>
                    <a:pt x="2036" y="365"/>
                  </a:cubicBezTo>
                  <a:cubicBezTo>
                    <a:pt x="2038" y="365"/>
                    <a:pt x="2039" y="365"/>
                    <a:pt x="2040" y="365"/>
                  </a:cubicBezTo>
                  <a:cubicBezTo>
                    <a:pt x="2054" y="365"/>
                    <a:pt x="2061" y="354"/>
                    <a:pt x="2075" y="353"/>
                  </a:cubicBezTo>
                  <a:cubicBezTo>
                    <a:pt x="2079" y="356"/>
                    <a:pt x="2085" y="358"/>
                    <a:pt x="2090" y="358"/>
                  </a:cubicBezTo>
                  <a:cubicBezTo>
                    <a:pt x="2095" y="358"/>
                    <a:pt x="2100" y="355"/>
                    <a:pt x="2100" y="348"/>
                  </a:cubicBezTo>
                  <a:cubicBezTo>
                    <a:pt x="2088" y="344"/>
                    <a:pt x="2089" y="332"/>
                    <a:pt x="2076" y="329"/>
                  </a:cubicBezTo>
                  <a:cubicBezTo>
                    <a:pt x="2076" y="329"/>
                    <a:pt x="2075" y="329"/>
                    <a:pt x="2075" y="329"/>
                  </a:cubicBezTo>
                  <a:cubicBezTo>
                    <a:pt x="2073" y="329"/>
                    <a:pt x="2072" y="330"/>
                    <a:pt x="2071" y="330"/>
                  </a:cubicBezTo>
                  <a:cubicBezTo>
                    <a:pt x="2070" y="330"/>
                    <a:pt x="2069" y="330"/>
                    <a:pt x="2067" y="330"/>
                  </a:cubicBezTo>
                  <a:cubicBezTo>
                    <a:pt x="2066" y="330"/>
                    <a:pt x="2064" y="330"/>
                    <a:pt x="2063" y="328"/>
                  </a:cubicBezTo>
                  <a:cubicBezTo>
                    <a:pt x="2062" y="327"/>
                    <a:pt x="2061" y="326"/>
                    <a:pt x="2062" y="324"/>
                  </a:cubicBezTo>
                  <a:cubicBezTo>
                    <a:pt x="2065" y="320"/>
                    <a:pt x="2068" y="319"/>
                    <a:pt x="2071" y="319"/>
                  </a:cubicBezTo>
                  <a:cubicBezTo>
                    <a:pt x="2075" y="319"/>
                    <a:pt x="2080" y="322"/>
                    <a:pt x="2084" y="324"/>
                  </a:cubicBezTo>
                  <a:cubicBezTo>
                    <a:pt x="2088" y="326"/>
                    <a:pt x="2093" y="329"/>
                    <a:pt x="2097" y="329"/>
                  </a:cubicBezTo>
                  <a:cubicBezTo>
                    <a:pt x="2097" y="329"/>
                    <a:pt x="2098" y="329"/>
                    <a:pt x="2098" y="328"/>
                  </a:cubicBezTo>
                  <a:cubicBezTo>
                    <a:pt x="2104" y="328"/>
                    <a:pt x="2106" y="322"/>
                    <a:pt x="2109" y="317"/>
                  </a:cubicBezTo>
                  <a:cubicBezTo>
                    <a:pt x="2107" y="314"/>
                    <a:pt x="2104" y="312"/>
                    <a:pt x="2104" y="308"/>
                  </a:cubicBezTo>
                  <a:cubicBezTo>
                    <a:pt x="2105" y="306"/>
                    <a:pt x="2108" y="304"/>
                    <a:pt x="2112" y="303"/>
                  </a:cubicBezTo>
                  <a:cubicBezTo>
                    <a:pt x="2116" y="305"/>
                    <a:pt x="2115" y="311"/>
                    <a:pt x="2117" y="315"/>
                  </a:cubicBezTo>
                  <a:cubicBezTo>
                    <a:pt x="2120" y="317"/>
                    <a:pt x="2125" y="317"/>
                    <a:pt x="2131" y="317"/>
                  </a:cubicBezTo>
                  <a:cubicBezTo>
                    <a:pt x="2132" y="317"/>
                    <a:pt x="2133" y="317"/>
                    <a:pt x="2134" y="317"/>
                  </a:cubicBezTo>
                  <a:cubicBezTo>
                    <a:pt x="2135" y="317"/>
                    <a:pt x="2136" y="317"/>
                    <a:pt x="2137" y="317"/>
                  </a:cubicBezTo>
                  <a:cubicBezTo>
                    <a:pt x="2138" y="317"/>
                    <a:pt x="2138" y="317"/>
                    <a:pt x="2138" y="317"/>
                  </a:cubicBezTo>
                  <a:cubicBezTo>
                    <a:pt x="2142" y="326"/>
                    <a:pt x="2154" y="335"/>
                    <a:pt x="2167" y="335"/>
                  </a:cubicBezTo>
                  <a:cubicBezTo>
                    <a:pt x="2170" y="335"/>
                    <a:pt x="2173" y="335"/>
                    <a:pt x="2177" y="333"/>
                  </a:cubicBezTo>
                  <a:cubicBezTo>
                    <a:pt x="2167" y="311"/>
                    <a:pt x="2204" y="317"/>
                    <a:pt x="2203" y="303"/>
                  </a:cubicBezTo>
                  <a:cubicBezTo>
                    <a:pt x="2202" y="302"/>
                    <a:pt x="2201" y="302"/>
                    <a:pt x="2199" y="302"/>
                  </a:cubicBezTo>
                  <a:cubicBezTo>
                    <a:pt x="2199" y="302"/>
                    <a:pt x="2198" y="302"/>
                    <a:pt x="2197" y="302"/>
                  </a:cubicBezTo>
                  <a:cubicBezTo>
                    <a:pt x="2196" y="302"/>
                    <a:pt x="2195" y="302"/>
                    <a:pt x="2195" y="302"/>
                  </a:cubicBezTo>
                  <a:cubicBezTo>
                    <a:pt x="2194" y="302"/>
                    <a:pt x="2193" y="302"/>
                    <a:pt x="2192" y="302"/>
                  </a:cubicBezTo>
                  <a:cubicBezTo>
                    <a:pt x="2192" y="294"/>
                    <a:pt x="2181" y="293"/>
                    <a:pt x="2171" y="293"/>
                  </a:cubicBezTo>
                  <a:cubicBezTo>
                    <a:pt x="2167" y="293"/>
                    <a:pt x="2163" y="293"/>
                    <a:pt x="2160" y="293"/>
                  </a:cubicBezTo>
                  <a:cubicBezTo>
                    <a:pt x="2159" y="298"/>
                    <a:pt x="2166" y="299"/>
                    <a:pt x="2162" y="303"/>
                  </a:cubicBezTo>
                  <a:cubicBezTo>
                    <a:pt x="2161" y="304"/>
                    <a:pt x="2159" y="304"/>
                    <a:pt x="2158" y="304"/>
                  </a:cubicBezTo>
                  <a:cubicBezTo>
                    <a:pt x="2151" y="304"/>
                    <a:pt x="2151" y="294"/>
                    <a:pt x="2152" y="290"/>
                  </a:cubicBezTo>
                  <a:cubicBezTo>
                    <a:pt x="2137" y="278"/>
                    <a:pt x="2109" y="275"/>
                    <a:pt x="2095" y="262"/>
                  </a:cubicBezTo>
                  <a:cubicBezTo>
                    <a:pt x="2094" y="262"/>
                    <a:pt x="2094" y="262"/>
                    <a:pt x="2094" y="262"/>
                  </a:cubicBezTo>
                  <a:cubicBezTo>
                    <a:pt x="2092" y="262"/>
                    <a:pt x="2091" y="262"/>
                    <a:pt x="2090" y="262"/>
                  </a:cubicBezTo>
                  <a:cubicBezTo>
                    <a:pt x="2089" y="262"/>
                    <a:pt x="2088" y="263"/>
                    <a:pt x="2087" y="263"/>
                  </a:cubicBezTo>
                  <a:cubicBezTo>
                    <a:pt x="2086" y="263"/>
                    <a:pt x="2086" y="263"/>
                    <a:pt x="2085" y="263"/>
                  </a:cubicBezTo>
                  <a:cubicBezTo>
                    <a:pt x="2076" y="260"/>
                    <a:pt x="2070" y="253"/>
                    <a:pt x="2059" y="251"/>
                  </a:cubicBezTo>
                  <a:cubicBezTo>
                    <a:pt x="2059" y="251"/>
                    <a:pt x="2058" y="251"/>
                    <a:pt x="2057" y="251"/>
                  </a:cubicBezTo>
                  <a:cubicBezTo>
                    <a:pt x="2053" y="251"/>
                    <a:pt x="2049" y="252"/>
                    <a:pt x="2045" y="253"/>
                  </a:cubicBezTo>
                  <a:cubicBezTo>
                    <a:pt x="2041" y="254"/>
                    <a:pt x="2037" y="254"/>
                    <a:pt x="2033" y="254"/>
                  </a:cubicBezTo>
                  <a:cubicBezTo>
                    <a:pt x="2032" y="254"/>
                    <a:pt x="2031" y="254"/>
                    <a:pt x="2031" y="254"/>
                  </a:cubicBezTo>
                  <a:cubicBezTo>
                    <a:pt x="2022" y="253"/>
                    <a:pt x="2019" y="248"/>
                    <a:pt x="2012" y="248"/>
                  </a:cubicBezTo>
                  <a:cubicBezTo>
                    <a:pt x="2011" y="248"/>
                    <a:pt x="2009" y="248"/>
                    <a:pt x="2007" y="249"/>
                  </a:cubicBezTo>
                  <a:cubicBezTo>
                    <a:pt x="2003" y="253"/>
                    <a:pt x="2009" y="259"/>
                    <a:pt x="2008" y="265"/>
                  </a:cubicBezTo>
                  <a:cubicBezTo>
                    <a:pt x="2006" y="268"/>
                    <a:pt x="2003" y="269"/>
                    <a:pt x="2001" y="269"/>
                  </a:cubicBezTo>
                  <a:cubicBezTo>
                    <a:pt x="1993" y="269"/>
                    <a:pt x="1985" y="259"/>
                    <a:pt x="1979" y="255"/>
                  </a:cubicBezTo>
                  <a:cubicBezTo>
                    <a:pt x="1976" y="256"/>
                    <a:pt x="1974" y="257"/>
                    <a:pt x="1972" y="257"/>
                  </a:cubicBezTo>
                  <a:cubicBezTo>
                    <a:pt x="1969" y="257"/>
                    <a:pt x="1966" y="256"/>
                    <a:pt x="1964" y="256"/>
                  </a:cubicBezTo>
                  <a:cubicBezTo>
                    <a:pt x="1961" y="255"/>
                    <a:pt x="1959" y="255"/>
                    <a:pt x="1956" y="255"/>
                  </a:cubicBezTo>
                  <a:cubicBezTo>
                    <a:pt x="1954" y="255"/>
                    <a:pt x="1951" y="255"/>
                    <a:pt x="1949" y="256"/>
                  </a:cubicBezTo>
                  <a:cubicBezTo>
                    <a:pt x="1945" y="253"/>
                    <a:pt x="1938" y="252"/>
                    <a:pt x="1932" y="252"/>
                  </a:cubicBezTo>
                  <a:cubicBezTo>
                    <a:pt x="1927" y="252"/>
                    <a:pt x="1922" y="253"/>
                    <a:pt x="1919" y="255"/>
                  </a:cubicBezTo>
                  <a:cubicBezTo>
                    <a:pt x="1916" y="259"/>
                    <a:pt x="1918" y="265"/>
                    <a:pt x="1913" y="266"/>
                  </a:cubicBezTo>
                  <a:cubicBezTo>
                    <a:pt x="1909" y="262"/>
                    <a:pt x="1906" y="255"/>
                    <a:pt x="1901" y="251"/>
                  </a:cubicBezTo>
                  <a:cubicBezTo>
                    <a:pt x="1901" y="248"/>
                    <a:pt x="1904" y="247"/>
                    <a:pt x="1903" y="243"/>
                  </a:cubicBezTo>
                  <a:cubicBezTo>
                    <a:pt x="1895" y="235"/>
                    <a:pt x="1876" y="235"/>
                    <a:pt x="1862" y="231"/>
                  </a:cubicBezTo>
                  <a:cubicBezTo>
                    <a:pt x="1856" y="235"/>
                    <a:pt x="1847" y="237"/>
                    <a:pt x="1838" y="237"/>
                  </a:cubicBezTo>
                  <a:cubicBezTo>
                    <a:pt x="1826" y="237"/>
                    <a:pt x="1815" y="234"/>
                    <a:pt x="1811" y="227"/>
                  </a:cubicBezTo>
                  <a:cubicBezTo>
                    <a:pt x="1811" y="227"/>
                    <a:pt x="1811" y="227"/>
                    <a:pt x="1811" y="227"/>
                  </a:cubicBezTo>
                  <a:cubicBezTo>
                    <a:pt x="1809" y="227"/>
                    <a:pt x="1808" y="228"/>
                    <a:pt x="1806" y="228"/>
                  </a:cubicBezTo>
                  <a:cubicBezTo>
                    <a:pt x="1805" y="228"/>
                    <a:pt x="1803" y="228"/>
                    <a:pt x="1802" y="228"/>
                  </a:cubicBezTo>
                  <a:cubicBezTo>
                    <a:pt x="1799" y="228"/>
                    <a:pt x="1796" y="227"/>
                    <a:pt x="1795" y="226"/>
                  </a:cubicBezTo>
                  <a:cubicBezTo>
                    <a:pt x="1795" y="222"/>
                    <a:pt x="1801" y="223"/>
                    <a:pt x="1800" y="219"/>
                  </a:cubicBezTo>
                  <a:cubicBezTo>
                    <a:pt x="1793" y="216"/>
                    <a:pt x="1786" y="212"/>
                    <a:pt x="1775" y="212"/>
                  </a:cubicBezTo>
                  <a:cubicBezTo>
                    <a:pt x="1770" y="218"/>
                    <a:pt x="1761" y="226"/>
                    <a:pt x="1751" y="226"/>
                  </a:cubicBezTo>
                  <a:cubicBezTo>
                    <a:pt x="1751" y="226"/>
                    <a:pt x="1751" y="226"/>
                    <a:pt x="1750" y="226"/>
                  </a:cubicBezTo>
                  <a:cubicBezTo>
                    <a:pt x="1749" y="220"/>
                    <a:pt x="1758" y="215"/>
                    <a:pt x="1760" y="210"/>
                  </a:cubicBezTo>
                  <a:cubicBezTo>
                    <a:pt x="1755" y="207"/>
                    <a:pt x="1744" y="206"/>
                    <a:pt x="1734" y="206"/>
                  </a:cubicBezTo>
                  <a:cubicBezTo>
                    <a:pt x="1725" y="206"/>
                    <a:pt x="1715" y="207"/>
                    <a:pt x="1707" y="207"/>
                  </a:cubicBezTo>
                  <a:cubicBezTo>
                    <a:pt x="1707" y="207"/>
                    <a:pt x="1707" y="207"/>
                    <a:pt x="1707" y="207"/>
                  </a:cubicBezTo>
                  <a:cubicBezTo>
                    <a:pt x="1705" y="207"/>
                    <a:pt x="1704" y="207"/>
                    <a:pt x="1702" y="207"/>
                  </a:cubicBezTo>
                  <a:cubicBezTo>
                    <a:pt x="1701" y="207"/>
                    <a:pt x="1699" y="206"/>
                    <a:pt x="1698" y="206"/>
                  </a:cubicBezTo>
                  <a:cubicBezTo>
                    <a:pt x="1695" y="206"/>
                    <a:pt x="1692" y="207"/>
                    <a:pt x="1692" y="211"/>
                  </a:cubicBezTo>
                  <a:cubicBezTo>
                    <a:pt x="1699" y="212"/>
                    <a:pt x="1701" y="224"/>
                    <a:pt x="1695" y="228"/>
                  </a:cubicBezTo>
                  <a:cubicBezTo>
                    <a:pt x="1686" y="227"/>
                    <a:pt x="1684" y="221"/>
                    <a:pt x="1675" y="220"/>
                  </a:cubicBezTo>
                  <a:cubicBezTo>
                    <a:pt x="1672" y="223"/>
                    <a:pt x="1680" y="227"/>
                    <a:pt x="1676" y="230"/>
                  </a:cubicBezTo>
                  <a:cubicBezTo>
                    <a:pt x="1667" y="229"/>
                    <a:pt x="1666" y="223"/>
                    <a:pt x="1659" y="223"/>
                  </a:cubicBezTo>
                  <a:cubicBezTo>
                    <a:pt x="1658" y="223"/>
                    <a:pt x="1658" y="223"/>
                    <a:pt x="1657" y="223"/>
                  </a:cubicBezTo>
                  <a:cubicBezTo>
                    <a:pt x="1652" y="223"/>
                    <a:pt x="1648" y="231"/>
                    <a:pt x="1641" y="231"/>
                  </a:cubicBezTo>
                  <a:cubicBezTo>
                    <a:pt x="1640" y="231"/>
                    <a:pt x="1639" y="231"/>
                    <a:pt x="1639" y="231"/>
                  </a:cubicBezTo>
                  <a:cubicBezTo>
                    <a:pt x="1632" y="231"/>
                    <a:pt x="1632" y="229"/>
                    <a:pt x="1625" y="224"/>
                  </a:cubicBezTo>
                  <a:cubicBezTo>
                    <a:pt x="1619" y="229"/>
                    <a:pt x="1618" y="239"/>
                    <a:pt x="1609" y="239"/>
                  </a:cubicBezTo>
                  <a:cubicBezTo>
                    <a:pt x="1609" y="239"/>
                    <a:pt x="1609" y="239"/>
                    <a:pt x="1609" y="239"/>
                  </a:cubicBezTo>
                  <a:cubicBezTo>
                    <a:pt x="1602" y="239"/>
                    <a:pt x="1597" y="228"/>
                    <a:pt x="1591" y="223"/>
                  </a:cubicBezTo>
                  <a:cubicBezTo>
                    <a:pt x="1588" y="220"/>
                    <a:pt x="1583" y="222"/>
                    <a:pt x="1584" y="217"/>
                  </a:cubicBezTo>
                  <a:cubicBezTo>
                    <a:pt x="1585" y="217"/>
                    <a:pt x="1586" y="218"/>
                    <a:pt x="1587" y="218"/>
                  </a:cubicBezTo>
                  <a:cubicBezTo>
                    <a:pt x="1591" y="218"/>
                    <a:pt x="1592" y="215"/>
                    <a:pt x="1594" y="213"/>
                  </a:cubicBezTo>
                  <a:cubicBezTo>
                    <a:pt x="1592" y="202"/>
                    <a:pt x="1582" y="195"/>
                    <a:pt x="1569" y="195"/>
                  </a:cubicBezTo>
                  <a:cubicBezTo>
                    <a:pt x="1565" y="195"/>
                    <a:pt x="1561" y="195"/>
                    <a:pt x="1558" y="197"/>
                  </a:cubicBezTo>
                  <a:cubicBezTo>
                    <a:pt x="1551" y="195"/>
                    <a:pt x="1546" y="192"/>
                    <a:pt x="1538" y="191"/>
                  </a:cubicBezTo>
                  <a:cubicBezTo>
                    <a:pt x="1529" y="196"/>
                    <a:pt x="1529" y="206"/>
                    <a:pt x="1531" y="213"/>
                  </a:cubicBezTo>
                  <a:cubicBezTo>
                    <a:pt x="1520" y="207"/>
                    <a:pt x="1501" y="207"/>
                    <a:pt x="1488" y="203"/>
                  </a:cubicBezTo>
                  <a:cubicBezTo>
                    <a:pt x="1487" y="200"/>
                    <a:pt x="1491" y="200"/>
                    <a:pt x="1490" y="196"/>
                  </a:cubicBezTo>
                  <a:cubicBezTo>
                    <a:pt x="1480" y="194"/>
                    <a:pt x="1466" y="189"/>
                    <a:pt x="1453" y="189"/>
                  </a:cubicBezTo>
                  <a:cubicBezTo>
                    <a:pt x="1447" y="189"/>
                    <a:pt x="1441" y="191"/>
                    <a:pt x="1436" y="194"/>
                  </a:cubicBezTo>
                  <a:cubicBezTo>
                    <a:pt x="1428" y="190"/>
                    <a:pt x="1417" y="189"/>
                    <a:pt x="1407" y="186"/>
                  </a:cubicBezTo>
                  <a:cubicBezTo>
                    <a:pt x="1403" y="187"/>
                    <a:pt x="1402" y="191"/>
                    <a:pt x="1401" y="195"/>
                  </a:cubicBezTo>
                  <a:cubicBezTo>
                    <a:pt x="1391" y="198"/>
                    <a:pt x="1381" y="205"/>
                    <a:pt x="1369" y="205"/>
                  </a:cubicBezTo>
                  <a:cubicBezTo>
                    <a:pt x="1369" y="205"/>
                    <a:pt x="1368" y="205"/>
                    <a:pt x="1368" y="205"/>
                  </a:cubicBezTo>
                  <a:cubicBezTo>
                    <a:pt x="1363" y="208"/>
                    <a:pt x="1361" y="213"/>
                    <a:pt x="1354" y="213"/>
                  </a:cubicBezTo>
                  <a:cubicBezTo>
                    <a:pt x="1350" y="205"/>
                    <a:pt x="1361" y="196"/>
                    <a:pt x="1373" y="193"/>
                  </a:cubicBezTo>
                  <a:cubicBezTo>
                    <a:pt x="1376" y="192"/>
                    <a:pt x="1381" y="193"/>
                    <a:pt x="1385" y="191"/>
                  </a:cubicBezTo>
                  <a:cubicBezTo>
                    <a:pt x="1392" y="188"/>
                    <a:pt x="1396" y="181"/>
                    <a:pt x="1403" y="178"/>
                  </a:cubicBezTo>
                  <a:cubicBezTo>
                    <a:pt x="1406" y="177"/>
                    <a:pt x="1409" y="178"/>
                    <a:pt x="1413" y="176"/>
                  </a:cubicBezTo>
                  <a:cubicBezTo>
                    <a:pt x="1419" y="174"/>
                    <a:pt x="1426" y="168"/>
                    <a:pt x="1435" y="168"/>
                  </a:cubicBezTo>
                  <a:cubicBezTo>
                    <a:pt x="1432" y="161"/>
                    <a:pt x="1436" y="159"/>
                    <a:pt x="1438" y="153"/>
                  </a:cubicBezTo>
                  <a:cubicBezTo>
                    <a:pt x="1429" y="150"/>
                    <a:pt x="1421" y="139"/>
                    <a:pt x="1410" y="137"/>
                  </a:cubicBezTo>
                  <a:cubicBezTo>
                    <a:pt x="1410" y="137"/>
                    <a:pt x="1409" y="137"/>
                    <a:pt x="1408" y="137"/>
                  </a:cubicBezTo>
                  <a:cubicBezTo>
                    <a:pt x="1405" y="137"/>
                    <a:pt x="1401" y="138"/>
                    <a:pt x="1398" y="139"/>
                  </a:cubicBezTo>
                  <a:cubicBezTo>
                    <a:pt x="1394" y="140"/>
                    <a:pt x="1390" y="141"/>
                    <a:pt x="1386" y="141"/>
                  </a:cubicBezTo>
                  <a:cubicBezTo>
                    <a:pt x="1386" y="141"/>
                    <a:pt x="1385" y="141"/>
                    <a:pt x="1385" y="141"/>
                  </a:cubicBezTo>
                  <a:cubicBezTo>
                    <a:pt x="1380" y="143"/>
                    <a:pt x="1381" y="151"/>
                    <a:pt x="1374" y="151"/>
                  </a:cubicBezTo>
                  <a:cubicBezTo>
                    <a:pt x="1374" y="151"/>
                    <a:pt x="1373" y="150"/>
                    <a:pt x="1373" y="150"/>
                  </a:cubicBezTo>
                  <a:cubicBezTo>
                    <a:pt x="1370" y="148"/>
                    <a:pt x="1374" y="145"/>
                    <a:pt x="1372" y="142"/>
                  </a:cubicBezTo>
                  <a:cubicBezTo>
                    <a:pt x="1365" y="141"/>
                    <a:pt x="1358" y="140"/>
                    <a:pt x="1356" y="136"/>
                  </a:cubicBezTo>
                  <a:cubicBezTo>
                    <a:pt x="1357" y="134"/>
                    <a:pt x="1362" y="132"/>
                    <a:pt x="1359" y="129"/>
                  </a:cubicBezTo>
                  <a:cubicBezTo>
                    <a:pt x="1358" y="129"/>
                    <a:pt x="1358" y="129"/>
                    <a:pt x="1357" y="129"/>
                  </a:cubicBezTo>
                  <a:cubicBezTo>
                    <a:pt x="1353" y="129"/>
                    <a:pt x="1348" y="128"/>
                    <a:pt x="1344" y="127"/>
                  </a:cubicBezTo>
                  <a:cubicBezTo>
                    <a:pt x="1340" y="126"/>
                    <a:pt x="1336" y="125"/>
                    <a:pt x="1334" y="125"/>
                  </a:cubicBezTo>
                  <a:moveTo>
                    <a:pt x="1328" y="92"/>
                  </a:moveTo>
                  <a:cubicBezTo>
                    <a:pt x="1322" y="92"/>
                    <a:pt x="1315" y="97"/>
                    <a:pt x="1311" y="99"/>
                  </a:cubicBezTo>
                  <a:cubicBezTo>
                    <a:pt x="1310" y="110"/>
                    <a:pt x="1297" y="111"/>
                    <a:pt x="1296" y="122"/>
                  </a:cubicBezTo>
                  <a:cubicBezTo>
                    <a:pt x="1297" y="122"/>
                    <a:pt x="1298" y="122"/>
                    <a:pt x="1300" y="122"/>
                  </a:cubicBezTo>
                  <a:cubicBezTo>
                    <a:pt x="1306" y="122"/>
                    <a:pt x="1310" y="117"/>
                    <a:pt x="1316" y="116"/>
                  </a:cubicBezTo>
                  <a:cubicBezTo>
                    <a:pt x="1318" y="116"/>
                    <a:pt x="1319" y="116"/>
                    <a:pt x="1321" y="116"/>
                  </a:cubicBezTo>
                  <a:cubicBezTo>
                    <a:pt x="1324" y="116"/>
                    <a:pt x="1328" y="116"/>
                    <a:pt x="1331" y="117"/>
                  </a:cubicBezTo>
                  <a:cubicBezTo>
                    <a:pt x="1335" y="117"/>
                    <a:pt x="1339" y="117"/>
                    <a:pt x="1342" y="117"/>
                  </a:cubicBezTo>
                  <a:cubicBezTo>
                    <a:pt x="1347" y="117"/>
                    <a:pt x="1352" y="117"/>
                    <a:pt x="1356" y="114"/>
                  </a:cubicBezTo>
                  <a:cubicBezTo>
                    <a:pt x="1355" y="106"/>
                    <a:pt x="1349" y="103"/>
                    <a:pt x="1345" y="98"/>
                  </a:cubicBezTo>
                  <a:cubicBezTo>
                    <a:pt x="1343" y="97"/>
                    <a:pt x="1340" y="97"/>
                    <a:pt x="1337" y="97"/>
                  </a:cubicBezTo>
                  <a:cubicBezTo>
                    <a:pt x="1337" y="97"/>
                    <a:pt x="1336" y="97"/>
                    <a:pt x="1335" y="97"/>
                  </a:cubicBezTo>
                  <a:cubicBezTo>
                    <a:pt x="1333" y="93"/>
                    <a:pt x="1331" y="92"/>
                    <a:pt x="1328" y="92"/>
                  </a:cubicBezTo>
                  <a:moveTo>
                    <a:pt x="1246" y="80"/>
                  </a:moveTo>
                  <a:cubicBezTo>
                    <a:pt x="1247" y="76"/>
                    <a:pt x="1249" y="75"/>
                    <a:pt x="1253" y="75"/>
                  </a:cubicBezTo>
                  <a:cubicBezTo>
                    <a:pt x="1256" y="75"/>
                    <a:pt x="1259" y="76"/>
                    <a:pt x="1262" y="76"/>
                  </a:cubicBezTo>
                  <a:cubicBezTo>
                    <a:pt x="1261" y="80"/>
                    <a:pt x="1256" y="80"/>
                    <a:pt x="1250" y="80"/>
                  </a:cubicBezTo>
                  <a:cubicBezTo>
                    <a:pt x="1250" y="80"/>
                    <a:pt x="1249" y="80"/>
                    <a:pt x="1249" y="80"/>
                  </a:cubicBezTo>
                  <a:cubicBezTo>
                    <a:pt x="1249" y="80"/>
                    <a:pt x="1248" y="80"/>
                    <a:pt x="1248" y="80"/>
                  </a:cubicBezTo>
                  <a:cubicBezTo>
                    <a:pt x="1247" y="80"/>
                    <a:pt x="1247" y="80"/>
                    <a:pt x="1246" y="80"/>
                  </a:cubicBezTo>
                  <a:moveTo>
                    <a:pt x="1259" y="53"/>
                  </a:moveTo>
                  <a:cubicBezTo>
                    <a:pt x="1254" y="58"/>
                    <a:pt x="1246" y="60"/>
                    <a:pt x="1237" y="62"/>
                  </a:cubicBezTo>
                  <a:cubicBezTo>
                    <a:pt x="1237" y="80"/>
                    <a:pt x="1237" y="80"/>
                    <a:pt x="1237" y="80"/>
                  </a:cubicBezTo>
                  <a:cubicBezTo>
                    <a:pt x="1239" y="81"/>
                    <a:pt x="1242" y="81"/>
                    <a:pt x="1244" y="81"/>
                  </a:cubicBezTo>
                  <a:cubicBezTo>
                    <a:pt x="1244" y="84"/>
                    <a:pt x="1241" y="84"/>
                    <a:pt x="1239" y="85"/>
                  </a:cubicBezTo>
                  <a:cubicBezTo>
                    <a:pt x="1238" y="84"/>
                    <a:pt x="1238" y="84"/>
                    <a:pt x="1237" y="84"/>
                  </a:cubicBezTo>
                  <a:cubicBezTo>
                    <a:pt x="1237" y="92"/>
                    <a:pt x="1237" y="92"/>
                    <a:pt x="1237" y="92"/>
                  </a:cubicBezTo>
                  <a:cubicBezTo>
                    <a:pt x="1238" y="92"/>
                    <a:pt x="1238" y="92"/>
                    <a:pt x="1239" y="92"/>
                  </a:cubicBezTo>
                  <a:cubicBezTo>
                    <a:pt x="1243" y="98"/>
                    <a:pt x="1255" y="99"/>
                    <a:pt x="1262" y="104"/>
                  </a:cubicBezTo>
                  <a:cubicBezTo>
                    <a:pt x="1263" y="104"/>
                    <a:pt x="1264" y="104"/>
                    <a:pt x="1265" y="104"/>
                  </a:cubicBezTo>
                  <a:cubicBezTo>
                    <a:pt x="1269" y="104"/>
                    <a:pt x="1273" y="105"/>
                    <a:pt x="1277" y="106"/>
                  </a:cubicBezTo>
                  <a:cubicBezTo>
                    <a:pt x="1281" y="108"/>
                    <a:pt x="1284" y="109"/>
                    <a:pt x="1288" y="109"/>
                  </a:cubicBezTo>
                  <a:cubicBezTo>
                    <a:pt x="1291" y="109"/>
                    <a:pt x="1294" y="107"/>
                    <a:pt x="1297" y="103"/>
                  </a:cubicBezTo>
                  <a:cubicBezTo>
                    <a:pt x="1295" y="95"/>
                    <a:pt x="1299" y="92"/>
                    <a:pt x="1302" y="86"/>
                  </a:cubicBezTo>
                  <a:cubicBezTo>
                    <a:pt x="1300" y="83"/>
                    <a:pt x="1296" y="81"/>
                    <a:pt x="1292" y="81"/>
                  </a:cubicBezTo>
                  <a:cubicBezTo>
                    <a:pt x="1289" y="81"/>
                    <a:pt x="1285" y="82"/>
                    <a:pt x="1282" y="84"/>
                  </a:cubicBezTo>
                  <a:cubicBezTo>
                    <a:pt x="1279" y="82"/>
                    <a:pt x="1283" y="81"/>
                    <a:pt x="1282" y="77"/>
                  </a:cubicBezTo>
                  <a:cubicBezTo>
                    <a:pt x="1281" y="76"/>
                    <a:pt x="1279" y="76"/>
                    <a:pt x="1278" y="76"/>
                  </a:cubicBezTo>
                  <a:cubicBezTo>
                    <a:pt x="1277" y="76"/>
                    <a:pt x="1275" y="76"/>
                    <a:pt x="1274" y="77"/>
                  </a:cubicBezTo>
                  <a:cubicBezTo>
                    <a:pt x="1273" y="77"/>
                    <a:pt x="1272" y="77"/>
                    <a:pt x="1271" y="77"/>
                  </a:cubicBezTo>
                  <a:cubicBezTo>
                    <a:pt x="1269" y="77"/>
                    <a:pt x="1268" y="77"/>
                    <a:pt x="1267" y="75"/>
                  </a:cubicBezTo>
                  <a:cubicBezTo>
                    <a:pt x="1269" y="70"/>
                    <a:pt x="1281" y="73"/>
                    <a:pt x="1280" y="65"/>
                  </a:cubicBezTo>
                  <a:cubicBezTo>
                    <a:pt x="1271" y="63"/>
                    <a:pt x="1267" y="56"/>
                    <a:pt x="1259" y="53"/>
                  </a:cubicBezTo>
                  <a:moveTo>
                    <a:pt x="3248" y="1479"/>
                  </a:moveTo>
                  <a:cubicBezTo>
                    <a:pt x="3243" y="1479"/>
                    <a:pt x="3242" y="1482"/>
                    <a:pt x="3241" y="1486"/>
                  </a:cubicBezTo>
                  <a:cubicBezTo>
                    <a:pt x="3242" y="1488"/>
                    <a:pt x="3245" y="1488"/>
                    <a:pt x="3247" y="1488"/>
                  </a:cubicBezTo>
                  <a:cubicBezTo>
                    <a:pt x="3250" y="1488"/>
                    <a:pt x="3253" y="1488"/>
                    <a:pt x="3253" y="1486"/>
                  </a:cubicBezTo>
                  <a:cubicBezTo>
                    <a:pt x="3254" y="1482"/>
                    <a:pt x="3252" y="1481"/>
                    <a:pt x="3250" y="1479"/>
                  </a:cubicBezTo>
                  <a:cubicBezTo>
                    <a:pt x="3249" y="1479"/>
                    <a:pt x="3249" y="1479"/>
                    <a:pt x="3248" y="1479"/>
                  </a:cubicBezTo>
                  <a:moveTo>
                    <a:pt x="780" y="1068"/>
                  </a:moveTo>
                  <a:cubicBezTo>
                    <a:pt x="779" y="1068"/>
                    <a:pt x="779" y="1068"/>
                    <a:pt x="779" y="1068"/>
                  </a:cubicBezTo>
                  <a:cubicBezTo>
                    <a:pt x="773" y="1072"/>
                    <a:pt x="776" y="1080"/>
                    <a:pt x="767" y="1083"/>
                  </a:cubicBezTo>
                  <a:cubicBezTo>
                    <a:pt x="766" y="1085"/>
                    <a:pt x="765" y="1088"/>
                    <a:pt x="766" y="1091"/>
                  </a:cubicBezTo>
                  <a:cubicBezTo>
                    <a:pt x="758" y="1098"/>
                    <a:pt x="742" y="1098"/>
                    <a:pt x="733" y="1104"/>
                  </a:cubicBezTo>
                  <a:cubicBezTo>
                    <a:pt x="726" y="1116"/>
                    <a:pt x="736" y="1126"/>
                    <a:pt x="732" y="1137"/>
                  </a:cubicBezTo>
                  <a:cubicBezTo>
                    <a:pt x="731" y="1142"/>
                    <a:pt x="722" y="1145"/>
                    <a:pt x="721" y="1150"/>
                  </a:cubicBezTo>
                  <a:cubicBezTo>
                    <a:pt x="721" y="1153"/>
                    <a:pt x="725" y="1156"/>
                    <a:pt x="726" y="1160"/>
                  </a:cubicBezTo>
                  <a:cubicBezTo>
                    <a:pt x="727" y="1167"/>
                    <a:pt x="724" y="1174"/>
                    <a:pt x="728" y="1180"/>
                  </a:cubicBezTo>
                  <a:cubicBezTo>
                    <a:pt x="733" y="1183"/>
                    <a:pt x="740" y="1187"/>
                    <a:pt x="748" y="1187"/>
                  </a:cubicBezTo>
                  <a:cubicBezTo>
                    <a:pt x="750" y="1187"/>
                    <a:pt x="752" y="1187"/>
                    <a:pt x="755" y="1186"/>
                  </a:cubicBezTo>
                  <a:cubicBezTo>
                    <a:pt x="764" y="1183"/>
                    <a:pt x="769" y="1165"/>
                    <a:pt x="773" y="1154"/>
                  </a:cubicBezTo>
                  <a:cubicBezTo>
                    <a:pt x="775" y="1148"/>
                    <a:pt x="778" y="1142"/>
                    <a:pt x="779" y="1138"/>
                  </a:cubicBezTo>
                  <a:cubicBezTo>
                    <a:pt x="779" y="1135"/>
                    <a:pt x="778" y="1132"/>
                    <a:pt x="779" y="1129"/>
                  </a:cubicBezTo>
                  <a:cubicBezTo>
                    <a:pt x="781" y="1123"/>
                    <a:pt x="787" y="1118"/>
                    <a:pt x="788" y="1113"/>
                  </a:cubicBezTo>
                  <a:cubicBezTo>
                    <a:pt x="788" y="1108"/>
                    <a:pt x="786" y="1105"/>
                    <a:pt x="787" y="1103"/>
                  </a:cubicBezTo>
                  <a:cubicBezTo>
                    <a:pt x="788" y="1096"/>
                    <a:pt x="797" y="1093"/>
                    <a:pt x="797" y="1088"/>
                  </a:cubicBezTo>
                  <a:cubicBezTo>
                    <a:pt x="797" y="1084"/>
                    <a:pt x="786" y="1068"/>
                    <a:pt x="780" y="1068"/>
                  </a:cubicBezTo>
                  <a:moveTo>
                    <a:pt x="733" y="1067"/>
                  </a:moveTo>
                  <a:cubicBezTo>
                    <a:pt x="728" y="1067"/>
                    <a:pt x="723" y="1069"/>
                    <a:pt x="722" y="1074"/>
                  </a:cubicBezTo>
                  <a:cubicBezTo>
                    <a:pt x="729" y="1076"/>
                    <a:pt x="738" y="1076"/>
                    <a:pt x="743" y="1078"/>
                  </a:cubicBezTo>
                  <a:cubicBezTo>
                    <a:pt x="747" y="1071"/>
                    <a:pt x="740" y="1067"/>
                    <a:pt x="733" y="1067"/>
                  </a:cubicBezTo>
                  <a:moveTo>
                    <a:pt x="818" y="1010"/>
                  </a:moveTo>
                  <a:cubicBezTo>
                    <a:pt x="806" y="1010"/>
                    <a:pt x="811" y="1021"/>
                    <a:pt x="813" y="1027"/>
                  </a:cubicBezTo>
                  <a:cubicBezTo>
                    <a:pt x="814" y="1027"/>
                    <a:pt x="815" y="1027"/>
                    <a:pt x="815" y="1027"/>
                  </a:cubicBezTo>
                  <a:cubicBezTo>
                    <a:pt x="817" y="1027"/>
                    <a:pt x="819" y="1026"/>
                    <a:pt x="821" y="1026"/>
                  </a:cubicBezTo>
                  <a:cubicBezTo>
                    <a:pt x="822" y="1022"/>
                    <a:pt x="821" y="1015"/>
                    <a:pt x="820" y="1010"/>
                  </a:cubicBezTo>
                  <a:cubicBezTo>
                    <a:pt x="819" y="1010"/>
                    <a:pt x="819" y="1010"/>
                    <a:pt x="818" y="1010"/>
                  </a:cubicBezTo>
                  <a:moveTo>
                    <a:pt x="687" y="997"/>
                  </a:moveTo>
                  <a:cubicBezTo>
                    <a:pt x="393" y="997"/>
                    <a:pt x="393" y="997"/>
                    <a:pt x="393" y="997"/>
                  </a:cubicBezTo>
                  <a:cubicBezTo>
                    <a:pt x="397" y="1000"/>
                    <a:pt x="401" y="1003"/>
                    <a:pt x="403" y="1007"/>
                  </a:cubicBezTo>
                  <a:cubicBezTo>
                    <a:pt x="405" y="1010"/>
                    <a:pt x="404" y="1013"/>
                    <a:pt x="405" y="1016"/>
                  </a:cubicBezTo>
                  <a:cubicBezTo>
                    <a:pt x="406" y="1023"/>
                    <a:pt x="414" y="1028"/>
                    <a:pt x="416" y="1035"/>
                  </a:cubicBezTo>
                  <a:cubicBezTo>
                    <a:pt x="416" y="1038"/>
                    <a:pt x="415" y="1041"/>
                    <a:pt x="416" y="1045"/>
                  </a:cubicBezTo>
                  <a:cubicBezTo>
                    <a:pt x="417" y="1049"/>
                    <a:pt x="422" y="1052"/>
                    <a:pt x="422" y="1056"/>
                  </a:cubicBezTo>
                  <a:cubicBezTo>
                    <a:pt x="424" y="1069"/>
                    <a:pt x="414" y="1074"/>
                    <a:pt x="411" y="1081"/>
                  </a:cubicBezTo>
                  <a:cubicBezTo>
                    <a:pt x="410" y="1084"/>
                    <a:pt x="411" y="1088"/>
                    <a:pt x="410" y="1090"/>
                  </a:cubicBezTo>
                  <a:cubicBezTo>
                    <a:pt x="408" y="1094"/>
                    <a:pt x="404" y="1096"/>
                    <a:pt x="402" y="1099"/>
                  </a:cubicBezTo>
                  <a:cubicBezTo>
                    <a:pt x="401" y="1103"/>
                    <a:pt x="401" y="1120"/>
                    <a:pt x="402" y="1124"/>
                  </a:cubicBezTo>
                  <a:cubicBezTo>
                    <a:pt x="404" y="1131"/>
                    <a:pt x="420" y="1136"/>
                    <a:pt x="415" y="1144"/>
                  </a:cubicBezTo>
                  <a:cubicBezTo>
                    <a:pt x="429" y="1158"/>
                    <a:pt x="427" y="1184"/>
                    <a:pt x="437" y="1200"/>
                  </a:cubicBezTo>
                  <a:cubicBezTo>
                    <a:pt x="445" y="1215"/>
                    <a:pt x="462" y="1228"/>
                    <a:pt x="467" y="1245"/>
                  </a:cubicBezTo>
                  <a:cubicBezTo>
                    <a:pt x="469" y="1254"/>
                    <a:pt x="466" y="1264"/>
                    <a:pt x="474" y="1270"/>
                  </a:cubicBezTo>
                  <a:cubicBezTo>
                    <a:pt x="481" y="1271"/>
                    <a:pt x="488" y="1272"/>
                    <a:pt x="495" y="1272"/>
                  </a:cubicBezTo>
                  <a:cubicBezTo>
                    <a:pt x="500" y="1272"/>
                    <a:pt x="504" y="1271"/>
                    <a:pt x="509" y="1270"/>
                  </a:cubicBezTo>
                  <a:cubicBezTo>
                    <a:pt x="512" y="1270"/>
                    <a:pt x="515" y="1266"/>
                    <a:pt x="519" y="1266"/>
                  </a:cubicBezTo>
                  <a:cubicBezTo>
                    <a:pt x="521" y="1265"/>
                    <a:pt x="523" y="1265"/>
                    <a:pt x="525" y="1265"/>
                  </a:cubicBezTo>
                  <a:cubicBezTo>
                    <a:pt x="526" y="1265"/>
                    <a:pt x="527" y="1265"/>
                    <a:pt x="528" y="1265"/>
                  </a:cubicBezTo>
                  <a:cubicBezTo>
                    <a:pt x="529" y="1265"/>
                    <a:pt x="530" y="1265"/>
                    <a:pt x="530" y="1265"/>
                  </a:cubicBezTo>
                  <a:cubicBezTo>
                    <a:pt x="532" y="1265"/>
                    <a:pt x="534" y="1265"/>
                    <a:pt x="536" y="1265"/>
                  </a:cubicBezTo>
                  <a:cubicBezTo>
                    <a:pt x="541" y="1264"/>
                    <a:pt x="545" y="1262"/>
                    <a:pt x="550" y="1261"/>
                  </a:cubicBezTo>
                  <a:cubicBezTo>
                    <a:pt x="550" y="1261"/>
                    <a:pt x="551" y="1261"/>
                    <a:pt x="551" y="1261"/>
                  </a:cubicBezTo>
                  <a:cubicBezTo>
                    <a:pt x="552" y="1261"/>
                    <a:pt x="554" y="1261"/>
                    <a:pt x="555" y="1261"/>
                  </a:cubicBezTo>
                  <a:cubicBezTo>
                    <a:pt x="556" y="1261"/>
                    <a:pt x="557" y="1261"/>
                    <a:pt x="558" y="1261"/>
                  </a:cubicBezTo>
                  <a:cubicBezTo>
                    <a:pt x="559" y="1261"/>
                    <a:pt x="560" y="1261"/>
                    <a:pt x="561" y="1261"/>
                  </a:cubicBezTo>
                  <a:cubicBezTo>
                    <a:pt x="570" y="1259"/>
                    <a:pt x="572" y="1249"/>
                    <a:pt x="580" y="1243"/>
                  </a:cubicBezTo>
                  <a:cubicBezTo>
                    <a:pt x="586" y="1239"/>
                    <a:pt x="593" y="1240"/>
                    <a:pt x="596" y="1234"/>
                  </a:cubicBezTo>
                  <a:cubicBezTo>
                    <a:pt x="597" y="1230"/>
                    <a:pt x="595" y="1227"/>
                    <a:pt x="594" y="1224"/>
                  </a:cubicBezTo>
                  <a:cubicBezTo>
                    <a:pt x="600" y="1217"/>
                    <a:pt x="613" y="1215"/>
                    <a:pt x="616" y="1205"/>
                  </a:cubicBezTo>
                  <a:cubicBezTo>
                    <a:pt x="617" y="1201"/>
                    <a:pt x="615" y="1197"/>
                    <a:pt x="616" y="1194"/>
                  </a:cubicBezTo>
                  <a:cubicBezTo>
                    <a:pt x="618" y="1186"/>
                    <a:pt x="627" y="1184"/>
                    <a:pt x="636" y="1181"/>
                  </a:cubicBezTo>
                  <a:cubicBezTo>
                    <a:pt x="640" y="1173"/>
                    <a:pt x="646" y="1161"/>
                    <a:pt x="642" y="1149"/>
                  </a:cubicBezTo>
                  <a:cubicBezTo>
                    <a:pt x="640" y="1145"/>
                    <a:pt x="635" y="1143"/>
                    <a:pt x="636" y="1139"/>
                  </a:cubicBezTo>
                  <a:cubicBezTo>
                    <a:pt x="637" y="1135"/>
                    <a:pt x="647" y="1129"/>
                    <a:pt x="650" y="1127"/>
                  </a:cubicBezTo>
                  <a:cubicBezTo>
                    <a:pt x="655" y="1123"/>
                    <a:pt x="661" y="1117"/>
                    <a:pt x="666" y="1115"/>
                  </a:cubicBezTo>
                  <a:cubicBezTo>
                    <a:pt x="679" y="1108"/>
                    <a:pt x="695" y="1105"/>
                    <a:pt x="697" y="1090"/>
                  </a:cubicBezTo>
                  <a:cubicBezTo>
                    <a:pt x="698" y="1084"/>
                    <a:pt x="694" y="1072"/>
                    <a:pt x="694" y="1064"/>
                  </a:cubicBezTo>
                  <a:cubicBezTo>
                    <a:pt x="693" y="1054"/>
                    <a:pt x="689" y="1054"/>
                    <a:pt x="687" y="1045"/>
                  </a:cubicBezTo>
                  <a:cubicBezTo>
                    <a:pt x="686" y="1042"/>
                    <a:pt x="689" y="1036"/>
                    <a:pt x="688" y="1032"/>
                  </a:cubicBezTo>
                  <a:cubicBezTo>
                    <a:pt x="687" y="1027"/>
                    <a:pt x="680" y="1023"/>
                    <a:pt x="679" y="1017"/>
                  </a:cubicBezTo>
                  <a:cubicBezTo>
                    <a:pt x="678" y="1010"/>
                    <a:pt x="682" y="1003"/>
                    <a:pt x="687" y="997"/>
                  </a:cubicBezTo>
                  <a:moveTo>
                    <a:pt x="3157" y="1349"/>
                  </a:moveTo>
                  <a:cubicBezTo>
                    <a:pt x="3154" y="1348"/>
                    <a:pt x="3153" y="1346"/>
                    <a:pt x="3154" y="1343"/>
                  </a:cubicBezTo>
                  <a:cubicBezTo>
                    <a:pt x="3157" y="1343"/>
                    <a:pt x="3157" y="1343"/>
                    <a:pt x="3157" y="1343"/>
                  </a:cubicBezTo>
                  <a:cubicBezTo>
                    <a:pt x="3159" y="1344"/>
                    <a:pt x="3159" y="1348"/>
                    <a:pt x="3157" y="1349"/>
                  </a:cubicBezTo>
                  <a:moveTo>
                    <a:pt x="3372" y="1235"/>
                  </a:moveTo>
                  <a:cubicBezTo>
                    <a:pt x="3371" y="1235"/>
                    <a:pt x="3371" y="1235"/>
                    <a:pt x="3371" y="1235"/>
                  </a:cubicBezTo>
                  <a:cubicBezTo>
                    <a:pt x="3371" y="1230"/>
                    <a:pt x="3375" y="1228"/>
                    <a:pt x="3376" y="1225"/>
                  </a:cubicBezTo>
                  <a:cubicBezTo>
                    <a:pt x="3377" y="1225"/>
                    <a:pt x="3378" y="1226"/>
                    <a:pt x="3380" y="1226"/>
                  </a:cubicBezTo>
                  <a:cubicBezTo>
                    <a:pt x="3381" y="1232"/>
                    <a:pt x="3375" y="1235"/>
                    <a:pt x="3372" y="1235"/>
                  </a:cubicBezTo>
                  <a:moveTo>
                    <a:pt x="3508" y="997"/>
                  </a:moveTo>
                  <a:cubicBezTo>
                    <a:pt x="3081" y="997"/>
                    <a:pt x="3081" y="997"/>
                    <a:pt x="3081" y="997"/>
                  </a:cubicBezTo>
                  <a:cubicBezTo>
                    <a:pt x="3078" y="1004"/>
                    <a:pt x="3073" y="1011"/>
                    <a:pt x="3079" y="1015"/>
                  </a:cubicBezTo>
                  <a:cubicBezTo>
                    <a:pt x="3082" y="1016"/>
                    <a:pt x="3085" y="1017"/>
                    <a:pt x="3088" y="1018"/>
                  </a:cubicBezTo>
                  <a:cubicBezTo>
                    <a:pt x="3097" y="1029"/>
                    <a:pt x="3105" y="1040"/>
                    <a:pt x="3110" y="1051"/>
                  </a:cubicBezTo>
                  <a:cubicBezTo>
                    <a:pt x="3111" y="1055"/>
                    <a:pt x="3111" y="1060"/>
                    <a:pt x="3113" y="1064"/>
                  </a:cubicBezTo>
                  <a:cubicBezTo>
                    <a:pt x="3115" y="1067"/>
                    <a:pt x="3119" y="1070"/>
                    <a:pt x="3122" y="1074"/>
                  </a:cubicBezTo>
                  <a:cubicBezTo>
                    <a:pt x="3123" y="1077"/>
                    <a:pt x="3123" y="1081"/>
                    <a:pt x="3125" y="1084"/>
                  </a:cubicBezTo>
                  <a:cubicBezTo>
                    <a:pt x="3130" y="1092"/>
                    <a:pt x="3143" y="1102"/>
                    <a:pt x="3150" y="1105"/>
                  </a:cubicBezTo>
                  <a:cubicBezTo>
                    <a:pt x="3156" y="1108"/>
                    <a:pt x="3163" y="1107"/>
                    <a:pt x="3170" y="1111"/>
                  </a:cubicBezTo>
                  <a:cubicBezTo>
                    <a:pt x="3182" y="1117"/>
                    <a:pt x="3185" y="1141"/>
                    <a:pt x="3184" y="1156"/>
                  </a:cubicBezTo>
                  <a:cubicBezTo>
                    <a:pt x="3183" y="1166"/>
                    <a:pt x="3187" y="1175"/>
                    <a:pt x="3187" y="1182"/>
                  </a:cubicBezTo>
                  <a:cubicBezTo>
                    <a:pt x="3187" y="1194"/>
                    <a:pt x="3175" y="1198"/>
                    <a:pt x="3173" y="1209"/>
                  </a:cubicBezTo>
                  <a:cubicBezTo>
                    <a:pt x="3168" y="1227"/>
                    <a:pt x="3179" y="1247"/>
                    <a:pt x="3173" y="1264"/>
                  </a:cubicBezTo>
                  <a:cubicBezTo>
                    <a:pt x="3166" y="1283"/>
                    <a:pt x="3148" y="1294"/>
                    <a:pt x="3157" y="1318"/>
                  </a:cubicBezTo>
                  <a:cubicBezTo>
                    <a:pt x="3156" y="1322"/>
                    <a:pt x="3149" y="1327"/>
                    <a:pt x="3147" y="1333"/>
                  </a:cubicBezTo>
                  <a:cubicBezTo>
                    <a:pt x="3147" y="1335"/>
                    <a:pt x="3149" y="1338"/>
                    <a:pt x="3148" y="1340"/>
                  </a:cubicBezTo>
                  <a:cubicBezTo>
                    <a:pt x="3147" y="1347"/>
                    <a:pt x="3140" y="1351"/>
                    <a:pt x="3148" y="1356"/>
                  </a:cubicBezTo>
                  <a:cubicBezTo>
                    <a:pt x="3149" y="1356"/>
                    <a:pt x="3149" y="1356"/>
                    <a:pt x="3150" y="1356"/>
                  </a:cubicBezTo>
                  <a:cubicBezTo>
                    <a:pt x="3152" y="1356"/>
                    <a:pt x="3153" y="1355"/>
                    <a:pt x="3155" y="1354"/>
                  </a:cubicBezTo>
                  <a:cubicBezTo>
                    <a:pt x="3156" y="1354"/>
                    <a:pt x="3158" y="1353"/>
                    <a:pt x="3160" y="1353"/>
                  </a:cubicBezTo>
                  <a:cubicBezTo>
                    <a:pt x="3160" y="1353"/>
                    <a:pt x="3160" y="1353"/>
                    <a:pt x="3160" y="1353"/>
                  </a:cubicBezTo>
                  <a:cubicBezTo>
                    <a:pt x="3165" y="1364"/>
                    <a:pt x="3150" y="1366"/>
                    <a:pt x="3156" y="1377"/>
                  </a:cubicBezTo>
                  <a:cubicBezTo>
                    <a:pt x="3155" y="1384"/>
                    <a:pt x="3143" y="1383"/>
                    <a:pt x="3139" y="1388"/>
                  </a:cubicBezTo>
                  <a:cubicBezTo>
                    <a:pt x="3141" y="1398"/>
                    <a:pt x="3148" y="1402"/>
                    <a:pt x="3152" y="1410"/>
                  </a:cubicBezTo>
                  <a:cubicBezTo>
                    <a:pt x="3144" y="1415"/>
                    <a:pt x="3150" y="1427"/>
                    <a:pt x="3144" y="1434"/>
                  </a:cubicBezTo>
                  <a:cubicBezTo>
                    <a:pt x="3148" y="1449"/>
                    <a:pt x="3156" y="1460"/>
                    <a:pt x="3172" y="1466"/>
                  </a:cubicBezTo>
                  <a:cubicBezTo>
                    <a:pt x="3172" y="1469"/>
                    <a:pt x="3173" y="1471"/>
                    <a:pt x="3174" y="1473"/>
                  </a:cubicBezTo>
                  <a:cubicBezTo>
                    <a:pt x="3178" y="1475"/>
                    <a:pt x="3188" y="1473"/>
                    <a:pt x="3189" y="1477"/>
                  </a:cubicBezTo>
                  <a:cubicBezTo>
                    <a:pt x="3184" y="1480"/>
                    <a:pt x="3176" y="1481"/>
                    <a:pt x="3176" y="1488"/>
                  </a:cubicBezTo>
                  <a:cubicBezTo>
                    <a:pt x="3177" y="1489"/>
                    <a:pt x="3179" y="1489"/>
                    <a:pt x="3180" y="1489"/>
                  </a:cubicBezTo>
                  <a:cubicBezTo>
                    <a:pt x="3182" y="1489"/>
                    <a:pt x="3183" y="1488"/>
                    <a:pt x="3185" y="1487"/>
                  </a:cubicBezTo>
                  <a:cubicBezTo>
                    <a:pt x="3186" y="1485"/>
                    <a:pt x="3188" y="1484"/>
                    <a:pt x="3191" y="1484"/>
                  </a:cubicBezTo>
                  <a:cubicBezTo>
                    <a:pt x="3192" y="1484"/>
                    <a:pt x="3193" y="1484"/>
                    <a:pt x="3194" y="1484"/>
                  </a:cubicBezTo>
                  <a:cubicBezTo>
                    <a:pt x="3194" y="1488"/>
                    <a:pt x="3188" y="1489"/>
                    <a:pt x="3191" y="1492"/>
                  </a:cubicBezTo>
                  <a:cubicBezTo>
                    <a:pt x="3193" y="1492"/>
                    <a:pt x="3194" y="1492"/>
                    <a:pt x="3195" y="1492"/>
                  </a:cubicBezTo>
                  <a:cubicBezTo>
                    <a:pt x="3196" y="1492"/>
                    <a:pt x="3197" y="1492"/>
                    <a:pt x="3198" y="1492"/>
                  </a:cubicBezTo>
                  <a:cubicBezTo>
                    <a:pt x="3199" y="1492"/>
                    <a:pt x="3200" y="1492"/>
                    <a:pt x="3201" y="1492"/>
                  </a:cubicBezTo>
                  <a:cubicBezTo>
                    <a:pt x="3206" y="1492"/>
                    <a:pt x="3210" y="1492"/>
                    <a:pt x="3214" y="1495"/>
                  </a:cubicBezTo>
                  <a:cubicBezTo>
                    <a:pt x="3218" y="1487"/>
                    <a:pt x="3237" y="1492"/>
                    <a:pt x="3237" y="1481"/>
                  </a:cubicBezTo>
                  <a:cubicBezTo>
                    <a:pt x="3234" y="1476"/>
                    <a:pt x="3229" y="1478"/>
                    <a:pt x="3224" y="1475"/>
                  </a:cubicBezTo>
                  <a:cubicBezTo>
                    <a:pt x="3214" y="1470"/>
                    <a:pt x="3208" y="1461"/>
                    <a:pt x="3197" y="1461"/>
                  </a:cubicBezTo>
                  <a:cubicBezTo>
                    <a:pt x="3196" y="1461"/>
                    <a:pt x="3196" y="1461"/>
                    <a:pt x="3195" y="1461"/>
                  </a:cubicBezTo>
                  <a:cubicBezTo>
                    <a:pt x="3190" y="1462"/>
                    <a:pt x="3189" y="1466"/>
                    <a:pt x="3184" y="1466"/>
                  </a:cubicBezTo>
                  <a:cubicBezTo>
                    <a:pt x="3183" y="1466"/>
                    <a:pt x="3182" y="1466"/>
                    <a:pt x="3180" y="1465"/>
                  </a:cubicBezTo>
                  <a:cubicBezTo>
                    <a:pt x="3181" y="1456"/>
                    <a:pt x="3193" y="1456"/>
                    <a:pt x="3202" y="1456"/>
                  </a:cubicBezTo>
                  <a:cubicBezTo>
                    <a:pt x="3203" y="1456"/>
                    <a:pt x="3204" y="1456"/>
                    <a:pt x="3205" y="1456"/>
                  </a:cubicBezTo>
                  <a:cubicBezTo>
                    <a:pt x="3202" y="1449"/>
                    <a:pt x="3185" y="1437"/>
                    <a:pt x="3201" y="1429"/>
                  </a:cubicBezTo>
                  <a:cubicBezTo>
                    <a:pt x="3204" y="1429"/>
                    <a:pt x="3205" y="1432"/>
                    <a:pt x="3208" y="1432"/>
                  </a:cubicBezTo>
                  <a:cubicBezTo>
                    <a:pt x="3208" y="1432"/>
                    <a:pt x="3209" y="1432"/>
                    <a:pt x="3209" y="1432"/>
                  </a:cubicBezTo>
                  <a:cubicBezTo>
                    <a:pt x="3209" y="1416"/>
                    <a:pt x="3225" y="1414"/>
                    <a:pt x="3235" y="1406"/>
                  </a:cubicBezTo>
                  <a:cubicBezTo>
                    <a:pt x="3233" y="1394"/>
                    <a:pt x="3216" y="1398"/>
                    <a:pt x="3215" y="1388"/>
                  </a:cubicBezTo>
                  <a:cubicBezTo>
                    <a:pt x="3214" y="1378"/>
                    <a:pt x="3230" y="1378"/>
                    <a:pt x="3237" y="1370"/>
                  </a:cubicBezTo>
                  <a:cubicBezTo>
                    <a:pt x="3231" y="1357"/>
                    <a:pt x="3247" y="1356"/>
                    <a:pt x="3246" y="1344"/>
                  </a:cubicBezTo>
                  <a:cubicBezTo>
                    <a:pt x="3238" y="1341"/>
                    <a:pt x="3232" y="1342"/>
                    <a:pt x="3232" y="1335"/>
                  </a:cubicBezTo>
                  <a:cubicBezTo>
                    <a:pt x="3233" y="1331"/>
                    <a:pt x="3235" y="1330"/>
                    <a:pt x="3237" y="1330"/>
                  </a:cubicBezTo>
                  <a:cubicBezTo>
                    <a:pt x="3240" y="1330"/>
                    <a:pt x="3244" y="1331"/>
                    <a:pt x="3247" y="1333"/>
                  </a:cubicBezTo>
                  <a:cubicBezTo>
                    <a:pt x="3251" y="1335"/>
                    <a:pt x="3254" y="1336"/>
                    <a:pt x="3256" y="1336"/>
                  </a:cubicBezTo>
                  <a:cubicBezTo>
                    <a:pt x="3256" y="1336"/>
                    <a:pt x="3257" y="1336"/>
                    <a:pt x="3257" y="1336"/>
                  </a:cubicBezTo>
                  <a:cubicBezTo>
                    <a:pt x="3269" y="1334"/>
                    <a:pt x="3261" y="1318"/>
                    <a:pt x="3263" y="1310"/>
                  </a:cubicBezTo>
                  <a:cubicBezTo>
                    <a:pt x="3265" y="1310"/>
                    <a:pt x="3266" y="1310"/>
                    <a:pt x="3267" y="1310"/>
                  </a:cubicBezTo>
                  <a:cubicBezTo>
                    <a:pt x="3270" y="1310"/>
                    <a:pt x="3272" y="1310"/>
                    <a:pt x="3273" y="1311"/>
                  </a:cubicBezTo>
                  <a:cubicBezTo>
                    <a:pt x="3275" y="1311"/>
                    <a:pt x="3277" y="1312"/>
                    <a:pt x="3280" y="1312"/>
                  </a:cubicBezTo>
                  <a:cubicBezTo>
                    <a:pt x="3280" y="1312"/>
                    <a:pt x="3280" y="1312"/>
                    <a:pt x="3280" y="1312"/>
                  </a:cubicBezTo>
                  <a:cubicBezTo>
                    <a:pt x="3289" y="1312"/>
                    <a:pt x="3295" y="1305"/>
                    <a:pt x="3302" y="1305"/>
                  </a:cubicBezTo>
                  <a:cubicBezTo>
                    <a:pt x="3304" y="1305"/>
                    <a:pt x="3306" y="1306"/>
                    <a:pt x="3308" y="1306"/>
                  </a:cubicBezTo>
                  <a:cubicBezTo>
                    <a:pt x="3315" y="1303"/>
                    <a:pt x="3322" y="1299"/>
                    <a:pt x="3323" y="1292"/>
                  </a:cubicBezTo>
                  <a:cubicBezTo>
                    <a:pt x="3325" y="1279"/>
                    <a:pt x="3307" y="1275"/>
                    <a:pt x="3307" y="1266"/>
                  </a:cubicBezTo>
                  <a:cubicBezTo>
                    <a:pt x="3307" y="1266"/>
                    <a:pt x="3307" y="1266"/>
                    <a:pt x="3307" y="1266"/>
                  </a:cubicBezTo>
                  <a:cubicBezTo>
                    <a:pt x="3318" y="1266"/>
                    <a:pt x="3322" y="1271"/>
                    <a:pt x="3330" y="1274"/>
                  </a:cubicBezTo>
                  <a:cubicBezTo>
                    <a:pt x="3349" y="1269"/>
                    <a:pt x="3359" y="1257"/>
                    <a:pt x="3367" y="1243"/>
                  </a:cubicBezTo>
                  <a:cubicBezTo>
                    <a:pt x="3383" y="1241"/>
                    <a:pt x="3386" y="1229"/>
                    <a:pt x="3394" y="1219"/>
                  </a:cubicBezTo>
                  <a:cubicBezTo>
                    <a:pt x="3398" y="1215"/>
                    <a:pt x="3404" y="1210"/>
                    <a:pt x="3404" y="1206"/>
                  </a:cubicBezTo>
                  <a:cubicBezTo>
                    <a:pt x="3405" y="1199"/>
                    <a:pt x="3399" y="1194"/>
                    <a:pt x="3401" y="1187"/>
                  </a:cubicBezTo>
                  <a:cubicBezTo>
                    <a:pt x="3405" y="1172"/>
                    <a:pt x="3437" y="1170"/>
                    <a:pt x="3447" y="1161"/>
                  </a:cubicBezTo>
                  <a:cubicBezTo>
                    <a:pt x="3450" y="1161"/>
                    <a:pt x="3453" y="1161"/>
                    <a:pt x="3455" y="1161"/>
                  </a:cubicBezTo>
                  <a:cubicBezTo>
                    <a:pt x="3462" y="1161"/>
                    <a:pt x="3467" y="1160"/>
                    <a:pt x="3473" y="1158"/>
                  </a:cubicBezTo>
                  <a:cubicBezTo>
                    <a:pt x="3476" y="1152"/>
                    <a:pt x="3480" y="1147"/>
                    <a:pt x="3481" y="1139"/>
                  </a:cubicBezTo>
                  <a:cubicBezTo>
                    <a:pt x="3502" y="1125"/>
                    <a:pt x="3493" y="1093"/>
                    <a:pt x="3501" y="1072"/>
                  </a:cubicBezTo>
                  <a:cubicBezTo>
                    <a:pt x="3502" y="1067"/>
                    <a:pt x="3509" y="1067"/>
                    <a:pt x="3513" y="1064"/>
                  </a:cubicBezTo>
                  <a:cubicBezTo>
                    <a:pt x="3519" y="1058"/>
                    <a:pt x="3522" y="1049"/>
                    <a:pt x="3527" y="1042"/>
                  </a:cubicBezTo>
                  <a:cubicBezTo>
                    <a:pt x="3533" y="1035"/>
                    <a:pt x="3541" y="1028"/>
                    <a:pt x="3541" y="1020"/>
                  </a:cubicBezTo>
                  <a:cubicBezTo>
                    <a:pt x="3537" y="1017"/>
                    <a:pt x="3537" y="1013"/>
                    <a:pt x="3537" y="1008"/>
                  </a:cubicBezTo>
                  <a:cubicBezTo>
                    <a:pt x="3527" y="1006"/>
                    <a:pt x="3517" y="1002"/>
                    <a:pt x="3508" y="997"/>
                  </a:cubicBezTo>
                  <a:moveTo>
                    <a:pt x="1591" y="984"/>
                  </a:moveTo>
                  <a:cubicBezTo>
                    <a:pt x="1581" y="984"/>
                    <a:pt x="1570" y="988"/>
                    <a:pt x="1574" y="995"/>
                  </a:cubicBezTo>
                  <a:cubicBezTo>
                    <a:pt x="1578" y="996"/>
                    <a:pt x="1583" y="996"/>
                    <a:pt x="1588" y="996"/>
                  </a:cubicBezTo>
                  <a:cubicBezTo>
                    <a:pt x="1597" y="996"/>
                    <a:pt x="1606" y="994"/>
                    <a:pt x="1607" y="989"/>
                  </a:cubicBezTo>
                  <a:cubicBezTo>
                    <a:pt x="1605" y="986"/>
                    <a:pt x="1598" y="984"/>
                    <a:pt x="1591" y="984"/>
                  </a:cubicBezTo>
                  <a:moveTo>
                    <a:pt x="1808" y="980"/>
                  </a:moveTo>
                  <a:cubicBezTo>
                    <a:pt x="1805" y="980"/>
                    <a:pt x="1803" y="981"/>
                    <a:pt x="1801" y="984"/>
                  </a:cubicBezTo>
                  <a:cubicBezTo>
                    <a:pt x="1805" y="990"/>
                    <a:pt x="1814" y="991"/>
                    <a:pt x="1818" y="997"/>
                  </a:cubicBezTo>
                  <a:cubicBezTo>
                    <a:pt x="1829" y="997"/>
                    <a:pt x="1829" y="997"/>
                    <a:pt x="1829" y="997"/>
                  </a:cubicBezTo>
                  <a:cubicBezTo>
                    <a:pt x="1826" y="990"/>
                    <a:pt x="1816" y="980"/>
                    <a:pt x="1808" y="980"/>
                  </a:cubicBezTo>
                  <a:moveTo>
                    <a:pt x="1546" y="972"/>
                  </a:moveTo>
                  <a:cubicBezTo>
                    <a:pt x="1541" y="972"/>
                    <a:pt x="1537" y="974"/>
                    <a:pt x="1538" y="979"/>
                  </a:cubicBezTo>
                  <a:cubicBezTo>
                    <a:pt x="1539" y="981"/>
                    <a:pt x="1541" y="982"/>
                    <a:pt x="1544" y="982"/>
                  </a:cubicBezTo>
                  <a:cubicBezTo>
                    <a:pt x="1546" y="982"/>
                    <a:pt x="1547" y="981"/>
                    <a:pt x="1549" y="981"/>
                  </a:cubicBezTo>
                  <a:cubicBezTo>
                    <a:pt x="1551" y="981"/>
                    <a:pt x="1553" y="981"/>
                    <a:pt x="1555" y="981"/>
                  </a:cubicBezTo>
                  <a:cubicBezTo>
                    <a:pt x="1556" y="981"/>
                    <a:pt x="1558" y="981"/>
                    <a:pt x="1559" y="981"/>
                  </a:cubicBezTo>
                  <a:cubicBezTo>
                    <a:pt x="1559" y="979"/>
                    <a:pt x="1560" y="978"/>
                    <a:pt x="1560" y="975"/>
                  </a:cubicBezTo>
                  <a:cubicBezTo>
                    <a:pt x="1557" y="973"/>
                    <a:pt x="1551" y="972"/>
                    <a:pt x="1546" y="972"/>
                  </a:cubicBezTo>
                  <a:moveTo>
                    <a:pt x="1619" y="964"/>
                  </a:moveTo>
                  <a:cubicBezTo>
                    <a:pt x="1613" y="964"/>
                    <a:pt x="1609" y="966"/>
                    <a:pt x="1607" y="971"/>
                  </a:cubicBezTo>
                  <a:cubicBezTo>
                    <a:pt x="1606" y="977"/>
                    <a:pt x="1614" y="980"/>
                    <a:pt x="1619" y="985"/>
                  </a:cubicBezTo>
                  <a:cubicBezTo>
                    <a:pt x="1618" y="988"/>
                    <a:pt x="1619" y="994"/>
                    <a:pt x="1621" y="997"/>
                  </a:cubicBezTo>
                  <a:cubicBezTo>
                    <a:pt x="1631" y="997"/>
                    <a:pt x="1631" y="997"/>
                    <a:pt x="1631" y="997"/>
                  </a:cubicBezTo>
                  <a:cubicBezTo>
                    <a:pt x="1632" y="997"/>
                    <a:pt x="1633" y="996"/>
                    <a:pt x="1634" y="996"/>
                  </a:cubicBezTo>
                  <a:cubicBezTo>
                    <a:pt x="1635" y="996"/>
                    <a:pt x="1635" y="997"/>
                    <a:pt x="1636" y="997"/>
                  </a:cubicBezTo>
                  <a:cubicBezTo>
                    <a:pt x="1746" y="997"/>
                    <a:pt x="1746" y="997"/>
                    <a:pt x="1746" y="997"/>
                  </a:cubicBezTo>
                  <a:cubicBezTo>
                    <a:pt x="1742" y="995"/>
                    <a:pt x="1738" y="993"/>
                    <a:pt x="1734" y="990"/>
                  </a:cubicBezTo>
                  <a:cubicBezTo>
                    <a:pt x="1732" y="991"/>
                    <a:pt x="1730" y="991"/>
                    <a:pt x="1728" y="991"/>
                  </a:cubicBezTo>
                  <a:cubicBezTo>
                    <a:pt x="1717" y="991"/>
                    <a:pt x="1713" y="984"/>
                    <a:pt x="1706" y="982"/>
                  </a:cubicBezTo>
                  <a:cubicBezTo>
                    <a:pt x="1702" y="981"/>
                    <a:pt x="1696" y="981"/>
                    <a:pt x="1692" y="980"/>
                  </a:cubicBezTo>
                  <a:cubicBezTo>
                    <a:pt x="1684" y="978"/>
                    <a:pt x="1680" y="975"/>
                    <a:pt x="1676" y="975"/>
                  </a:cubicBezTo>
                  <a:cubicBezTo>
                    <a:pt x="1675" y="975"/>
                    <a:pt x="1675" y="975"/>
                    <a:pt x="1674" y="976"/>
                  </a:cubicBezTo>
                  <a:cubicBezTo>
                    <a:pt x="1665" y="977"/>
                    <a:pt x="1662" y="986"/>
                    <a:pt x="1652" y="988"/>
                  </a:cubicBezTo>
                  <a:cubicBezTo>
                    <a:pt x="1646" y="983"/>
                    <a:pt x="1638" y="980"/>
                    <a:pt x="1639" y="969"/>
                  </a:cubicBezTo>
                  <a:cubicBezTo>
                    <a:pt x="1633" y="966"/>
                    <a:pt x="1626" y="964"/>
                    <a:pt x="1619" y="964"/>
                  </a:cubicBezTo>
                  <a:moveTo>
                    <a:pt x="1548" y="948"/>
                  </a:moveTo>
                  <a:cubicBezTo>
                    <a:pt x="1542" y="948"/>
                    <a:pt x="1537" y="953"/>
                    <a:pt x="1532" y="953"/>
                  </a:cubicBezTo>
                  <a:cubicBezTo>
                    <a:pt x="1531" y="953"/>
                    <a:pt x="1531" y="953"/>
                    <a:pt x="1530" y="953"/>
                  </a:cubicBezTo>
                  <a:cubicBezTo>
                    <a:pt x="1527" y="953"/>
                    <a:pt x="1525" y="953"/>
                    <a:pt x="1523" y="952"/>
                  </a:cubicBezTo>
                  <a:cubicBezTo>
                    <a:pt x="1520" y="952"/>
                    <a:pt x="1518" y="951"/>
                    <a:pt x="1516" y="951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485" y="952"/>
                    <a:pt x="1493" y="973"/>
                    <a:pt x="1483" y="989"/>
                  </a:cubicBezTo>
                  <a:cubicBezTo>
                    <a:pt x="1485" y="993"/>
                    <a:pt x="1488" y="994"/>
                    <a:pt x="1490" y="997"/>
                  </a:cubicBezTo>
                  <a:cubicBezTo>
                    <a:pt x="1501" y="997"/>
                    <a:pt x="1501" y="997"/>
                    <a:pt x="1501" y="997"/>
                  </a:cubicBezTo>
                  <a:cubicBezTo>
                    <a:pt x="1501" y="993"/>
                    <a:pt x="1502" y="990"/>
                    <a:pt x="1506" y="989"/>
                  </a:cubicBezTo>
                  <a:cubicBezTo>
                    <a:pt x="1507" y="991"/>
                    <a:pt x="1508" y="994"/>
                    <a:pt x="1509" y="997"/>
                  </a:cubicBezTo>
                  <a:cubicBezTo>
                    <a:pt x="1524" y="997"/>
                    <a:pt x="1524" y="997"/>
                    <a:pt x="1524" y="997"/>
                  </a:cubicBezTo>
                  <a:cubicBezTo>
                    <a:pt x="1525" y="991"/>
                    <a:pt x="1519" y="983"/>
                    <a:pt x="1514" y="979"/>
                  </a:cubicBezTo>
                  <a:cubicBezTo>
                    <a:pt x="1516" y="976"/>
                    <a:pt x="1520" y="976"/>
                    <a:pt x="1523" y="976"/>
                  </a:cubicBezTo>
                  <a:cubicBezTo>
                    <a:pt x="1524" y="976"/>
                    <a:pt x="1525" y="976"/>
                    <a:pt x="1526" y="976"/>
                  </a:cubicBezTo>
                  <a:cubicBezTo>
                    <a:pt x="1526" y="976"/>
                    <a:pt x="1527" y="976"/>
                    <a:pt x="1528" y="976"/>
                  </a:cubicBezTo>
                  <a:cubicBezTo>
                    <a:pt x="1529" y="976"/>
                    <a:pt x="1531" y="976"/>
                    <a:pt x="1532" y="976"/>
                  </a:cubicBezTo>
                  <a:cubicBezTo>
                    <a:pt x="1535" y="970"/>
                    <a:pt x="1530" y="967"/>
                    <a:pt x="1527" y="964"/>
                  </a:cubicBezTo>
                  <a:cubicBezTo>
                    <a:pt x="1521" y="965"/>
                    <a:pt x="1514" y="971"/>
                    <a:pt x="1508" y="971"/>
                  </a:cubicBezTo>
                  <a:cubicBezTo>
                    <a:pt x="1506" y="971"/>
                    <a:pt x="1504" y="970"/>
                    <a:pt x="1502" y="968"/>
                  </a:cubicBezTo>
                  <a:cubicBezTo>
                    <a:pt x="1505" y="962"/>
                    <a:pt x="1512" y="960"/>
                    <a:pt x="1520" y="960"/>
                  </a:cubicBezTo>
                  <a:cubicBezTo>
                    <a:pt x="1522" y="960"/>
                    <a:pt x="1525" y="960"/>
                    <a:pt x="1528" y="961"/>
                  </a:cubicBezTo>
                  <a:cubicBezTo>
                    <a:pt x="1531" y="961"/>
                    <a:pt x="1533" y="961"/>
                    <a:pt x="1536" y="961"/>
                  </a:cubicBezTo>
                  <a:cubicBezTo>
                    <a:pt x="1545" y="961"/>
                    <a:pt x="1552" y="959"/>
                    <a:pt x="1550" y="948"/>
                  </a:cubicBezTo>
                  <a:cubicBezTo>
                    <a:pt x="1549" y="948"/>
                    <a:pt x="1549" y="948"/>
                    <a:pt x="1548" y="948"/>
                  </a:cubicBezTo>
                  <a:moveTo>
                    <a:pt x="1572" y="944"/>
                  </a:moveTo>
                  <a:cubicBezTo>
                    <a:pt x="1572" y="944"/>
                    <a:pt x="1572" y="944"/>
                    <a:pt x="1572" y="944"/>
                  </a:cubicBezTo>
                  <a:cubicBezTo>
                    <a:pt x="1569" y="951"/>
                    <a:pt x="1561" y="971"/>
                    <a:pt x="1574" y="973"/>
                  </a:cubicBezTo>
                  <a:cubicBezTo>
                    <a:pt x="1579" y="969"/>
                    <a:pt x="1581" y="964"/>
                    <a:pt x="1588" y="962"/>
                  </a:cubicBezTo>
                  <a:cubicBezTo>
                    <a:pt x="1588" y="951"/>
                    <a:pt x="1588" y="951"/>
                    <a:pt x="1588" y="951"/>
                  </a:cubicBezTo>
                  <a:cubicBezTo>
                    <a:pt x="1583" y="948"/>
                    <a:pt x="1580" y="944"/>
                    <a:pt x="1572" y="944"/>
                  </a:cubicBezTo>
                  <a:moveTo>
                    <a:pt x="1253" y="915"/>
                  </a:moveTo>
                  <a:cubicBezTo>
                    <a:pt x="1250" y="915"/>
                    <a:pt x="1249" y="916"/>
                    <a:pt x="1247" y="919"/>
                  </a:cubicBezTo>
                  <a:cubicBezTo>
                    <a:pt x="1245" y="925"/>
                    <a:pt x="1261" y="934"/>
                    <a:pt x="1267" y="939"/>
                  </a:cubicBezTo>
                  <a:cubicBezTo>
                    <a:pt x="1277" y="948"/>
                    <a:pt x="1284" y="954"/>
                    <a:pt x="1286" y="962"/>
                  </a:cubicBezTo>
                  <a:cubicBezTo>
                    <a:pt x="1299" y="967"/>
                    <a:pt x="1298" y="981"/>
                    <a:pt x="1307" y="990"/>
                  </a:cubicBezTo>
                  <a:cubicBezTo>
                    <a:pt x="1309" y="993"/>
                    <a:pt x="1312" y="995"/>
                    <a:pt x="1315" y="997"/>
                  </a:cubicBezTo>
                  <a:cubicBezTo>
                    <a:pt x="1354" y="997"/>
                    <a:pt x="1354" y="997"/>
                    <a:pt x="1354" y="997"/>
                  </a:cubicBezTo>
                  <a:cubicBezTo>
                    <a:pt x="1354" y="996"/>
                    <a:pt x="1353" y="994"/>
                    <a:pt x="1353" y="992"/>
                  </a:cubicBezTo>
                  <a:cubicBezTo>
                    <a:pt x="1364" y="989"/>
                    <a:pt x="1368" y="976"/>
                    <a:pt x="1353" y="974"/>
                  </a:cubicBezTo>
                  <a:cubicBezTo>
                    <a:pt x="1352" y="974"/>
                    <a:pt x="1352" y="974"/>
                    <a:pt x="1351" y="974"/>
                  </a:cubicBezTo>
                  <a:cubicBezTo>
                    <a:pt x="1350" y="974"/>
                    <a:pt x="1349" y="974"/>
                    <a:pt x="1348" y="975"/>
                  </a:cubicBezTo>
                  <a:cubicBezTo>
                    <a:pt x="1348" y="976"/>
                    <a:pt x="1347" y="976"/>
                    <a:pt x="1345" y="976"/>
                  </a:cubicBezTo>
                  <a:cubicBezTo>
                    <a:pt x="1345" y="976"/>
                    <a:pt x="1345" y="976"/>
                    <a:pt x="1345" y="976"/>
                  </a:cubicBezTo>
                  <a:cubicBezTo>
                    <a:pt x="1339" y="972"/>
                    <a:pt x="1330" y="971"/>
                    <a:pt x="1325" y="964"/>
                  </a:cubicBezTo>
                  <a:cubicBezTo>
                    <a:pt x="1323" y="962"/>
                    <a:pt x="1323" y="958"/>
                    <a:pt x="1321" y="955"/>
                  </a:cubicBezTo>
                  <a:cubicBezTo>
                    <a:pt x="1317" y="950"/>
                    <a:pt x="1310" y="950"/>
                    <a:pt x="1304" y="946"/>
                  </a:cubicBezTo>
                  <a:cubicBezTo>
                    <a:pt x="1301" y="944"/>
                    <a:pt x="1299" y="940"/>
                    <a:pt x="1296" y="938"/>
                  </a:cubicBezTo>
                  <a:cubicBezTo>
                    <a:pt x="1293" y="935"/>
                    <a:pt x="1289" y="935"/>
                    <a:pt x="1286" y="933"/>
                  </a:cubicBezTo>
                  <a:cubicBezTo>
                    <a:pt x="1281" y="929"/>
                    <a:pt x="1281" y="923"/>
                    <a:pt x="1273" y="920"/>
                  </a:cubicBezTo>
                  <a:cubicBezTo>
                    <a:pt x="1273" y="920"/>
                    <a:pt x="1273" y="920"/>
                    <a:pt x="1273" y="920"/>
                  </a:cubicBezTo>
                  <a:cubicBezTo>
                    <a:pt x="1270" y="920"/>
                    <a:pt x="1266" y="919"/>
                    <a:pt x="1263" y="918"/>
                  </a:cubicBezTo>
                  <a:cubicBezTo>
                    <a:pt x="1259" y="916"/>
                    <a:pt x="1256" y="915"/>
                    <a:pt x="1253" y="915"/>
                  </a:cubicBezTo>
                  <a:moveTo>
                    <a:pt x="1468" y="904"/>
                  </a:moveTo>
                  <a:cubicBezTo>
                    <a:pt x="1461" y="904"/>
                    <a:pt x="1459" y="910"/>
                    <a:pt x="1455" y="915"/>
                  </a:cubicBezTo>
                  <a:cubicBezTo>
                    <a:pt x="1452" y="921"/>
                    <a:pt x="1449" y="926"/>
                    <a:pt x="1440" y="926"/>
                  </a:cubicBezTo>
                  <a:cubicBezTo>
                    <a:pt x="1440" y="926"/>
                    <a:pt x="1439" y="926"/>
                    <a:pt x="1439" y="926"/>
                  </a:cubicBezTo>
                  <a:cubicBezTo>
                    <a:pt x="1431" y="937"/>
                    <a:pt x="1416" y="942"/>
                    <a:pt x="1404" y="950"/>
                  </a:cubicBezTo>
                  <a:cubicBezTo>
                    <a:pt x="1401" y="949"/>
                    <a:pt x="1399" y="945"/>
                    <a:pt x="1397" y="945"/>
                  </a:cubicBezTo>
                  <a:cubicBezTo>
                    <a:pt x="1396" y="945"/>
                    <a:pt x="1395" y="945"/>
                    <a:pt x="1395" y="946"/>
                  </a:cubicBezTo>
                  <a:cubicBezTo>
                    <a:pt x="1387" y="949"/>
                    <a:pt x="1383" y="957"/>
                    <a:pt x="1384" y="962"/>
                  </a:cubicBezTo>
                  <a:cubicBezTo>
                    <a:pt x="1384" y="965"/>
                    <a:pt x="1391" y="977"/>
                    <a:pt x="1397" y="983"/>
                  </a:cubicBezTo>
                  <a:cubicBezTo>
                    <a:pt x="1405" y="991"/>
                    <a:pt x="1414" y="988"/>
                    <a:pt x="1427" y="990"/>
                  </a:cubicBezTo>
                  <a:cubicBezTo>
                    <a:pt x="1436" y="992"/>
                    <a:pt x="1442" y="996"/>
                    <a:pt x="1448" y="996"/>
                  </a:cubicBezTo>
                  <a:cubicBezTo>
                    <a:pt x="1448" y="996"/>
                    <a:pt x="1449" y="996"/>
                    <a:pt x="1449" y="996"/>
                  </a:cubicBezTo>
                  <a:cubicBezTo>
                    <a:pt x="1458" y="995"/>
                    <a:pt x="1464" y="983"/>
                    <a:pt x="1465" y="975"/>
                  </a:cubicBezTo>
                  <a:cubicBezTo>
                    <a:pt x="1470" y="966"/>
                    <a:pt x="1478" y="960"/>
                    <a:pt x="1486" y="953"/>
                  </a:cubicBezTo>
                  <a:cubicBezTo>
                    <a:pt x="1479" y="949"/>
                    <a:pt x="1476" y="941"/>
                    <a:pt x="1476" y="931"/>
                  </a:cubicBezTo>
                  <a:cubicBezTo>
                    <a:pt x="1480" y="925"/>
                    <a:pt x="1489" y="923"/>
                    <a:pt x="1491" y="915"/>
                  </a:cubicBezTo>
                  <a:cubicBezTo>
                    <a:pt x="1490" y="914"/>
                    <a:pt x="1489" y="914"/>
                    <a:pt x="1488" y="914"/>
                  </a:cubicBezTo>
                  <a:cubicBezTo>
                    <a:pt x="1487" y="914"/>
                    <a:pt x="1486" y="914"/>
                    <a:pt x="1484" y="914"/>
                  </a:cubicBezTo>
                  <a:cubicBezTo>
                    <a:pt x="1483" y="914"/>
                    <a:pt x="1482" y="914"/>
                    <a:pt x="1481" y="914"/>
                  </a:cubicBezTo>
                  <a:cubicBezTo>
                    <a:pt x="1480" y="914"/>
                    <a:pt x="1480" y="914"/>
                    <a:pt x="1479" y="914"/>
                  </a:cubicBezTo>
                  <a:cubicBezTo>
                    <a:pt x="1476" y="913"/>
                    <a:pt x="1477" y="909"/>
                    <a:pt x="1476" y="906"/>
                  </a:cubicBezTo>
                  <a:cubicBezTo>
                    <a:pt x="1473" y="905"/>
                    <a:pt x="1470" y="904"/>
                    <a:pt x="1468" y="904"/>
                  </a:cubicBezTo>
                  <a:moveTo>
                    <a:pt x="1555" y="882"/>
                  </a:moveTo>
                  <a:cubicBezTo>
                    <a:pt x="1549" y="882"/>
                    <a:pt x="1546" y="891"/>
                    <a:pt x="1538" y="891"/>
                  </a:cubicBezTo>
                  <a:cubicBezTo>
                    <a:pt x="1535" y="890"/>
                    <a:pt x="1534" y="887"/>
                    <a:pt x="1531" y="887"/>
                  </a:cubicBezTo>
                  <a:cubicBezTo>
                    <a:pt x="1530" y="887"/>
                    <a:pt x="1530" y="887"/>
                    <a:pt x="1530" y="887"/>
                  </a:cubicBezTo>
                  <a:cubicBezTo>
                    <a:pt x="1525" y="892"/>
                    <a:pt x="1518" y="894"/>
                    <a:pt x="1514" y="900"/>
                  </a:cubicBezTo>
                  <a:cubicBezTo>
                    <a:pt x="1516" y="902"/>
                    <a:pt x="1517" y="906"/>
                    <a:pt x="1521" y="906"/>
                  </a:cubicBezTo>
                  <a:cubicBezTo>
                    <a:pt x="1525" y="904"/>
                    <a:pt x="1528" y="900"/>
                    <a:pt x="1534" y="900"/>
                  </a:cubicBezTo>
                  <a:cubicBezTo>
                    <a:pt x="1540" y="902"/>
                    <a:pt x="1536" y="908"/>
                    <a:pt x="1538" y="912"/>
                  </a:cubicBezTo>
                  <a:cubicBezTo>
                    <a:pt x="1541" y="915"/>
                    <a:pt x="1548" y="915"/>
                    <a:pt x="1553" y="916"/>
                  </a:cubicBezTo>
                  <a:cubicBezTo>
                    <a:pt x="1560" y="910"/>
                    <a:pt x="1570" y="888"/>
                    <a:pt x="1559" y="883"/>
                  </a:cubicBezTo>
                  <a:cubicBezTo>
                    <a:pt x="1557" y="882"/>
                    <a:pt x="1556" y="882"/>
                    <a:pt x="1555" y="882"/>
                  </a:cubicBezTo>
                  <a:moveTo>
                    <a:pt x="1541" y="877"/>
                  </a:moveTo>
                  <a:cubicBezTo>
                    <a:pt x="1540" y="879"/>
                    <a:pt x="1536" y="879"/>
                    <a:pt x="1537" y="883"/>
                  </a:cubicBezTo>
                  <a:cubicBezTo>
                    <a:pt x="1538" y="883"/>
                    <a:pt x="1540" y="884"/>
                    <a:pt x="1542" y="884"/>
                  </a:cubicBezTo>
                  <a:cubicBezTo>
                    <a:pt x="1543" y="884"/>
                    <a:pt x="1544" y="884"/>
                    <a:pt x="1544" y="883"/>
                  </a:cubicBezTo>
                  <a:cubicBezTo>
                    <a:pt x="1545" y="880"/>
                    <a:pt x="1543" y="878"/>
                    <a:pt x="1541" y="877"/>
                  </a:cubicBezTo>
                  <a:moveTo>
                    <a:pt x="1544" y="866"/>
                  </a:moveTo>
                  <a:cubicBezTo>
                    <a:pt x="1543" y="866"/>
                    <a:pt x="1541" y="866"/>
                    <a:pt x="1540" y="867"/>
                  </a:cubicBezTo>
                  <a:cubicBezTo>
                    <a:pt x="1540" y="871"/>
                    <a:pt x="1543" y="873"/>
                    <a:pt x="1544" y="876"/>
                  </a:cubicBezTo>
                  <a:cubicBezTo>
                    <a:pt x="1545" y="876"/>
                    <a:pt x="1546" y="876"/>
                    <a:pt x="1546" y="876"/>
                  </a:cubicBezTo>
                  <a:cubicBezTo>
                    <a:pt x="1550" y="876"/>
                    <a:pt x="1551" y="874"/>
                    <a:pt x="1552" y="872"/>
                  </a:cubicBezTo>
                  <a:cubicBezTo>
                    <a:pt x="1551" y="869"/>
                    <a:pt x="1548" y="866"/>
                    <a:pt x="1544" y="866"/>
                  </a:cubicBezTo>
                  <a:moveTo>
                    <a:pt x="1523" y="864"/>
                  </a:moveTo>
                  <a:cubicBezTo>
                    <a:pt x="1516" y="864"/>
                    <a:pt x="1510" y="870"/>
                    <a:pt x="1513" y="875"/>
                  </a:cubicBezTo>
                  <a:cubicBezTo>
                    <a:pt x="1514" y="875"/>
                    <a:pt x="1514" y="876"/>
                    <a:pt x="1514" y="876"/>
                  </a:cubicBezTo>
                  <a:cubicBezTo>
                    <a:pt x="1516" y="876"/>
                    <a:pt x="1517" y="875"/>
                    <a:pt x="1518" y="874"/>
                  </a:cubicBezTo>
                  <a:cubicBezTo>
                    <a:pt x="1519" y="874"/>
                    <a:pt x="1520" y="873"/>
                    <a:pt x="1521" y="873"/>
                  </a:cubicBezTo>
                  <a:cubicBezTo>
                    <a:pt x="1521" y="873"/>
                    <a:pt x="1522" y="873"/>
                    <a:pt x="1522" y="874"/>
                  </a:cubicBezTo>
                  <a:cubicBezTo>
                    <a:pt x="1522" y="878"/>
                    <a:pt x="1521" y="883"/>
                    <a:pt x="1524" y="885"/>
                  </a:cubicBezTo>
                  <a:cubicBezTo>
                    <a:pt x="1525" y="885"/>
                    <a:pt x="1525" y="885"/>
                    <a:pt x="1525" y="885"/>
                  </a:cubicBezTo>
                  <a:cubicBezTo>
                    <a:pt x="1532" y="885"/>
                    <a:pt x="1533" y="879"/>
                    <a:pt x="1532" y="873"/>
                  </a:cubicBezTo>
                  <a:cubicBezTo>
                    <a:pt x="1532" y="872"/>
                    <a:pt x="1531" y="872"/>
                    <a:pt x="1530" y="872"/>
                  </a:cubicBezTo>
                  <a:cubicBezTo>
                    <a:pt x="1530" y="872"/>
                    <a:pt x="1529" y="872"/>
                    <a:pt x="1528" y="872"/>
                  </a:cubicBezTo>
                  <a:cubicBezTo>
                    <a:pt x="1528" y="872"/>
                    <a:pt x="1527" y="872"/>
                    <a:pt x="1527" y="872"/>
                  </a:cubicBezTo>
                  <a:cubicBezTo>
                    <a:pt x="1526" y="872"/>
                    <a:pt x="1526" y="872"/>
                    <a:pt x="1525" y="872"/>
                  </a:cubicBezTo>
                  <a:cubicBezTo>
                    <a:pt x="1527" y="870"/>
                    <a:pt x="1526" y="867"/>
                    <a:pt x="1527" y="864"/>
                  </a:cubicBezTo>
                  <a:cubicBezTo>
                    <a:pt x="1525" y="864"/>
                    <a:pt x="1524" y="864"/>
                    <a:pt x="1523" y="864"/>
                  </a:cubicBezTo>
                  <a:moveTo>
                    <a:pt x="1506" y="851"/>
                  </a:moveTo>
                  <a:cubicBezTo>
                    <a:pt x="1500" y="851"/>
                    <a:pt x="1492" y="857"/>
                    <a:pt x="1494" y="864"/>
                  </a:cubicBezTo>
                  <a:cubicBezTo>
                    <a:pt x="1491" y="865"/>
                    <a:pt x="1488" y="866"/>
                    <a:pt x="1486" y="867"/>
                  </a:cubicBezTo>
                  <a:cubicBezTo>
                    <a:pt x="1484" y="878"/>
                    <a:pt x="1465" y="882"/>
                    <a:pt x="1471" y="894"/>
                  </a:cubicBezTo>
                  <a:cubicBezTo>
                    <a:pt x="1484" y="891"/>
                    <a:pt x="1487" y="879"/>
                    <a:pt x="1496" y="873"/>
                  </a:cubicBezTo>
                  <a:cubicBezTo>
                    <a:pt x="1496" y="866"/>
                    <a:pt x="1496" y="866"/>
                    <a:pt x="1496" y="866"/>
                  </a:cubicBezTo>
                  <a:cubicBezTo>
                    <a:pt x="1501" y="863"/>
                    <a:pt x="1503" y="857"/>
                    <a:pt x="1512" y="857"/>
                  </a:cubicBezTo>
                  <a:cubicBezTo>
                    <a:pt x="1512" y="857"/>
                    <a:pt x="1512" y="857"/>
                    <a:pt x="1512" y="857"/>
                  </a:cubicBezTo>
                  <a:cubicBezTo>
                    <a:pt x="1512" y="853"/>
                    <a:pt x="1509" y="851"/>
                    <a:pt x="1506" y="851"/>
                  </a:cubicBezTo>
                  <a:moveTo>
                    <a:pt x="1514" y="803"/>
                  </a:moveTo>
                  <a:cubicBezTo>
                    <a:pt x="1507" y="803"/>
                    <a:pt x="1500" y="809"/>
                    <a:pt x="1502" y="821"/>
                  </a:cubicBezTo>
                  <a:cubicBezTo>
                    <a:pt x="1500" y="826"/>
                    <a:pt x="1494" y="825"/>
                    <a:pt x="1493" y="830"/>
                  </a:cubicBezTo>
                  <a:cubicBezTo>
                    <a:pt x="1492" y="843"/>
                    <a:pt x="1513" y="845"/>
                    <a:pt x="1524" y="849"/>
                  </a:cubicBezTo>
                  <a:cubicBezTo>
                    <a:pt x="1531" y="852"/>
                    <a:pt x="1535" y="857"/>
                    <a:pt x="1540" y="857"/>
                  </a:cubicBezTo>
                  <a:cubicBezTo>
                    <a:pt x="1541" y="857"/>
                    <a:pt x="1542" y="857"/>
                    <a:pt x="1543" y="857"/>
                  </a:cubicBezTo>
                  <a:cubicBezTo>
                    <a:pt x="1545" y="839"/>
                    <a:pt x="1519" y="844"/>
                    <a:pt x="1514" y="831"/>
                  </a:cubicBezTo>
                  <a:cubicBezTo>
                    <a:pt x="1518" y="824"/>
                    <a:pt x="1527" y="822"/>
                    <a:pt x="1527" y="813"/>
                  </a:cubicBezTo>
                  <a:cubicBezTo>
                    <a:pt x="1526" y="807"/>
                    <a:pt x="1520" y="803"/>
                    <a:pt x="1514" y="803"/>
                  </a:cubicBezTo>
                  <a:moveTo>
                    <a:pt x="1561" y="666"/>
                  </a:moveTo>
                  <a:cubicBezTo>
                    <a:pt x="1559" y="666"/>
                    <a:pt x="1557" y="668"/>
                    <a:pt x="1557" y="671"/>
                  </a:cubicBezTo>
                  <a:cubicBezTo>
                    <a:pt x="1558" y="673"/>
                    <a:pt x="1559" y="675"/>
                    <a:pt x="1564" y="675"/>
                  </a:cubicBezTo>
                  <a:cubicBezTo>
                    <a:pt x="1564" y="675"/>
                    <a:pt x="1564" y="675"/>
                    <a:pt x="1564" y="675"/>
                  </a:cubicBezTo>
                  <a:cubicBezTo>
                    <a:pt x="1568" y="671"/>
                    <a:pt x="1564" y="666"/>
                    <a:pt x="1561" y="666"/>
                  </a:cubicBezTo>
                  <a:moveTo>
                    <a:pt x="1717" y="594"/>
                  </a:moveTo>
                  <a:cubicBezTo>
                    <a:pt x="1706" y="595"/>
                    <a:pt x="1697" y="597"/>
                    <a:pt x="1695" y="605"/>
                  </a:cubicBezTo>
                  <a:cubicBezTo>
                    <a:pt x="1694" y="608"/>
                    <a:pt x="1698" y="611"/>
                    <a:pt x="1697" y="614"/>
                  </a:cubicBezTo>
                  <a:cubicBezTo>
                    <a:pt x="1696" y="621"/>
                    <a:pt x="1690" y="622"/>
                    <a:pt x="1683" y="626"/>
                  </a:cubicBezTo>
                  <a:cubicBezTo>
                    <a:pt x="1681" y="628"/>
                    <a:pt x="1683" y="633"/>
                    <a:pt x="1681" y="635"/>
                  </a:cubicBezTo>
                  <a:cubicBezTo>
                    <a:pt x="1680" y="635"/>
                    <a:pt x="1679" y="635"/>
                    <a:pt x="1678" y="635"/>
                  </a:cubicBezTo>
                  <a:cubicBezTo>
                    <a:pt x="1675" y="635"/>
                    <a:pt x="1672" y="635"/>
                    <a:pt x="1670" y="634"/>
                  </a:cubicBezTo>
                  <a:cubicBezTo>
                    <a:pt x="1662" y="638"/>
                    <a:pt x="1661" y="647"/>
                    <a:pt x="1652" y="649"/>
                  </a:cubicBezTo>
                  <a:cubicBezTo>
                    <a:pt x="1650" y="650"/>
                    <a:pt x="1649" y="650"/>
                    <a:pt x="1648" y="650"/>
                  </a:cubicBezTo>
                  <a:cubicBezTo>
                    <a:pt x="1645" y="650"/>
                    <a:pt x="1642" y="649"/>
                    <a:pt x="1640" y="649"/>
                  </a:cubicBezTo>
                  <a:cubicBezTo>
                    <a:pt x="1637" y="648"/>
                    <a:pt x="1634" y="648"/>
                    <a:pt x="1632" y="648"/>
                  </a:cubicBezTo>
                  <a:cubicBezTo>
                    <a:pt x="1630" y="648"/>
                    <a:pt x="1629" y="648"/>
                    <a:pt x="1627" y="648"/>
                  </a:cubicBezTo>
                  <a:cubicBezTo>
                    <a:pt x="1618" y="650"/>
                    <a:pt x="1617" y="658"/>
                    <a:pt x="1607" y="658"/>
                  </a:cubicBezTo>
                  <a:cubicBezTo>
                    <a:pt x="1608" y="670"/>
                    <a:pt x="1591" y="666"/>
                    <a:pt x="1591" y="677"/>
                  </a:cubicBezTo>
                  <a:cubicBezTo>
                    <a:pt x="1597" y="682"/>
                    <a:pt x="1599" y="694"/>
                    <a:pt x="1608" y="694"/>
                  </a:cubicBezTo>
                  <a:cubicBezTo>
                    <a:pt x="1608" y="694"/>
                    <a:pt x="1608" y="694"/>
                    <a:pt x="1609" y="694"/>
                  </a:cubicBezTo>
                  <a:cubicBezTo>
                    <a:pt x="1620" y="693"/>
                    <a:pt x="1619" y="674"/>
                    <a:pt x="1611" y="668"/>
                  </a:cubicBezTo>
                  <a:cubicBezTo>
                    <a:pt x="1618" y="667"/>
                    <a:pt x="1630" y="661"/>
                    <a:pt x="1639" y="661"/>
                  </a:cubicBezTo>
                  <a:cubicBezTo>
                    <a:pt x="1643" y="661"/>
                    <a:pt x="1647" y="663"/>
                    <a:pt x="1648" y="667"/>
                  </a:cubicBezTo>
                  <a:cubicBezTo>
                    <a:pt x="1647" y="667"/>
                    <a:pt x="1647" y="668"/>
                    <a:pt x="1646" y="669"/>
                  </a:cubicBezTo>
                  <a:cubicBezTo>
                    <a:pt x="1642" y="667"/>
                    <a:pt x="1638" y="665"/>
                    <a:pt x="1631" y="665"/>
                  </a:cubicBezTo>
                  <a:cubicBezTo>
                    <a:pt x="1630" y="665"/>
                    <a:pt x="1629" y="665"/>
                    <a:pt x="1627" y="665"/>
                  </a:cubicBezTo>
                  <a:cubicBezTo>
                    <a:pt x="1623" y="669"/>
                    <a:pt x="1619" y="677"/>
                    <a:pt x="1627" y="680"/>
                  </a:cubicBezTo>
                  <a:cubicBezTo>
                    <a:pt x="1632" y="676"/>
                    <a:pt x="1639" y="675"/>
                    <a:pt x="1644" y="671"/>
                  </a:cubicBezTo>
                  <a:cubicBezTo>
                    <a:pt x="1647" y="672"/>
                    <a:pt x="1647" y="675"/>
                    <a:pt x="1650" y="675"/>
                  </a:cubicBezTo>
                  <a:cubicBezTo>
                    <a:pt x="1651" y="675"/>
                    <a:pt x="1651" y="675"/>
                    <a:pt x="1652" y="675"/>
                  </a:cubicBezTo>
                  <a:cubicBezTo>
                    <a:pt x="1663" y="673"/>
                    <a:pt x="1665" y="660"/>
                    <a:pt x="1675" y="658"/>
                  </a:cubicBezTo>
                  <a:cubicBezTo>
                    <a:pt x="1675" y="658"/>
                    <a:pt x="1676" y="658"/>
                    <a:pt x="1676" y="658"/>
                  </a:cubicBezTo>
                  <a:cubicBezTo>
                    <a:pt x="1678" y="658"/>
                    <a:pt x="1680" y="659"/>
                    <a:pt x="1682" y="660"/>
                  </a:cubicBezTo>
                  <a:cubicBezTo>
                    <a:pt x="1683" y="661"/>
                    <a:pt x="1685" y="661"/>
                    <a:pt x="1687" y="661"/>
                  </a:cubicBezTo>
                  <a:cubicBezTo>
                    <a:pt x="1687" y="661"/>
                    <a:pt x="1687" y="661"/>
                    <a:pt x="1687" y="661"/>
                  </a:cubicBezTo>
                  <a:cubicBezTo>
                    <a:pt x="1692" y="661"/>
                    <a:pt x="1694" y="657"/>
                    <a:pt x="1698" y="657"/>
                  </a:cubicBezTo>
                  <a:cubicBezTo>
                    <a:pt x="1699" y="657"/>
                    <a:pt x="1700" y="658"/>
                    <a:pt x="1702" y="658"/>
                  </a:cubicBezTo>
                  <a:cubicBezTo>
                    <a:pt x="1710" y="639"/>
                    <a:pt x="1723" y="617"/>
                    <a:pt x="1717" y="594"/>
                  </a:cubicBezTo>
                  <a:moveTo>
                    <a:pt x="1784" y="550"/>
                  </a:moveTo>
                  <a:cubicBezTo>
                    <a:pt x="1773" y="550"/>
                    <a:pt x="1762" y="564"/>
                    <a:pt x="1754" y="569"/>
                  </a:cubicBezTo>
                  <a:cubicBezTo>
                    <a:pt x="1737" y="567"/>
                    <a:pt x="1730" y="558"/>
                    <a:pt x="1719" y="552"/>
                  </a:cubicBezTo>
                  <a:cubicBezTo>
                    <a:pt x="1716" y="555"/>
                    <a:pt x="1716" y="558"/>
                    <a:pt x="1717" y="563"/>
                  </a:cubicBezTo>
                  <a:cubicBezTo>
                    <a:pt x="1714" y="571"/>
                    <a:pt x="1688" y="577"/>
                    <a:pt x="1693" y="589"/>
                  </a:cubicBezTo>
                  <a:cubicBezTo>
                    <a:pt x="1694" y="592"/>
                    <a:pt x="1696" y="594"/>
                    <a:pt x="1698" y="594"/>
                  </a:cubicBezTo>
                  <a:cubicBezTo>
                    <a:pt x="1704" y="594"/>
                    <a:pt x="1711" y="586"/>
                    <a:pt x="1714" y="583"/>
                  </a:cubicBezTo>
                  <a:cubicBezTo>
                    <a:pt x="1722" y="584"/>
                    <a:pt x="1726" y="588"/>
                    <a:pt x="1733" y="590"/>
                  </a:cubicBezTo>
                  <a:cubicBezTo>
                    <a:pt x="1738" y="581"/>
                    <a:pt x="1753" y="579"/>
                    <a:pt x="1758" y="569"/>
                  </a:cubicBezTo>
                  <a:cubicBezTo>
                    <a:pt x="1766" y="569"/>
                    <a:pt x="1766" y="569"/>
                    <a:pt x="1766" y="569"/>
                  </a:cubicBezTo>
                  <a:cubicBezTo>
                    <a:pt x="1769" y="560"/>
                    <a:pt x="1789" y="564"/>
                    <a:pt x="1791" y="553"/>
                  </a:cubicBezTo>
                  <a:cubicBezTo>
                    <a:pt x="1789" y="551"/>
                    <a:pt x="1786" y="550"/>
                    <a:pt x="1784" y="550"/>
                  </a:cubicBezTo>
                  <a:moveTo>
                    <a:pt x="1705" y="498"/>
                  </a:moveTo>
                  <a:cubicBezTo>
                    <a:pt x="1237" y="498"/>
                    <a:pt x="1237" y="498"/>
                    <a:pt x="1237" y="498"/>
                  </a:cubicBezTo>
                  <a:cubicBezTo>
                    <a:pt x="1237" y="800"/>
                    <a:pt x="1237" y="800"/>
                    <a:pt x="1237" y="800"/>
                  </a:cubicBezTo>
                  <a:cubicBezTo>
                    <a:pt x="1238" y="801"/>
                    <a:pt x="1238" y="801"/>
                    <a:pt x="1239" y="802"/>
                  </a:cubicBezTo>
                  <a:cubicBezTo>
                    <a:pt x="1240" y="808"/>
                    <a:pt x="1238" y="814"/>
                    <a:pt x="1237" y="820"/>
                  </a:cubicBezTo>
                  <a:cubicBezTo>
                    <a:pt x="1237" y="828"/>
                    <a:pt x="1237" y="828"/>
                    <a:pt x="1237" y="828"/>
                  </a:cubicBezTo>
                  <a:cubicBezTo>
                    <a:pt x="1237" y="828"/>
                    <a:pt x="1237" y="829"/>
                    <a:pt x="1238" y="829"/>
                  </a:cubicBezTo>
                  <a:cubicBezTo>
                    <a:pt x="1239" y="830"/>
                    <a:pt x="1241" y="830"/>
                    <a:pt x="1244" y="830"/>
                  </a:cubicBezTo>
                  <a:cubicBezTo>
                    <a:pt x="1245" y="830"/>
                    <a:pt x="1247" y="830"/>
                    <a:pt x="1248" y="830"/>
                  </a:cubicBezTo>
                  <a:cubicBezTo>
                    <a:pt x="1249" y="830"/>
                    <a:pt x="1250" y="830"/>
                    <a:pt x="1252" y="830"/>
                  </a:cubicBezTo>
                  <a:cubicBezTo>
                    <a:pt x="1253" y="830"/>
                    <a:pt x="1253" y="830"/>
                    <a:pt x="1254" y="830"/>
                  </a:cubicBezTo>
                  <a:cubicBezTo>
                    <a:pt x="1259" y="828"/>
                    <a:pt x="1259" y="821"/>
                    <a:pt x="1266" y="821"/>
                  </a:cubicBezTo>
                  <a:cubicBezTo>
                    <a:pt x="1266" y="827"/>
                    <a:pt x="1273" y="832"/>
                    <a:pt x="1274" y="837"/>
                  </a:cubicBezTo>
                  <a:cubicBezTo>
                    <a:pt x="1274" y="838"/>
                    <a:pt x="1272" y="841"/>
                    <a:pt x="1273" y="842"/>
                  </a:cubicBezTo>
                  <a:cubicBezTo>
                    <a:pt x="1275" y="847"/>
                    <a:pt x="1281" y="849"/>
                    <a:pt x="1282" y="854"/>
                  </a:cubicBezTo>
                  <a:cubicBezTo>
                    <a:pt x="1285" y="865"/>
                    <a:pt x="1275" y="876"/>
                    <a:pt x="1278" y="891"/>
                  </a:cubicBezTo>
                  <a:cubicBezTo>
                    <a:pt x="1286" y="899"/>
                    <a:pt x="1295" y="907"/>
                    <a:pt x="1296" y="921"/>
                  </a:cubicBezTo>
                  <a:cubicBezTo>
                    <a:pt x="1302" y="924"/>
                    <a:pt x="1303" y="934"/>
                    <a:pt x="1311" y="940"/>
                  </a:cubicBezTo>
                  <a:cubicBezTo>
                    <a:pt x="1312" y="942"/>
                    <a:pt x="1317" y="943"/>
                    <a:pt x="1319" y="944"/>
                  </a:cubicBezTo>
                  <a:cubicBezTo>
                    <a:pt x="1327" y="949"/>
                    <a:pt x="1330" y="959"/>
                    <a:pt x="1339" y="959"/>
                  </a:cubicBezTo>
                  <a:cubicBezTo>
                    <a:pt x="1341" y="959"/>
                    <a:pt x="1343" y="959"/>
                    <a:pt x="1346" y="957"/>
                  </a:cubicBezTo>
                  <a:cubicBezTo>
                    <a:pt x="1346" y="946"/>
                    <a:pt x="1334" y="941"/>
                    <a:pt x="1332" y="931"/>
                  </a:cubicBezTo>
                  <a:cubicBezTo>
                    <a:pt x="1330" y="926"/>
                    <a:pt x="1333" y="920"/>
                    <a:pt x="1328" y="915"/>
                  </a:cubicBezTo>
                  <a:cubicBezTo>
                    <a:pt x="1319" y="911"/>
                    <a:pt x="1306" y="909"/>
                    <a:pt x="1302" y="900"/>
                  </a:cubicBezTo>
                  <a:cubicBezTo>
                    <a:pt x="1306" y="889"/>
                    <a:pt x="1293" y="890"/>
                    <a:pt x="1291" y="880"/>
                  </a:cubicBezTo>
                  <a:cubicBezTo>
                    <a:pt x="1290" y="879"/>
                    <a:pt x="1293" y="863"/>
                    <a:pt x="1295" y="861"/>
                  </a:cubicBezTo>
                  <a:cubicBezTo>
                    <a:pt x="1298" y="856"/>
                    <a:pt x="1301" y="854"/>
                    <a:pt x="1304" y="854"/>
                  </a:cubicBezTo>
                  <a:cubicBezTo>
                    <a:pt x="1312" y="854"/>
                    <a:pt x="1319" y="864"/>
                    <a:pt x="1324" y="868"/>
                  </a:cubicBezTo>
                  <a:cubicBezTo>
                    <a:pt x="1330" y="873"/>
                    <a:pt x="1338" y="873"/>
                    <a:pt x="1340" y="879"/>
                  </a:cubicBezTo>
                  <a:cubicBezTo>
                    <a:pt x="1337" y="887"/>
                    <a:pt x="1340" y="894"/>
                    <a:pt x="1346" y="895"/>
                  </a:cubicBezTo>
                  <a:cubicBezTo>
                    <a:pt x="1346" y="895"/>
                    <a:pt x="1346" y="895"/>
                    <a:pt x="1347" y="895"/>
                  </a:cubicBezTo>
                  <a:cubicBezTo>
                    <a:pt x="1353" y="895"/>
                    <a:pt x="1358" y="884"/>
                    <a:pt x="1364" y="880"/>
                  </a:cubicBezTo>
                  <a:cubicBezTo>
                    <a:pt x="1374" y="873"/>
                    <a:pt x="1383" y="872"/>
                    <a:pt x="1388" y="868"/>
                  </a:cubicBezTo>
                  <a:cubicBezTo>
                    <a:pt x="1397" y="855"/>
                    <a:pt x="1395" y="836"/>
                    <a:pt x="1385" y="826"/>
                  </a:cubicBezTo>
                  <a:cubicBezTo>
                    <a:pt x="1379" y="821"/>
                    <a:pt x="1371" y="820"/>
                    <a:pt x="1366" y="814"/>
                  </a:cubicBezTo>
                  <a:cubicBezTo>
                    <a:pt x="1363" y="810"/>
                    <a:pt x="1358" y="803"/>
                    <a:pt x="1358" y="799"/>
                  </a:cubicBezTo>
                  <a:cubicBezTo>
                    <a:pt x="1358" y="789"/>
                    <a:pt x="1377" y="778"/>
                    <a:pt x="1388" y="777"/>
                  </a:cubicBezTo>
                  <a:cubicBezTo>
                    <a:pt x="1395" y="779"/>
                    <a:pt x="1392" y="789"/>
                    <a:pt x="1400" y="790"/>
                  </a:cubicBezTo>
                  <a:cubicBezTo>
                    <a:pt x="1405" y="784"/>
                    <a:pt x="1411" y="783"/>
                    <a:pt x="1423" y="781"/>
                  </a:cubicBezTo>
                  <a:cubicBezTo>
                    <a:pt x="1438" y="778"/>
                    <a:pt x="1444" y="766"/>
                    <a:pt x="1458" y="766"/>
                  </a:cubicBezTo>
                  <a:cubicBezTo>
                    <a:pt x="1460" y="766"/>
                    <a:pt x="1463" y="766"/>
                    <a:pt x="1466" y="767"/>
                  </a:cubicBezTo>
                  <a:cubicBezTo>
                    <a:pt x="1475" y="764"/>
                    <a:pt x="1476" y="754"/>
                    <a:pt x="1486" y="751"/>
                  </a:cubicBezTo>
                  <a:cubicBezTo>
                    <a:pt x="1491" y="739"/>
                    <a:pt x="1498" y="734"/>
                    <a:pt x="1507" y="723"/>
                  </a:cubicBezTo>
                  <a:cubicBezTo>
                    <a:pt x="1512" y="717"/>
                    <a:pt x="1527" y="703"/>
                    <a:pt x="1524" y="693"/>
                  </a:cubicBezTo>
                  <a:cubicBezTo>
                    <a:pt x="1523" y="687"/>
                    <a:pt x="1509" y="681"/>
                    <a:pt x="1504" y="671"/>
                  </a:cubicBezTo>
                  <a:cubicBezTo>
                    <a:pt x="1503" y="668"/>
                    <a:pt x="1503" y="664"/>
                    <a:pt x="1502" y="662"/>
                  </a:cubicBezTo>
                  <a:cubicBezTo>
                    <a:pt x="1500" y="658"/>
                    <a:pt x="1494" y="658"/>
                    <a:pt x="1494" y="653"/>
                  </a:cubicBezTo>
                  <a:cubicBezTo>
                    <a:pt x="1495" y="646"/>
                    <a:pt x="1511" y="644"/>
                    <a:pt x="1511" y="639"/>
                  </a:cubicBezTo>
                  <a:cubicBezTo>
                    <a:pt x="1513" y="639"/>
                    <a:pt x="1514" y="639"/>
                    <a:pt x="1516" y="639"/>
                  </a:cubicBezTo>
                  <a:cubicBezTo>
                    <a:pt x="1521" y="639"/>
                    <a:pt x="1524" y="638"/>
                    <a:pt x="1523" y="633"/>
                  </a:cubicBezTo>
                  <a:cubicBezTo>
                    <a:pt x="1519" y="631"/>
                    <a:pt x="1515" y="631"/>
                    <a:pt x="1510" y="631"/>
                  </a:cubicBezTo>
                  <a:cubicBezTo>
                    <a:pt x="1507" y="631"/>
                    <a:pt x="1504" y="631"/>
                    <a:pt x="1501" y="631"/>
                  </a:cubicBezTo>
                  <a:cubicBezTo>
                    <a:pt x="1498" y="631"/>
                    <a:pt x="1495" y="632"/>
                    <a:pt x="1493" y="632"/>
                  </a:cubicBezTo>
                  <a:cubicBezTo>
                    <a:pt x="1483" y="632"/>
                    <a:pt x="1475" y="630"/>
                    <a:pt x="1475" y="619"/>
                  </a:cubicBezTo>
                  <a:cubicBezTo>
                    <a:pt x="1475" y="619"/>
                    <a:pt x="1475" y="619"/>
                    <a:pt x="1475" y="619"/>
                  </a:cubicBezTo>
                  <a:cubicBezTo>
                    <a:pt x="1483" y="619"/>
                    <a:pt x="1488" y="614"/>
                    <a:pt x="1494" y="610"/>
                  </a:cubicBezTo>
                  <a:cubicBezTo>
                    <a:pt x="1499" y="605"/>
                    <a:pt x="1504" y="601"/>
                    <a:pt x="1512" y="601"/>
                  </a:cubicBezTo>
                  <a:cubicBezTo>
                    <a:pt x="1514" y="601"/>
                    <a:pt x="1516" y="601"/>
                    <a:pt x="1518" y="602"/>
                  </a:cubicBezTo>
                  <a:cubicBezTo>
                    <a:pt x="1518" y="609"/>
                    <a:pt x="1509" y="612"/>
                    <a:pt x="1513" y="620"/>
                  </a:cubicBezTo>
                  <a:cubicBezTo>
                    <a:pt x="1520" y="617"/>
                    <a:pt x="1532" y="610"/>
                    <a:pt x="1541" y="610"/>
                  </a:cubicBezTo>
                  <a:cubicBezTo>
                    <a:pt x="1545" y="610"/>
                    <a:pt x="1549" y="612"/>
                    <a:pt x="1552" y="617"/>
                  </a:cubicBezTo>
                  <a:cubicBezTo>
                    <a:pt x="1550" y="619"/>
                    <a:pt x="1549" y="622"/>
                    <a:pt x="1548" y="625"/>
                  </a:cubicBezTo>
                  <a:cubicBezTo>
                    <a:pt x="1560" y="632"/>
                    <a:pt x="1570" y="646"/>
                    <a:pt x="1561" y="660"/>
                  </a:cubicBezTo>
                  <a:cubicBezTo>
                    <a:pt x="1563" y="662"/>
                    <a:pt x="1567" y="663"/>
                    <a:pt x="1570" y="663"/>
                  </a:cubicBezTo>
                  <a:cubicBezTo>
                    <a:pt x="1578" y="663"/>
                    <a:pt x="1588" y="660"/>
                    <a:pt x="1592" y="657"/>
                  </a:cubicBezTo>
                  <a:cubicBezTo>
                    <a:pt x="1588" y="646"/>
                    <a:pt x="1595" y="644"/>
                    <a:pt x="1592" y="634"/>
                  </a:cubicBezTo>
                  <a:cubicBezTo>
                    <a:pt x="1589" y="625"/>
                    <a:pt x="1572" y="622"/>
                    <a:pt x="1574" y="613"/>
                  </a:cubicBezTo>
                  <a:cubicBezTo>
                    <a:pt x="1575" y="610"/>
                    <a:pt x="1580" y="610"/>
                    <a:pt x="1584" y="607"/>
                  </a:cubicBezTo>
                  <a:cubicBezTo>
                    <a:pt x="1585" y="606"/>
                    <a:pt x="1585" y="603"/>
                    <a:pt x="1588" y="601"/>
                  </a:cubicBezTo>
                  <a:cubicBezTo>
                    <a:pt x="1590" y="598"/>
                    <a:pt x="1596" y="596"/>
                    <a:pt x="1599" y="594"/>
                  </a:cubicBezTo>
                  <a:cubicBezTo>
                    <a:pt x="1606" y="586"/>
                    <a:pt x="1607" y="579"/>
                    <a:pt x="1619" y="577"/>
                  </a:cubicBezTo>
                  <a:cubicBezTo>
                    <a:pt x="1624" y="578"/>
                    <a:pt x="1624" y="583"/>
                    <a:pt x="1631" y="583"/>
                  </a:cubicBezTo>
                  <a:cubicBezTo>
                    <a:pt x="1647" y="576"/>
                    <a:pt x="1663" y="569"/>
                    <a:pt x="1668" y="553"/>
                  </a:cubicBezTo>
                  <a:cubicBezTo>
                    <a:pt x="1677" y="551"/>
                    <a:pt x="1677" y="543"/>
                    <a:pt x="1683" y="536"/>
                  </a:cubicBezTo>
                  <a:cubicBezTo>
                    <a:pt x="1689" y="529"/>
                    <a:pt x="1701" y="522"/>
                    <a:pt x="1704" y="515"/>
                  </a:cubicBezTo>
                  <a:cubicBezTo>
                    <a:pt x="1706" y="509"/>
                    <a:pt x="1705" y="503"/>
                    <a:pt x="1705" y="498"/>
                  </a:cubicBezTo>
                  <a:moveTo>
                    <a:pt x="1737" y="498"/>
                  </a:moveTo>
                  <a:cubicBezTo>
                    <a:pt x="1719" y="498"/>
                    <a:pt x="1719" y="498"/>
                    <a:pt x="1719" y="498"/>
                  </a:cubicBezTo>
                  <a:cubicBezTo>
                    <a:pt x="1719" y="502"/>
                    <a:pt x="1719" y="506"/>
                    <a:pt x="1718" y="509"/>
                  </a:cubicBezTo>
                  <a:cubicBezTo>
                    <a:pt x="1716" y="523"/>
                    <a:pt x="1707" y="541"/>
                    <a:pt x="1720" y="548"/>
                  </a:cubicBezTo>
                  <a:cubicBezTo>
                    <a:pt x="1724" y="543"/>
                    <a:pt x="1729" y="543"/>
                    <a:pt x="1736" y="543"/>
                  </a:cubicBezTo>
                  <a:cubicBezTo>
                    <a:pt x="1738" y="534"/>
                    <a:pt x="1714" y="522"/>
                    <a:pt x="1729" y="511"/>
                  </a:cubicBezTo>
                  <a:cubicBezTo>
                    <a:pt x="1734" y="512"/>
                    <a:pt x="1738" y="516"/>
                    <a:pt x="1742" y="516"/>
                  </a:cubicBezTo>
                  <a:cubicBezTo>
                    <a:pt x="1744" y="516"/>
                    <a:pt x="1745" y="516"/>
                    <a:pt x="1747" y="515"/>
                  </a:cubicBezTo>
                  <a:cubicBezTo>
                    <a:pt x="1747" y="509"/>
                    <a:pt x="1739" y="506"/>
                    <a:pt x="1737" y="500"/>
                  </a:cubicBezTo>
                  <a:cubicBezTo>
                    <a:pt x="1737" y="499"/>
                    <a:pt x="1737" y="499"/>
                    <a:pt x="1737" y="498"/>
                  </a:cubicBezTo>
                  <a:moveTo>
                    <a:pt x="3255" y="494"/>
                  </a:moveTo>
                  <a:cubicBezTo>
                    <a:pt x="3252" y="494"/>
                    <a:pt x="3250" y="494"/>
                    <a:pt x="3248" y="496"/>
                  </a:cubicBezTo>
                  <a:cubicBezTo>
                    <a:pt x="3248" y="497"/>
                    <a:pt x="3248" y="497"/>
                    <a:pt x="3249" y="498"/>
                  </a:cubicBezTo>
                  <a:cubicBezTo>
                    <a:pt x="3271" y="498"/>
                    <a:pt x="3271" y="498"/>
                    <a:pt x="3271" y="498"/>
                  </a:cubicBezTo>
                  <a:cubicBezTo>
                    <a:pt x="3266" y="496"/>
                    <a:pt x="3260" y="494"/>
                    <a:pt x="3255" y="494"/>
                  </a:cubicBezTo>
                  <a:moveTo>
                    <a:pt x="2613" y="491"/>
                  </a:moveTo>
                  <a:cubicBezTo>
                    <a:pt x="2612" y="491"/>
                    <a:pt x="2611" y="491"/>
                    <a:pt x="2610" y="491"/>
                  </a:cubicBezTo>
                  <a:cubicBezTo>
                    <a:pt x="2610" y="494"/>
                    <a:pt x="2612" y="496"/>
                    <a:pt x="2614" y="498"/>
                  </a:cubicBezTo>
                  <a:cubicBezTo>
                    <a:pt x="2640" y="498"/>
                    <a:pt x="2640" y="498"/>
                    <a:pt x="2640" y="498"/>
                  </a:cubicBezTo>
                  <a:cubicBezTo>
                    <a:pt x="2633" y="493"/>
                    <a:pt x="2624" y="491"/>
                    <a:pt x="2613" y="491"/>
                  </a:cubicBezTo>
                  <a:moveTo>
                    <a:pt x="3329" y="474"/>
                  </a:moveTo>
                  <a:cubicBezTo>
                    <a:pt x="3329" y="474"/>
                    <a:pt x="3328" y="474"/>
                    <a:pt x="3328" y="474"/>
                  </a:cubicBezTo>
                  <a:cubicBezTo>
                    <a:pt x="3323" y="476"/>
                    <a:pt x="3320" y="480"/>
                    <a:pt x="3317" y="482"/>
                  </a:cubicBezTo>
                  <a:cubicBezTo>
                    <a:pt x="3316" y="489"/>
                    <a:pt x="3312" y="494"/>
                    <a:pt x="3308" y="498"/>
                  </a:cubicBezTo>
                  <a:cubicBezTo>
                    <a:pt x="3334" y="498"/>
                    <a:pt x="3334" y="498"/>
                    <a:pt x="3334" y="498"/>
                  </a:cubicBezTo>
                  <a:cubicBezTo>
                    <a:pt x="3330" y="496"/>
                    <a:pt x="3326" y="494"/>
                    <a:pt x="3324" y="491"/>
                  </a:cubicBezTo>
                  <a:cubicBezTo>
                    <a:pt x="3324" y="483"/>
                    <a:pt x="3333" y="483"/>
                    <a:pt x="3333" y="476"/>
                  </a:cubicBezTo>
                  <a:cubicBezTo>
                    <a:pt x="3331" y="475"/>
                    <a:pt x="3331" y="474"/>
                    <a:pt x="3329" y="474"/>
                  </a:cubicBezTo>
                  <a:moveTo>
                    <a:pt x="208" y="446"/>
                  </a:moveTo>
                  <a:cubicBezTo>
                    <a:pt x="206" y="446"/>
                    <a:pt x="203" y="447"/>
                    <a:pt x="201" y="448"/>
                  </a:cubicBezTo>
                  <a:cubicBezTo>
                    <a:pt x="195" y="451"/>
                    <a:pt x="199" y="456"/>
                    <a:pt x="194" y="460"/>
                  </a:cubicBezTo>
                  <a:cubicBezTo>
                    <a:pt x="192" y="462"/>
                    <a:pt x="187" y="460"/>
                    <a:pt x="185" y="462"/>
                  </a:cubicBezTo>
                  <a:cubicBezTo>
                    <a:pt x="179" y="470"/>
                    <a:pt x="173" y="493"/>
                    <a:pt x="187" y="494"/>
                  </a:cubicBezTo>
                  <a:cubicBezTo>
                    <a:pt x="188" y="494"/>
                    <a:pt x="188" y="494"/>
                    <a:pt x="188" y="494"/>
                  </a:cubicBezTo>
                  <a:cubicBezTo>
                    <a:pt x="192" y="494"/>
                    <a:pt x="200" y="492"/>
                    <a:pt x="204" y="491"/>
                  </a:cubicBezTo>
                  <a:cubicBezTo>
                    <a:pt x="212" y="488"/>
                    <a:pt x="218" y="484"/>
                    <a:pt x="223" y="480"/>
                  </a:cubicBezTo>
                  <a:cubicBezTo>
                    <a:pt x="225" y="472"/>
                    <a:pt x="226" y="466"/>
                    <a:pt x="227" y="458"/>
                  </a:cubicBezTo>
                  <a:cubicBezTo>
                    <a:pt x="225" y="452"/>
                    <a:pt x="217" y="446"/>
                    <a:pt x="208" y="446"/>
                  </a:cubicBezTo>
                  <a:moveTo>
                    <a:pt x="477" y="415"/>
                  </a:moveTo>
                  <a:cubicBezTo>
                    <a:pt x="469" y="415"/>
                    <a:pt x="468" y="425"/>
                    <a:pt x="470" y="429"/>
                  </a:cubicBezTo>
                  <a:cubicBezTo>
                    <a:pt x="471" y="430"/>
                    <a:pt x="471" y="430"/>
                    <a:pt x="472" y="430"/>
                  </a:cubicBezTo>
                  <a:cubicBezTo>
                    <a:pt x="480" y="430"/>
                    <a:pt x="479" y="420"/>
                    <a:pt x="478" y="415"/>
                  </a:cubicBezTo>
                  <a:cubicBezTo>
                    <a:pt x="477" y="415"/>
                    <a:pt x="477" y="415"/>
                    <a:pt x="477" y="415"/>
                  </a:cubicBezTo>
                  <a:moveTo>
                    <a:pt x="217" y="407"/>
                  </a:moveTo>
                  <a:cubicBezTo>
                    <a:pt x="212" y="407"/>
                    <a:pt x="209" y="412"/>
                    <a:pt x="208" y="417"/>
                  </a:cubicBezTo>
                  <a:cubicBezTo>
                    <a:pt x="211" y="418"/>
                    <a:pt x="213" y="419"/>
                    <a:pt x="216" y="419"/>
                  </a:cubicBezTo>
                  <a:cubicBezTo>
                    <a:pt x="217" y="419"/>
                    <a:pt x="218" y="419"/>
                    <a:pt x="218" y="419"/>
                  </a:cubicBezTo>
                  <a:cubicBezTo>
                    <a:pt x="219" y="416"/>
                    <a:pt x="221" y="413"/>
                    <a:pt x="222" y="410"/>
                  </a:cubicBezTo>
                  <a:cubicBezTo>
                    <a:pt x="220" y="408"/>
                    <a:pt x="218" y="407"/>
                    <a:pt x="217" y="407"/>
                  </a:cubicBezTo>
                  <a:moveTo>
                    <a:pt x="517" y="400"/>
                  </a:moveTo>
                  <a:cubicBezTo>
                    <a:pt x="511" y="400"/>
                    <a:pt x="503" y="408"/>
                    <a:pt x="517" y="411"/>
                  </a:cubicBezTo>
                  <a:cubicBezTo>
                    <a:pt x="518" y="410"/>
                    <a:pt x="518" y="410"/>
                    <a:pt x="519" y="410"/>
                  </a:cubicBezTo>
                  <a:cubicBezTo>
                    <a:pt x="519" y="410"/>
                    <a:pt x="520" y="410"/>
                    <a:pt x="520" y="410"/>
                  </a:cubicBezTo>
                  <a:cubicBezTo>
                    <a:pt x="522" y="403"/>
                    <a:pt x="520" y="400"/>
                    <a:pt x="517" y="400"/>
                  </a:cubicBezTo>
                  <a:moveTo>
                    <a:pt x="252" y="396"/>
                  </a:moveTo>
                  <a:cubicBezTo>
                    <a:pt x="252" y="396"/>
                    <a:pt x="252" y="396"/>
                    <a:pt x="252" y="396"/>
                  </a:cubicBezTo>
                  <a:cubicBezTo>
                    <a:pt x="253" y="404"/>
                    <a:pt x="245" y="408"/>
                    <a:pt x="234" y="408"/>
                  </a:cubicBezTo>
                  <a:cubicBezTo>
                    <a:pt x="233" y="417"/>
                    <a:pt x="216" y="417"/>
                    <a:pt x="218" y="426"/>
                  </a:cubicBezTo>
                  <a:cubicBezTo>
                    <a:pt x="219" y="426"/>
                    <a:pt x="220" y="426"/>
                    <a:pt x="220" y="426"/>
                  </a:cubicBezTo>
                  <a:cubicBezTo>
                    <a:pt x="222" y="426"/>
                    <a:pt x="223" y="425"/>
                    <a:pt x="224" y="424"/>
                  </a:cubicBezTo>
                  <a:cubicBezTo>
                    <a:pt x="224" y="423"/>
                    <a:pt x="225" y="422"/>
                    <a:pt x="227" y="422"/>
                  </a:cubicBezTo>
                  <a:cubicBezTo>
                    <a:pt x="227" y="422"/>
                    <a:pt x="227" y="422"/>
                    <a:pt x="227" y="422"/>
                  </a:cubicBezTo>
                  <a:cubicBezTo>
                    <a:pt x="232" y="428"/>
                    <a:pt x="220" y="434"/>
                    <a:pt x="223" y="444"/>
                  </a:cubicBezTo>
                  <a:cubicBezTo>
                    <a:pt x="231" y="454"/>
                    <a:pt x="254" y="451"/>
                    <a:pt x="256" y="467"/>
                  </a:cubicBezTo>
                  <a:cubicBezTo>
                    <a:pt x="256" y="474"/>
                    <a:pt x="240" y="469"/>
                    <a:pt x="237" y="474"/>
                  </a:cubicBezTo>
                  <a:cubicBezTo>
                    <a:pt x="236" y="479"/>
                    <a:pt x="240" y="479"/>
                    <a:pt x="239" y="482"/>
                  </a:cubicBezTo>
                  <a:cubicBezTo>
                    <a:pt x="238" y="484"/>
                    <a:pt x="234" y="485"/>
                    <a:pt x="232" y="486"/>
                  </a:cubicBezTo>
                  <a:cubicBezTo>
                    <a:pt x="233" y="491"/>
                    <a:pt x="240" y="489"/>
                    <a:pt x="241" y="494"/>
                  </a:cubicBezTo>
                  <a:cubicBezTo>
                    <a:pt x="240" y="496"/>
                    <a:pt x="239" y="497"/>
                    <a:pt x="238" y="498"/>
                  </a:cubicBezTo>
                  <a:cubicBezTo>
                    <a:pt x="293" y="498"/>
                    <a:pt x="293" y="498"/>
                    <a:pt x="293" y="498"/>
                  </a:cubicBezTo>
                  <a:cubicBezTo>
                    <a:pt x="300" y="495"/>
                    <a:pt x="304" y="490"/>
                    <a:pt x="304" y="481"/>
                  </a:cubicBezTo>
                  <a:cubicBezTo>
                    <a:pt x="296" y="474"/>
                    <a:pt x="281" y="473"/>
                    <a:pt x="283" y="458"/>
                  </a:cubicBezTo>
                  <a:cubicBezTo>
                    <a:pt x="275" y="453"/>
                    <a:pt x="256" y="444"/>
                    <a:pt x="257" y="436"/>
                  </a:cubicBezTo>
                  <a:cubicBezTo>
                    <a:pt x="258" y="428"/>
                    <a:pt x="271" y="433"/>
                    <a:pt x="270" y="422"/>
                  </a:cubicBezTo>
                  <a:cubicBezTo>
                    <a:pt x="269" y="421"/>
                    <a:pt x="266" y="421"/>
                    <a:pt x="264" y="421"/>
                  </a:cubicBezTo>
                  <a:cubicBezTo>
                    <a:pt x="262" y="421"/>
                    <a:pt x="261" y="421"/>
                    <a:pt x="260" y="421"/>
                  </a:cubicBezTo>
                  <a:cubicBezTo>
                    <a:pt x="258" y="421"/>
                    <a:pt x="257" y="421"/>
                    <a:pt x="255" y="421"/>
                  </a:cubicBezTo>
                  <a:cubicBezTo>
                    <a:pt x="252" y="421"/>
                    <a:pt x="249" y="421"/>
                    <a:pt x="247" y="419"/>
                  </a:cubicBezTo>
                  <a:cubicBezTo>
                    <a:pt x="254" y="412"/>
                    <a:pt x="254" y="405"/>
                    <a:pt x="262" y="400"/>
                  </a:cubicBezTo>
                  <a:cubicBezTo>
                    <a:pt x="258" y="399"/>
                    <a:pt x="256" y="396"/>
                    <a:pt x="252" y="396"/>
                  </a:cubicBezTo>
                  <a:moveTo>
                    <a:pt x="489" y="385"/>
                  </a:moveTo>
                  <a:cubicBezTo>
                    <a:pt x="487" y="385"/>
                    <a:pt x="484" y="386"/>
                    <a:pt x="484" y="389"/>
                  </a:cubicBezTo>
                  <a:cubicBezTo>
                    <a:pt x="484" y="391"/>
                    <a:pt x="487" y="392"/>
                    <a:pt x="489" y="392"/>
                  </a:cubicBezTo>
                  <a:cubicBezTo>
                    <a:pt x="491" y="392"/>
                    <a:pt x="492" y="391"/>
                    <a:pt x="493" y="391"/>
                  </a:cubicBezTo>
                  <a:cubicBezTo>
                    <a:pt x="494" y="388"/>
                    <a:pt x="494" y="389"/>
                    <a:pt x="493" y="386"/>
                  </a:cubicBezTo>
                  <a:cubicBezTo>
                    <a:pt x="492" y="385"/>
                    <a:pt x="491" y="385"/>
                    <a:pt x="489" y="385"/>
                  </a:cubicBezTo>
                  <a:moveTo>
                    <a:pt x="270" y="382"/>
                  </a:moveTo>
                  <a:cubicBezTo>
                    <a:pt x="267" y="382"/>
                    <a:pt x="265" y="385"/>
                    <a:pt x="265" y="388"/>
                  </a:cubicBezTo>
                  <a:cubicBezTo>
                    <a:pt x="265" y="391"/>
                    <a:pt x="268" y="394"/>
                    <a:pt x="273" y="394"/>
                  </a:cubicBezTo>
                  <a:cubicBezTo>
                    <a:pt x="274" y="394"/>
                    <a:pt x="275" y="394"/>
                    <a:pt x="276" y="394"/>
                  </a:cubicBezTo>
                  <a:cubicBezTo>
                    <a:pt x="278" y="391"/>
                    <a:pt x="278" y="387"/>
                    <a:pt x="276" y="384"/>
                  </a:cubicBezTo>
                  <a:cubicBezTo>
                    <a:pt x="274" y="383"/>
                    <a:pt x="272" y="382"/>
                    <a:pt x="270" y="382"/>
                  </a:cubicBezTo>
                  <a:moveTo>
                    <a:pt x="3064" y="335"/>
                  </a:moveTo>
                  <a:cubicBezTo>
                    <a:pt x="3059" y="335"/>
                    <a:pt x="3053" y="337"/>
                    <a:pt x="3051" y="340"/>
                  </a:cubicBezTo>
                  <a:cubicBezTo>
                    <a:pt x="3050" y="345"/>
                    <a:pt x="3054" y="347"/>
                    <a:pt x="3058" y="347"/>
                  </a:cubicBezTo>
                  <a:cubicBezTo>
                    <a:pt x="3064" y="347"/>
                    <a:pt x="3071" y="344"/>
                    <a:pt x="3072" y="339"/>
                  </a:cubicBezTo>
                  <a:cubicBezTo>
                    <a:pt x="3070" y="336"/>
                    <a:pt x="3067" y="335"/>
                    <a:pt x="3064" y="335"/>
                  </a:cubicBezTo>
                  <a:moveTo>
                    <a:pt x="3034" y="302"/>
                  </a:moveTo>
                  <a:cubicBezTo>
                    <a:pt x="3033" y="302"/>
                    <a:pt x="3033" y="302"/>
                    <a:pt x="3032" y="302"/>
                  </a:cubicBezTo>
                  <a:cubicBezTo>
                    <a:pt x="3028" y="309"/>
                    <a:pt x="3023" y="320"/>
                    <a:pt x="3025" y="328"/>
                  </a:cubicBezTo>
                  <a:cubicBezTo>
                    <a:pt x="3031" y="331"/>
                    <a:pt x="3036" y="333"/>
                    <a:pt x="3043" y="335"/>
                  </a:cubicBezTo>
                  <a:cubicBezTo>
                    <a:pt x="3049" y="331"/>
                    <a:pt x="3047" y="326"/>
                    <a:pt x="3054" y="325"/>
                  </a:cubicBezTo>
                  <a:cubicBezTo>
                    <a:pt x="3055" y="325"/>
                    <a:pt x="3056" y="324"/>
                    <a:pt x="3057" y="324"/>
                  </a:cubicBezTo>
                  <a:cubicBezTo>
                    <a:pt x="3060" y="324"/>
                    <a:pt x="3064" y="326"/>
                    <a:pt x="3068" y="327"/>
                  </a:cubicBezTo>
                  <a:cubicBezTo>
                    <a:pt x="3071" y="328"/>
                    <a:pt x="3075" y="329"/>
                    <a:pt x="3078" y="329"/>
                  </a:cubicBezTo>
                  <a:cubicBezTo>
                    <a:pt x="3082" y="329"/>
                    <a:pt x="3085" y="327"/>
                    <a:pt x="3085" y="318"/>
                  </a:cubicBezTo>
                  <a:cubicBezTo>
                    <a:pt x="3068" y="313"/>
                    <a:pt x="3056" y="302"/>
                    <a:pt x="3034" y="302"/>
                  </a:cubicBezTo>
                  <a:moveTo>
                    <a:pt x="55" y="302"/>
                  </a:moveTo>
                  <a:cubicBezTo>
                    <a:pt x="53" y="302"/>
                    <a:pt x="51" y="302"/>
                    <a:pt x="50" y="302"/>
                  </a:cubicBezTo>
                  <a:cubicBezTo>
                    <a:pt x="50" y="306"/>
                    <a:pt x="52" y="307"/>
                    <a:pt x="53" y="309"/>
                  </a:cubicBezTo>
                  <a:cubicBezTo>
                    <a:pt x="49" y="313"/>
                    <a:pt x="40" y="314"/>
                    <a:pt x="37" y="319"/>
                  </a:cubicBezTo>
                  <a:cubicBezTo>
                    <a:pt x="37" y="322"/>
                    <a:pt x="37" y="322"/>
                    <a:pt x="37" y="322"/>
                  </a:cubicBezTo>
                  <a:cubicBezTo>
                    <a:pt x="37" y="325"/>
                    <a:pt x="44" y="324"/>
                    <a:pt x="45" y="327"/>
                  </a:cubicBezTo>
                  <a:cubicBezTo>
                    <a:pt x="44" y="330"/>
                    <a:pt x="42" y="330"/>
                    <a:pt x="43" y="333"/>
                  </a:cubicBezTo>
                  <a:cubicBezTo>
                    <a:pt x="44" y="333"/>
                    <a:pt x="45" y="333"/>
                    <a:pt x="45" y="333"/>
                  </a:cubicBezTo>
                  <a:cubicBezTo>
                    <a:pt x="46" y="333"/>
                    <a:pt x="47" y="333"/>
                    <a:pt x="48" y="333"/>
                  </a:cubicBezTo>
                  <a:cubicBezTo>
                    <a:pt x="49" y="333"/>
                    <a:pt x="50" y="333"/>
                    <a:pt x="51" y="333"/>
                  </a:cubicBezTo>
                  <a:cubicBezTo>
                    <a:pt x="54" y="333"/>
                    <a:pt x="57" y="333"/>
                    <a:pt x="58" y="336"/>
                  </a:cubicBezTo>
                  <a:cubicBezTo>
                    <a:pt x="55" y="338"/>
                    <a:pt x="55" y="343"/>
                    <a:pt x="58" y="345"/>
                  </a:cubicBezTo>
                  <a:cubicBezTo>
                    <a:pt x="59" y="345"/>
                    <a:pt x="61" y="345"/>
                    <a:pt x="63" y="345"/>
                  </a:cubicBezTo>
                  <a:cubicBezTo>
                    <a:pt x="68" y="345"/>
                    <a:pt x="74" y="346"/>
                    <a:pt x="79" y="347"/>
                  </a:cubicBezTo>
                  <a:cubicBezTo>
                    <a:pt x="85" y="348"/>
                    <a:pt x="91" y="350"/>
                    <a:pt x="96" y="350"/>
                  </a:cubicBezTo>
                  <a:cubicBezTo>
                    <a:pt x="101" y="350"/>
                    <a:pt x="107" y="348"/>
                    <a:pt x="111" y="343"/>
                  </a:cubicBezTo>
                  <a:cubicBezTo>
                    <a:pt x="129" y="342"/>
                    <a:pt x="137" y="334"/>
                    <a:pt x="149" y="328"/>
                  </a:cubicBezTo>
                  <a:cubicBezTo>
                    <a:pt x="145" y="319"/>
                    <a:pt x="139" y="312"/>
                    <a:pt x="131" y="307"/>
                  </a:cubicBezTo>
                  <a:cubicBezTo>
                    <a:pt x="127" y="308"/>
                    <a:pt x="124" y="308"/>
                    <a:pt x="120" y="308"/>
                  </a:cubicBezTo>
                  <a:cubicBezTo>
                    <a:pt x="117" y="308"/>
                    <a:pt x="114" y="308"/>
                    <a:pt x="111" y="308"/>
                  </a:cubicBezTo>
                  <a:cubicBezTo>
                    <a:pt x="108" y="308"/>
                    <a:pt x="105" y="307"/>
                    <a:pt x="102" y="307"/>
                  </a:cubicBezTo>
                  <a:cubicBezTo>
                    <a:pt x="99" y="307"/>
                    <a:pt x="97" y="308"/>
                    <a:pt x="94" y="308"/>
                  </a:cubicBezTo>
                  <a:cubicBezTo>
                    <a:pt x="84" y="310"/>
                    <a:pt x="84" y="319"/>
                    <a:pt x="76" y="321"/>
                  </a:cubicBezTo>
                  <a:cubicBezTo>
                    <a:pt x="67" y="317"/>
                    <a:pt x="66" y="306"/>
                    <a:pt x="58" y="302"/>
                  </a:cubicBezTo>
                  <a:cubicBezTo>
                    <a:pt x="57" y="302"/>
                    <a:pt x="56" y="302"/>
                    <a:pt x="55" y="302"/>
                  </a:cubicBezTo>
                  <a:moveTo>
                    <a:pt x="433" y="279"/>
                  </a:moveTo>
                  <a:cubicBezTo>
                    <a:pt x="423" y="279"/>
                    <a:pt x="412" y="283"/>
                    <a:pt x="416" y="292"/>
                  </a:cubicBezTo>
                  <a:cubicBezTo>
                    <a:pt x="421" y="291"/>
                    <a:pt x="426" y="289"/>
                    <a:pt x="432" y="289"/>
                  </a:cubicBezTo>
                  <a:cubicBezTo>
                    <a:pt x="434" y="286"/>
                    <a:pt x="435" y="282"/>
                    <a:pt x="433" y="279"/>
                  </a:cubicBezTo>
                  <a:moveTo>
                    <a:pt x="3732" y="279"/>
                  </a:moveTo>
                  <a:cubicBezTo>
                    <a:pt x="3725" y="281"/>
                    <a:pt x="3718" y="281"/>
                    <a:pt x="3710" y="281"/>
                  </a:cubicBezTo>
                  <a:cubicBezTo>
                    <a:pt x="3709" y="281"/>
                    <a:pt x="3709" y="281"/>
                    <a:pt x="3708" y="281"/>
                  </a:cubicBezTo>
                  <a:cubicBezTo>
                    <a:pt x="3707" y="281"/>
                    <a:pt x="3706" y="281"/>
                    <a:pt x="3705" y="281"/>
                  </a:cubicBezTo>
                  <a:cubicBezTo>
                    <a:pt x="3692" y="281"/>
                    <a:pt x="3679" y="281"/>
                    <a:pt x="3673" y="289"/>
                  </a:cubicBezTo>
                  <a:cubicBezTo>
                    <a:pt x="3668" y="287"/>
                    <a:pt x="3667" y="281"/>
                    <a:pt x="3660" y="281"/>
                  </a:cubicBezTo>
                  <a:cubicBezTo>
                    <a:pt x="3660" y="281"/>
                    <a:pt x="3659" y="281"/>
                    <a:pt x="3659" y="281"/>
                  </a:cubicBezTo>
                  <a:cubicBezTo>
                    <a:pt x="3655" y="287"/>
                    <a:pt x="3647" y="290"/>
                    <a:pt x="3645" y="298"/>
                  </a:cubicBezTo>
                  <a:cubicBezTo>
                    <a:pt x="3649" y="304"/>
                    <a:pt x="3655" y="310"/>
                    <a:pt x="3663" y="314"/>
                  </a:cubicBezTo>
                  <a:cubicBezTo>
                    <a:pt x="3661" y="316"/>
                    <a:pt x="3658" y="318"/>
                    <a:pt x="3659" y="324"/>
                  </a:cubicBezTo>
                  <a:cubicBezTo>
                    <a:pt x="3661" y="325"/>
                    <a:pt x="3662" y="325"/>
                    <a:pt x="3664" y="325"/>
                  </a:cubicBezTo>
                  <a:cubicBezTo>
                    <a:pt x="3670" y="325"/>
                    <a:pt x="3673" y="319"/>
                    <a:pt x="3679" y="318"/>
                  </a:cubicBezTo>
                  <a:cubicBezTo>
                    <a:pt x="3683" y="320"/>
                    <a:pt x="3688" y="321"/>
                    <a:pt x="3692" y="321"/>
                  </a:cubicBezTo>
                  <a:cubicBezTo>
                    <a:pt x="3701" y="321"/>
                    <a:pt x="3710" y="318"/>
                    <a:pt x="3717" y="316"/>
                  </a:cubicBezTo>
                  <a:cubicBezTo>
                    <a:pt x="3733" y="313"/>
                    <a:pt x="3754" y="314"/>
                    <a:pt x="3758" y="301"/>
                  </a:cubicBezTo>
                  <a:cubicBezTo>
                    <a:pt x="3751" y="292"/>
                    <a:pt x="3742" y="285"/>
                    <a:pt x="3732" y="279"/>
                  </a:cubicBezTo>
                  <a:moveTo>
                    <a:pt x="3132" y="261"/>
                  </a:moveTo>
                  <a:cubicBezTo>
                    <a:pt x="3126" y="261"/>
                    <a:pt x="3117" y="266"/>
                    <a:pt x="3114" y="270"/>
                  </a:cubicBezTo>
                  <a:cubicBezTo>
                    <a:pt x="3113" y="277"/>
                    <a:pt x="3115" y="281"/>
                    <a:pt x="3122" y="282"/>
                  </a:cubicBezTo>
                  <a:cubicBezTo>
                    <a:pt x="3127" y="277"/>
                    <a:pt x="3141" y="274"/>
                    <a:pt x="3138" y="265"/>
                  </a:cubicBezTo>
                  <a:cubicBezTo>
                    <a:pt x="3137" y="262"/>
                    <a:pt x="3135" y="261"/>
                    <a:pt x="3132" y="261"/>
                  </a:cubicBezTo>
                  <a:moveTo>
                    <a:pt x="465" y="257"/>
                  </a:moveTo>
                  <a:cubicBezTo>
                    <a:pt x="464" y="257"/>
                    <a:pt x="464" y="257"/>
                    <a:pt x="463" y="257"/>
                  </a:cubicBezTo>
                  <a:cubicBezTo>
                    <a:pt x="461" y="259"/>
                    <a:pt x="459" y="262"/>
                    <a:pt x="459" y="265"/>
                  </a:cubicBezTo>
                  <a:cubicBezTo>
                    <a:pt x="460" y="266"/>
                    <a:pt x="460" y="266"/>
                    <a:pt x="461" y="266"/>
                  </a:cubicBezTo>
                  <a:cubicBezTo>
                    <a:pt x="466" y="266"/>
                    <a:pt x="468" y="262"/>
                    <a:pt x="469" y="259"/>
                  </a:cubicBezTo>
                  <a:cubicBezTo>
                    <a:pt x="467" y="259"/>
                    <a:pt x="467" y="257"/>
                    <a:pt x="465" y="257"/>
                  </a:cubicBezTo>
                  <a:moveTo>
                    <a:pt x="785" y="256"/>
                  </a:moveTo>
                  <a:cubicBezTo>
                    <a:pt x="784" y="256"/>
                    <a:pt x="782" y="256"/>
                    <a:pt x="781" y="256"/>
                  </a:cubicBezTo>
                  <a:cubicBezTo>
                    <a:pt x="768" y="259"/>
                    <a:pt x="773" y="275"/>
                    <a:pt x="783" y="275"/>
                  </a:cubicBezTo>
                  <a:cubicBezTo>
                    <a:pt x="783" y="275"/>
                    <a:pt x="783" y="275"/>
                    <a:pt x="783" y="275"/>
                  </a:cubicBezTo>
                  <a:cubicBezTo>
                    <a:pt x="793" y="274"/>
                    <a:pt x="798" y="256"/>
                    <a:pt x="785" y="256"/>
                  </a:cubicBezTo>
                  <a:moveTo>
                    <a:pt x="489" y="245"/>
                  </a:moveTo>
                  <a:cubicBezTo>
                    <a:pt x="484" y="245"/>
                    <a:pt x="481" y="249"/>
                    <a:pt x="479" y="252"/>
                  </a:cubicBezTo>
                  <a:cubicBezTo>
                    <a:pt x="480" y="254"/>
                    <a:pt x="482" y="254"/>
                    <a:pt x="484" y="254"/>
                  </a:cubicBezTo>
                  <a:cubicBezTo>
                    <a:pt x="488" y="254"/>
                    <a:pt x="493" y="250"/>
                    <a:pt x="492" y="246"/>
                  </a:cubicBezTo>
                  <a:cubicBezTo>
                    <a:pt x="491" y="245"/>
                    <a:pt x="490" y="245"/>
                    <a:pt x="489" y="245"/>
                  </a:cubicBezTo>
                  <a:moveTo>
                    <a:pt x="2912" y="241"/>
                  </a:moveTo>
                  <a:cubicBezTo>
                    <a:pt x="2904" y="241"/>
                    <a:pt x="2897" y="244"/>
                    <a:pt x="2896" y="252"/>
                  </a:cubicBezTo>
                  <a:cubicBezTo>
                    <a:pt x="2906" y="253"/>
                    <a:pt x="2916" y="258"/>
                    <a:pt x="2926" y="258"/>
                  </a:cubicBezTo>
                  <a:cubicBezTo>
                    <a:pt x="2930" y="258"/>
                    <a:pt x="2934" y="257"/>
                    <a:pt x="2938" y="254"/>
                  </a:cubicBezTo>
                  <a:cubicBezTo>
                    <a:pt x="2936" y="247"/>
                    <a:pt x="2923" y="241"/>
                    <a:pt x="2912" y="241"/>
                  </a:cubicBezTo>
                  <a:moveTo>
                    <a:pt x="23" y="237"/>
                  </a:moveTo>
                  <a:cubicBezTo>
                    <a:pt x="16" y="237"/>
                    <a:pt x="6" y="240"/>
                    <a:pt x="0" y="241"/>
                  </a:cubicBezTo>
                  <a:cubicBezTo>
                    <a:pt x="2" y="247"/>
                    <a:pt x="8" y="249"/>
                    <a:pt x="15" y="249"/>
                  </a:cubicBezTo>
                  <a:cubicBezTo>
                    <a:pt x="22" y="249"/>
                    <a:pt x="30" y="247"/>
                    <a:pt x="33" y="243"/>
                  </a:cubicBezTo>
                  <a:cubicBezTo>
                    <a:pt x="32" y="239"/>
                    <a:pt x="28" y="237"/>
                    <a:pt x="23" y="237"/>
                  </a:cubicBezTo>
                  <a:moveTo>
                    <a:pt x="2951" y="212"/>
                  </a:moveTo>
                  <a:cubicBezTo>
                    <a:pt x="2938" y="212"/>
                    <a:pt x="2927" y="214"/>
                    <a:pt x="2926" y="223"/>
                  </a:cubicBezTo>
                  <a:cubicBezTo>
                    <a:pt x="2925" y="227"/>
                    <a:pt x="2931" y="233"/>
                    <a:pt x="2929" y="239"/>
                  </a:cubicBezTo>
                  <a:cubicBezTo>
                    <a:pt x="2936" y="241"/>
                    <a:pt x="2946" y="241"/>
                    <a:pt x="2951" y="246"/>
                  </a:cubicBezTo>
                  <a:cubicBezTo>
                    <a:pt x="2951" y="250"/>
                    <a:pt x="2944" y="248"/>
                    <a:pt x="2946" y="253"/>
                  </a:cubicBezTo>
                  <a:cubicBezTo>
                    <a:pt x="2946" y="257"/>
                    <a:pt x="2953" y="255"/>
                    <a:pt x="2952" y="260"/>
                  </a:cubicBezTo>
                  <a:cubicBezTo>
                    <a:pt x="2949" y="264"/>
                    <a:pt x="2940" y="264"/>
                    <a:pt x="2938" y="269"/>
                  </a:cubicBezTo>
                  <a:cubicBezTo>
                    <a:pt x="2939" y="273"/>
                    <a:pt x="2943" y="282"/>
                    <a:pt x="2935" y="282"/>
                  </a:cubicBezTo>
                  <a:cubicBezTo>
                    <a:pt x="2935" y="282"/>
                    <a:pt x="2934" y="282"/>
                    <a:pt x="2933" y="282"/>
                  </a:cubicBezTo>
                  <a:cubicBezTo>
                    <a:pt x="2929" y="279"/>
                    <a:pt x="2931" y="271"/>
                    <a:pt x="2929" y="266"/>
                  </a:cubicBezTo>
                  <a:cubicBezTo>
                    <a:pt x="2927" y="266"/>
                    <a:pt x="2925" y="265"/>
                    <a:pt x="2923" y="265"/>
                  </a:cubicBezTo>
                  <a:cubicBezTo>
                    <a:pt x="2922" y="265"/>
                    <a:pt x="2922" y="265"/>
                    <a:pt x="2921" y="265"/>
                  </a:cubicBezTo>
                  <a:cubicBezTo>
                    <a:pt x="2917" y="267"/>
                    <a:pt x="2920" y="274"/>
                    <a:pt x="2915" y="274"/>
                  </a:cubicBezTo>
                  <a:cubicBezTo>
                    <a:pt x="2915" y="274"/>
                    <a:pt x="2915" y="274"/>
                    <a:pt x="2915" y="274"/>
                  </a:cubicBezTo>
                  <a:cubicBezTo>
                    <a:pt x="2909" y="273"/>
                    <a:pt x="2909" y="268"/>
                    <a:pt x="2903" y="267"/>
                  </a:cubicBezTo>
                  <a:cubicBezTo>
                    <a:pt x="2898" y="270"/>
                    <a:pt x="2893" y="271"/>
                    <a:pt x="2887" y="271"/>
                  </a:cubicBezTo>
                  <a:cubicBezTo>
                    <a:pt x="2880" y="271"/>
                    <a:pt x="2872" y="270"/>
                    <a:pt x="2865" y="268"/>
                  </a:cubicBezTo>
                  <a:cubicBezTo>
                    <a:pt x="2858" y="267"/>
                    <a:pt x="2851" y="265"/>
                    <a:pt x="2845" y="265"/>
                  </a:cubicBezTo>
                  <a:cubicBezTo>
                    <a:pt x="2844" y="265"/>
                    <a:pt x="2843" y="265"/>
                    <a:pt x="2843" y="265"/>
                  </a:cubicBezTo>
                  <a:cubicBezTo>
                    <a:pt x="2837" y="263"/>
                    <a:pt x="2835" y="257"/>
                    <a:pt x="2828" y="255"/>
                  </a:cubicBezTo>
                  <a:cubicBezTo>
                    <a:pt x="2821" y="260"/>
                    <a:pt x="2811" y="258"/>
                    <a:pt x="2807" y="264"/>
                  </a:cubicBezTo>
                  <a:cubicBezTo>
                    <a:pt x="2808" y="266"/>
                    <a:pt x="2810" y="267"/>
                    <a:pt x="2812" y="267"/>
                  </a:cubicBezTo>
                  <a:cubicBezTo>
                    <a:pt x="2814" y="267"/>
                    <a:pt x="2816" y="266"/>
                    <a:pt x="2818" y="265"/>
                  </a:cubicBezTo>
                  <a:cubicBezTo>
                    <a:pt x="2821" y="264"/>
                    <a:pt x="2823" y="263"/>
                    <a:pt x="2825" y="263"/>
                  </a:cubicBezTo>
                  <a:cubicBezTo>
                    <a:pt x="2826" y="263"/>
                    <a:pt x="2827" y="263"/>
                    <a:pt x="2828" y="264"/>
                  </a:cubicBezTo>
                  <a:cubicBezTo>
                    <a:pt x="2825" y="269"/>
                    <a:pt x="2818" y="270"/>
                    <a:pt x="2813" y="272"/>
                  </a:cubicBezTo>
                  <a:cubicBezTo>
                    <a:pt x="2817" y="276"/>
                    <a:pt x="2823" y="288"/>
                    <a:pt x="2810" y="288"/>
                  </a:cubicBezTo>
                  <a:cubicBezTo>
                    <a:pt x="2809" y="288"/>
                    <a:pt x="2809" y="288"/>
                    <a:pt x="2808" y="288"/>
                  </a:cubicBezTo>
                  <a:cubicBezTo>
                    <a:pt x="2805" y="284"/>
                    <a:pt x="2810" y="280"/>
                    <a:pt x="2807" y="277"/>
                  </a:cubicBezTo>
                  <a:cubicBezTo>
                    <a:pt x="2801" y="275"/>
                    <a:pt x="2797" y="268"/>
                    <a:pt x="2788" y="268"/>
                  </a:cubicBezTo>
                  <a:cubicBezTo>
                    <a:pt x="2788" y="268"/>
                    <a:pt x="2788" y="268"/>
                    <a:pt x="2788" y="268"/>
                  </a:cubicBezTo>
                  <a:cubicBezTo>
                    <a:pt x="2785" y="268"/>
                    <a:pt x="2780" y="271"/>
                    <a:pt x="2776" y="272"/>
                  </a:cubicBezTo>
                  <a:cubicBezTo>
                    <a:pt x="2772" y="272"/>
                    <a:pt x="2768" y="273"/>
                    <a:pt x="2764" y="273"/>
                  </a:cubicBezTo>
                  <a:cubicBezTo>
                    <a:pt x="2756" y="273"/>
                    <a:pt x="2748" y="272"/>
                    <a:pt x="2742" y="269"/>
                  </a:cubicBezTo>
                  <a:cubicBezTo>
                    <a:pt x="2741" y="264"/>
                    <a:pt x="2747" y="265"/>
                    <a:pt x="2747" y="262"/>
                  </a:cubicBezTo>
                  <a:cubicBezTo>
                    <a:pt x="2744" y="258"/>
                    <a:pt x="2741" y="257"/>
                    <a:pt x="2738" y="257"/>
                  </a:cubicBezTo>
                  <a:cubicBezTo>
                    <a:pt x="2734" y="257"/>
                    <a:pt x="2731" y="258"/>
                    <a:pt x="2727" y="258"/>
                  </a:cubicBezTo>
                  <a:cubicBezTo>
                    <a:pt x="2727" y="258"/>
                    <a:pt x="2727" y="258"/>
                    <a:pt x="2727" y="258"/>
                  </a:cubicBezTo>
                  <a:cubicBezTo>
                    <a:pt x="2718" y="258"/>
                    <a:pt x="2714" y="252"/>
                    <a:pt x="2705" y="249"/>
                  </a:cubicBezTo>
                  <a:cubicBezTo>
                    <a:pt x="2692" y="245"/>
                    <a:pt x="2677" y="247"/>
                    <a:pt x="2662" y="244"/>
                  </a:cubicBezTo>
                  <a:cubicBezTo>
                    <a:pt x="2658" y="245"/>
                    <a:pt x="2659" y="250"/>
                    <a:pt x="2654" y="250"/>
                  </a:cubicBezTo>
                  <a:cubicBezTo>
                    <a:pt x="2654" y="250"/>
                    <a:pt x="2654" y="250"/>
                    <a:pt x="2654" y="250"/>
                  </a:cubicBezTo>
                  <a:cubicBezTo>
                    <a:pt x="2648" y="248"/>
                    <a:pt x="2650" y="239"/>
                    <a:pt x="2642" y="239"/>
                  </a:cubicBezTo>
                  <a:cubicBezTo>
                    <a:pt x="2638" y="241"/>
                    <a:pt x="2642" y="250"/>
                    <a:pt x="2636" y="250"/>
                  </a:cubicBezTo>
                  <a:cubicBezTo>
                    <a:pt x="2636" y="250"/>
                    <a:pt x="2636" y="250"/>
                    <a:pt x="2635" y="250"/>
                  </a:cubicBezTo>
                  <a:cubicBezTo>
                    <a:pt x="2627" y="249"/>
                    <a:pt x="2627" y="231"/>
                    <a:pt x="2619" y="230"/>
                  </a:cubicBezTo>
                  <a:cubicBezTo>
                    <a:pt x="2618" y="230"/>
                    <a:pt x="2618" y="230"/>
                    <a:pt x="2617" y="230"/>
                  </a:cubicBezTo>
                  <a:cubicBezTo>
                    <a:pt x="2611" y="230"/>
                    <a:pt x="2610" y="235"/>
                    <a:pt x="2609" y="242"/>
                  </a:cubicBezTo>
                  <a:cubicBezTo>
                    <a:pt x="2603" y="245"/>
                    <a:pt x="2594" y="251"/>
                    <a:pt x="2587" y="251"/>
                  </a:cubicBezTo>
                  <a:cubicBezTo>
                    <a:pt x="2585" y="251"/>
                    <a:pt x="2583" y="250"/>
                    <a:pt x="2581" y="250"/>
                  </a:cubicBezTo>
                  <a:cubicBezTo>
                    <a:pt x="2575" y="253"/>
                    <a:pt x="2572" y="261"/>
                    <a:pt x="2564" y="261"/>
                  </a:cubicBezTo>
                  <a:cubicBezTo>
                    <a:pt x="2563" y="261"/>
                    <a:pt x="2561" y="261"/>
                    <a:pt x="2560" y="261"/>
                  </a:cubicBezTo>
                  <a:cubicBezTo>
                    <a:pt x="2562" y="244"/>
                    <a:pt x="2592" y="251"/>
                    <a:pt x="2596" y="237"/>
                  </a:cubicBezTo>
                  <a:cubicBezTo>
                    <a:pt x="2583" y="238"/>
                    <a:pt x="2568" y="245"/>
                    <a:pt x="2555" y="249"/>
                  </a:cubicBezTo>
                  <a:cubicBezTo>
                    <a:pt x="2552" y="247"/>
                    <a:pt x="2549" y="246"/>
                    <a:pt x="2546" y="246"/>
                  </a:cubicBezTo>
                  <a:cubicBezTo>
                    <a:pt x="2541" y="246"/>
                    <a:pt x="2535" y="248"/>
                    <a:pt x="2531" y="251"/>
                  </a:cubicBezTo>
                  <a:cubicBezTo>
                    <a:pt x="2530" y="254"/>
                    <a:pt x="2535" y="258"/>
                    <a:pt x="2532" y="260"/>
                  </a:cubicBezTo>
                  <a:cubicBezTo>
                    <a:pt x="2520" y="257"/>
                    <a:pt x="2511" y="251"/>
                    <a:pt x="2499" y="247"/>
                  </a:cubicBezTo>
                  <a:cubicBezTo>
                    <a:pt x="2499" y="385"/>
                    <a:pt x="2499" y="385"/>
                    <a:pt x="2499" y="385"/>
                  </a:cubicBezTo>
                  <a:cubicBezTo>
                    <a:pt x="2507" y="390"/>
                    <a:pt x="2515" y="395"/>
                    <a:pt x="2522" y="400"/>
                  </a:cubicBezTo>
                  <a:cubicBezTo>
                    <a:pt x="2528" y="396"/>
                    <a:pt x="2532" y="396"/>
                    <a:pt x="2541" y="396"/>
                  </a:cubicBezTo>
                  <a:cubicBezTo>
                    <a:pt x="2551" y="408"/>
                    <a:pt x="2570" y="413"/>
                    <a:pt x="2574" y="429"/>
                  </a:cubicBezTo>
                  <a:cubicBezTo>
                    <a:pt x="2586" y="430"/>
                    <a:pt x="2592" y="438"/>
                    <a:pt x="2590" y="448"/>
                  </a:cubicBezTo>
                  <a:cubicBezTo>
                    <a:pt x="2601" y="456"/>
                    <a:pt x="2610" y="466"/>
                    <a:pt x="2623" y="472"/>
                  </a:cubicBezTo>
                  <a:cubicBezTo>
                    <a:pt x="2623" y="477"/>
                    <a:pt x="2615" y="476"/>
                    <a:pt x="2617" y="482"/>
                  </a:cubicBezTo>
                  <a:cubicBezTo>
                    <a:pt x="2627" y="486"/>
                    <a:pt x="2641" y="491"/>
                    <a:pt x="2653" y="498"/>
                  </a:cubicBezTo>
                  <a:cubicBezTo>
                    <a:pt x="3212" y="498"/>
                    <a:pt x="3212" y="498"/>
                    <a:pt x="3212" y="498"/>
                  </a:cubicBezTo>
                  <a:cubicBezTo>
                    <a:pt x="3217" y="494"/>
                    <a:pt x="3221" y="491"/>
                    <a:pt x="3226" y="487"/>
                  </a:cubicBezTo>
                  <a:cubicBezTo>
                    <a:pt x="3231" y="489"/>
                    <a:pt x="3237" y="489"/>
                    <a:pt x="3243" y="489"/>
                  </a:cubicBezTo>
                  <a:cubicBezTo>
                    <a:pt x="3247" y="489"/>
                    <a:pt x="3252" y="489"/>
                    <a:pt x="3256" y="489"/>
                  </a:cubicBezTo>
                  <a:cubicBezTo>
                    <a:pt x="3260" y="488"/>
                    <a:pt x="3264" y="488"/>
                    <a:pt x="3269" y="488"/>
                  </a:cubicBezTo>
                  <a:cubicBezTo>
                    <a:pt x="3275" y="488"/>
                    <a:pt x="3280" y="489"/>
                    <a:pt x="3286" y="490"/>
                  </a:cubicBezTo>
                  <a:cubicBezTo>
                    <a:pt x="3286" y="489"/>
                    <a:pt x="3286" y="489"/>
                    <a:pt x="3287" y="489"/>
                  </a:cubicBezTo>
                  <a:cubicBezTo>
                    <a:pt x="3287" y="489"/>
                    <a:pt x="3288" y="489"/>
                    <a:pt x="3288" y="489"/>
                  </a:cubicBezTo>
                  <a:cubicBezTo>
                    <a:pt x="3294" y="484"/>
                    <a:pt x="3296" y="478"/>
                    <a:pt x="3306" y="475"/>
                  </a:cubicBezTo>
                  <a:cubicBezTo>
                    <a:pt x="3318" y="470"/>
                    <a:pt x="3335" y="471"/>
                    <a:pt x="3332" y="456"/>
                  </a:cubicBezTo>
                  <a:cubicBezTo>
                    <a:pt x="3325" y="453"/>
                    <a:pt x="3322" y="448"/>
                    <a:pt x="3314" y="447"/>
                  </a:cubicBezTo>
                  <a:cubicBezTo>
                    <a:pt x="3313" y="447"/>
                    <a:pt x="3312" y="447"/>
                    <a:pt x="3311" y="447"/>
                  </a:cubicBezTo>
                  <a:cubicBezTo>
                    <a:pt x="3307" y="447"/>
                    <a:pt x="3303" y="449"/>
                    <a:pt x="3300" y="450"/>
                  </a:cubicBezTo>
                  <a:cubicBezTo>
                    <a:pt x="3297" y="452"/>
                    <a:pt x="3294" y="454"/>
                    <a:pt x="3291" y="454"/>
                  </a:cubicBezTo>
                  <a:cubicBezTo>
                    <a:pt x="3289" y="454"/>
                    <a:pt x="3286" y="453"/>
                    <a:pt x="3283" y="452"/>
                  </a:cubicBezTo>
                  <a:cubicBezTo>
                    <a:pt x="3283" y="446"/>
                    <a:pt x="3287" y="445"/>
                    <a:pt x="3292" y="445"/>
                  </a:cubicBezTo>
                  <a:cubicBezTo>
                    <a:pt x="3294" y="445"/>
                    <a:pt x="3296" y="445"/>
                    <a:pt x="3298" y="445"/>
                  </a:cubicBezTo>
                  <a:cubicBezTo>
                    <a:pt x="3300" y="445"/>
                    <a:pt x="3302" y="446"/>
                    <a:pt x="3304" y="446"/>
                  </a:cubicBezTo>
                  <a:cubicBezTo>
                    <a:pt x="3308" y="446"/>
                    <a:pt x="3312" y="445"/>
                    <a:pt x="3313" y="441"/>
                  </a:cubicBezTo>
                  <a:cubicBezTo>
                    <a:pt x="3310" y="432"/>
                    <a:pt x="3290" y="438"/>
                    <a:pt x="3283" y="432"/>
                  </a:cubicBezTo>
                  <a:cubicBezTo>
                    <a:pt x="3273" y="420"/>
                    <a:pt x="3269" y="403"/>
                    <a:pt x="3257" y="392"/>
                  </a:cubicBezTo>
                  <a:cubicBezTo>
                    <a:pt x="3253" y="383"/>
                    <a:pt x="3253" y="371"/>
                    <a:pt x="3240" y="368"/>
                  </a:cubicBezTo>
                  <a:cubicBezTo>
                    <a:pt x="3229" y="377"/>
                    <a:pt x="3233" y="396"/>
                    <a:pt x="3216" y="396"/>
                  </a:cubicBezTo>
                  <a:cubicBezTo>
                    <a:pt x="3215" y="396"/>
                    <a:pt x="3214" y="396"/>
                    <a:pt x="3214" y="396"/>
                  </a:cubicBezTo>
                  <a:cubicBezTo>
                    <a:pt x="3210" y="396"/>
                    <a:pt x="3207" y="392"/>
                    <a:pt x="3203" y="391"/>
                  </a:cubicBezTo>
                  <a:cubicBezTo>
                    <a:pt x="3202" y="391"/>
                    <a:pt x="3201" y="391"/>
                    <a:pt x="3201" y="391"/>
                  </a:cubicBezTo>
                  <a:cubicBezTo>
                    <a:pt x="3200" y="391"/>
                    <a:pt x="3198" y="392"/>
                    <a:pt x="3197" y="392"/>
                  </a:cubicBezTo>
                  <a:cubicBezTo>
                    <a:pt x="3196" y="392"/>
                    <a:pt x="3195" y="392"/>
                    <a:pt x="3194" y="392"/>
                  </a:cubicBezTo>
                  <a:cubicBezTo>
                    <a:pt x="3192" y="392"/>
                    <a:pt x="3191" y="392"/>
                    <a:pt x="3189" y="391"/>
                  </a:cubicBezTo>
                  <a:cubicBezTo>
                    <a:pt x="3195" y="384"/>
                    <a:pt x="3188" y="375"/>
                    <a:pt x="3194" y="366"/>
                  </a:cubicBezTo>
                  <a:cubicBezTo>
                    <a:pt x="3190" y="363"/>
                    <a:pt x="3184" y="362"/>
                    <a:pt x="3177" y="361"/>
                  </a:cubicBezTo>
                  <a:cubicBezTo>
                    <a:pt x="3169" y="353"/>
                    <a:pt x="3161" y="343"/>
                    <a:pt x="3146" y="343"/>
                  </a:cubicBezTo>
                  <a:cubicBezTo>
                    <a:pt x="3143" y="343"/>
                    <a:pt x="3139" y="344"/>
                    <a:pt x="3135" y="345"/>
                  </a:cubicBezTo>
                  <a:cubicBezTo>
                    <a:pt x="3132" y="342"/>
                    <a:pt x="3125" y="341"/>
                    <a:pt x="3119" y="341"/>
                  </a:cubicBezTo>
                  <a:cubicBezTo>
                    <a:pt x="3112" y="341"/>
                    <a:pt x="3106" y="343"/>
                    <a:pt x="3105" y="348"/>
                  </a:cubicBezTo>
                  <a:cubicBezTo>
                    <a:pt x="3111" y="356"/>
                    <a:pt x="3107" y="367"/>
                    <a:pt x="3114" y="375"/>
                  </a:cubicBezTo>
                  <a:cubicBezTo>
                    <a:pt x="3111" y="381"/>
                    <a:pt x="3103" y="383"/>
                    <a:pt x="3104" y="390"/>
                  </a:cubicBezTo>
                  <a:cubicBezTo>
                    <a:pt x="3105" y="393"/>
                    <a:pt x="3111" y="394"/>
                    <a:pt x="3114" y="398"/>
                  </a:cubicBezTo>
                  <a:cubicBezTo>
                    <a:pt x="3119" y="405"/>
                    <a:pt x="3120" y="413"/>
                    <a:pt x="3124" y="418"/>
                  </a:cubicBezTo>
                  <a:cubicBezTo>
                    <a:pt x="3120" y="429"/>
                    <a:pt x="3107" y="433"/>
                    <a:pt x="3095" y="437"/>
                  </a:cubicBezTo>
                  <a:cubicBezTo>
                    <a:pt x="3098" y="451"/>
                    <a:pt x="3112" y="477"/>
                    <a:pt x="3091" y="482"/>
                  </a:cubicBezTo>
                  <a:cubicBezTo>
                    <a:pt x="3081" y="477"/>
                    <a:pt x="3073" y="469"/>
                    <a:pt x="3066" y="460"/>
                  </a:cubicBezTo>
                  <a:cubicBezTo>
                    <a:pt x="3065" y="450"/>
                    <a:pt x="3070" y="440"/>
                    <a:pt x="3063" y="435"/>
                  </a:cubicBezTo>
                  <a:cubicBezTo>
                    <a:pt x="3026" y="434"/>
                    <a:pt x="3008" y="417"/>
                    <a:pt x="2980" y="409"/>
                  </a:cubicBezTo>
                  <a:cubicBezTo>
                    <a:pt x="2975" y="409"/>
                    <a:pt x="2974" y="412"/>
                    <a:pt x="2969" y="412"/>
                  </a:cubicBezTo>
                  <a:cubicBezTo>
                    <a:pt x="2968" y="412"/>
                    <a:pt x="2968" y="412"/>
                    <a:pt x="2968" y="412"/>
                  </a:cubicBezTo>
                  <a:cubicBezTo>
                    <a:pt x="2963" y="407"/>
                    <a:pt x="2963" y="398"/>
                    <a:pt x="2958" y="393"/>
                  </a:cubicBezTo>
                  <a:cubicBezTo>
                    <a:pt x="2956" y="393"/>
                    <a:pt x="2953" y="392"/>
                    <a:pt x="2950" y="392"/>
                  </a:cubicBezTo>
                  <a:cubicBezTo>
                    <a:pt x="2949" y="392"/>
                    <a:pt x="2948" y="392"/>
                    <a:pt x="2947" y="392"/>
                  </a:cubicBezTo>
                  <a:cubicBezTo>
                    <a:pt x="2944" y="388"/>
                    <a:pt x="2940" y="384"/>
                    <a:pt x="2940" y="379"/>
                  </a:cubicBezTo>
                  <a:cubicBezTo>
                    <a:pt x="2940" y="372"/>
                    <a:pt x="2953" y="356"/>
                    <a:pt x="2958" y="352"/>
                  </a:cubicBezTo>
                  <a:cubicBezTo>
                    <a:pt x="2966" y="344"/>
                    <a:pt x="2981" y="343"/>
                    <a:pt x="2983" y="335"/>
                  </a:cubicBezTo>
                  <a:cubicBezTo>
                    <a:pt x="2969" y="329"/>
                    <a:pt x="2949" y="330"/>
                    <a:pt x="2936" y="322"/>
                  </a:cubicBezTo>
                  <a:cubicBezTo>
                    <a:pt x="2939" y="320"/>
                    <a:pt x="2943" y="319"/>
                    <a:pt x="2947" y="319"/>
                  </a:cubicBezTo>
                  <a:cubicBezTo>
                    <a:pt x="2959" y="319"/>
                    <a:pt x="2973" y="326"/>
                    <a:pt x="2985" y="327"/>
                  </a:cubicBezTo>
                  <a:cubicBezTo>
                    <a:pt x="2988" y="323"/>
                    <a:pt x="2993" y="320"/>
                    <a:pt x="2998" y="320"/>
                  </a:cubicBezTo>
                  <a:cubicBezTo>
                    <a:pt x="3000" y="320"/>
                    <a:pt x="3003" y="321"/>
                    <a:pt x="3005" y="322"/>
                  </a:cubicBezTo>
                  <a:cubicBezTo>
                    <a:pt x="3011" y="319"/>
                    <a:pt x="3018" y="316"/>
                    <a:pt x="3018" y="308"/>
                  </a:cubicBezTo>
                  <a:cubicBezTo>
                    <a:pt x="3008" y="306"/>
                    <a:pt x="2995" y="306"/>
                    <a:pt x="2991" y="299"/>
                  </a:cubicBezTo>
                  <a:cubicBezTo>
                    <a:pt x="2993" y="297"/>
                    <a:pt x="2996" y="297"/>
                    <a:pt x="2998" y="297"/>
                  </a:cubicBezTo>
                  <a:cubicBezTo>
                    <a:pt x="3002" y="297"/>
                    <a:pt x="3006" y="298"/>
                    <a:pt x="3010" y="299"/>
                  </a:cubicBezTo>
                  <a:cubicBezTo>
                    <a:pt x="3014" y="301"/>
                    <a:pt x="3018" y="302"/>
                    <a:pt x="3021" y="302"/>
                  </a:cubicBezTo>
                  <a:cubicBezTo>
                    <a:pt x="3022" y="302"/>
                    <a:pt x="3022" y="302"/>
                    <a:pt x="3023" y="302"/>
                  </a:cubicBezTo>
                  <a:cubicBezTo>
                    <a:pt x="3028" y="297"/>
                    <a:pt x="3024" y="287"/>
                    <a:pt x="3033" y="286"/>
                  </a:cubicBezTo>
                  <a:cubicBezTo>
                    <a:pt x="3037" y="286"/>
                    <a:pt x="3038" y="290"/>
                    <a:pt x="3042" y="290"/>
                  </a:cubicBezTo>
                  <a:cubicBezTo>
                    <a:pt x="3043" y="290"/>
                    <a:pt x="3043" y="290"/>
                    <a:pt x="3043" y="290"/>
                  </a:cubicBezTo>
                  <a:cubicBezTo>
                    <a:pt x="3047" y="289"/>
                    <a:pt x="3044" y="284"/>
                    <a:pt x="3048" y="284"/>
                  </a:cubicBezTo>
                  <a:cubicBezTo>
                    <a:pt x="3048" y="284"/>
                    <a:pt x="3048" y="284"/>
                    <a:pt x="3049" y="284"/>
                  </a:cubicBezTo>
                  <a:cubicBezTo>
                    <a:pt x="3054" y="285"/>
                    <a:pt x="3054" y="290"/>
                    <a:pt x="3060" y="290"/>
                  </a:cubicBezTo>
                  <a:cubicBezTo>
                    <a:pt x="3067" y="287"/>
                    <a:pt x="3073" y="282"/>
                    <a:pt x="3076" y="275"/>
                  </a:cubicBezTo>
                  <a:cubicBezTo>
                    <a:pt x="3073" y="270"/>
                    <a:pt x="3071" y="265"/>
                    <a:pt x="3067" y="261"/>
                  </a:cubicBezTo>
                  <a:cubicBezTo>
                    <a:pt x="3069" y="258"/>
                    <a:pt x="3073" y="257"/>
                    <a:pt x="3073" y="253"/>
                  </a:cubicBezTo>
                  <a:cubicBezTo>
                    <a:pt x="3070" y="248"/>
                    <a:pt x="3065" y="244"/>
                    <a:pt x="3056" y="244"/>
                  </a:cubicBezTo>
                  <a:cubicBezTo>
                    <a:pt x="3055" y="244"/>
                    <a:pt x="3054" y="244"/>
                    <a:pt x="3053" y="244"/>
                  </a:cubicBezTo>
                  <a:cubicBezTo>
                    <a:pt x="3050" y="242"/>
                    <a:pt x="3045" y="239"/>
                    <a:pt x="3041" y="239"/>
                  </a:cubicBezTo>
                  <a:cubicBezTo>
                    <a:pt x="3039" y="239"/>
                    <a:pt x="3037" y="240"/>
                    <a:pt x="3035" y="241"/>
                  </a:cubicBezTo>
                  <a:cubicBezTo>
                    <a:pt x="3034" y="247"/>
                    <a:pt x="3041" y="247"/>
                    <a:pt x="3040" y="253"/>
                  </a:cubicBezTo>
                  <a:cubicBezTo>
                    <a:pt x="3038" y="256"/>
                    <a:pt x="3034" y="256"/>
                    <a:pt x="3031" y="258"/>
                  </a:cubicBezTo>
                  <a:cubicBezTo>
                    <a:pt x="3034" y="268"/>
                    <a:pt x="3026" y="277"/>
                    <a:pt x="3017" y="277"/>
                  </a:cubicBezTo>
                  <a:cubicBezTo>
                    <a:pt x="3017" y="277"/>
                    <a:pt x="3017" y="277"/>
                    <a:pt x="3016" y="277"/>
                  </a:cubicBezTo>
                  <a:cubicBezTo>
                    <a:pt x="3001" y="275"/>
                    <a:pt x="3012" y="262"/>
                    <a:pt x="3011" y="255"/>
                  </a:cubicBezTo>
                  <a:cubicBezTo>
                    <a:pt x="3010" y="250"/>
                    <a:pt x="3003" y="247"/>
                    <a:pt x="2998" y="247"/>
                  </a:cubicBezTo>
                  <a:cubicBezTo>
                    <a:pt x="2997" y="247"/>
                    <a:pt x="2997" y="247"/>
                    <a:pt x="2997" y="247"/>
                  </a:cubicBezTo>
                  <a:cubicBezTo>
                    <a:pt x="2988" y="249"/>
                    <a:pt x="2994" y="254"/>
                    <a:pt x="2990" y="262"/>
                  </a:cubicBezTo>
                  <a:cubicBezTo>
                    <a:pt x="2990" y="262"/>
                    <a:pt x="2990" y="262"/>
                    <a:pt x="2990" y="262"/>
                  </a:cubicBezTo>
                  <a:cubicBezTo>
                    <a:pt x="2981" y="262"/>
                    <a:pt x="2984" y="251"/>
                    <a:pt x="2979" y="248"/>
                  </a:cubicBezTo>
                  <a:cubicBezTo>
                    <a:pt x="2976" y="245"/>
                    <a:pt x="2964" y="248"/>
                    <a:pt x="2964" y="242"/>
                  </a:cubicBezTo>
                  <a:cubicBezTo>
                    <a:pt x="2964" y="237"/>
                    <a:pt x="2971" y="237"/>
                    <a:pt x="2972" y="232"/>
                  </a:cubicBezTo>
                  <a:cubicBezTo>
                    <a:pt x="2966" y="225"/>
                    <a:pt x="2961" y="217"/>
                    <a:pt x="2953" y="212"/>
                  </a:cubicBezTo>
                  <a:cubicBezTo>
                    <a:pt x="2952" y="212"/>
                    <a:pt x="2951" y="212"/>
                    <a:pt x="2951" y="212"/>
                  </a:cubicBezTo>
                  <a:moveTo>
                    <a:pt x="839" y="202"/>
                  </a:moveTo>
                  <a:cubicBezTo>
                    <a:pt x="830" y="202"/>
                    <a:pt x="820" y="205"/>
                    <a:pt x="818" y="211"/>
                  </a:cubicBezTo>
                  <a:cubicBezTo>
                    <a:pt x="820" y="218"/>
                    <a:pt x="809" y="219"/>
                    <a:pt x="808" y="226"/>
                  </a:cubicBezTo>
                  <a:cubicBezTo>
                    <a:pt x="810" y="228"/>
                    <a:pt x="814" y="228"/>
                    <a:pt x="818" y="228"/>
                  </a:cubicBezTo>
                  <a:cubicBezTo>
                    <a:pt x="819" y="228"/>
                    <a:pt x="819" y="228"/>
                    <a:pt x="820" y="228"/>
                  </a:cubicBezTo>
                  <a:cubicBezTo>
                    <a:pt x="820" y="228"/>
                    <a:pt x="821" y="228"/>
                    <a:pt x="822" y="228"/>
                  </a:cubicBezTo>
                  <a:cubicBezTo>
                    <a:pt x="827" y="228"/>
                    <a:pt x="832" y="228"/>
                    <a:pt x="833" y="234"/>
                  </a:cubicBezTo>
                  <a:cubicBezTo>
                    <a:pt x="832" y="235"/>
                    <a:pt x="830" y="236"/>
                    <a:pt x="829" y="236"/>
                  </a:cubicBezTo>
                  <a:cubicBezTo>
                    <a:pt x="827" y="236"/>
                    <a:pt x="826" y="235"/>
                    <a:pt x="824" y="233"/>
                  </a:cubicBezTo>
                  <a:cubicBezTo>
                    <a:pt x="823" y="232"/>
                    <a:pt x="821" y="231"/>
                    <a:pt x="818" y="231"/>
                  </a:cubicBezTo>
                  <a:cubicBezTo>
                    <a:pt x="818" y="231"/>
                    <a:pt x="818" y="231"/>
                    <a:pt x="818" y="231"/>
                  </a:cubicBezTo>
                  <a:cubicBezTo>
                    <a:pt x="817" y="234"/>
                    <a:pt x="817" y="235"/>
                    <a:pt x="818" y="238"/>
                  </a:cubicBezTo>
                  <a:cubicBezTo>
                    <a:pt x="826" y="238"/>
                    <a:pt x="832" y="246"/>
                    <a:pt x="842" y="247"/>
                  </a:cubicBezTo>
                  <a:cubicBezTo>
                    <a:pt x="843" y="247"/>
                    <a:pt x="844" y="247"/>
                    <a:pt x="845" y="247"/>
                  </a:cubicBezTo>
                  <a:cubicBezTo>
                    <a:pt x="851" y="247"/>
                    <a:pt x="858" y="245"/>
                    <a:pt x="865" y="244"/>
                  </a:cubicBezTo>
                  <a:cubicBezTo>
                    <a:pt x="861" y="232"/>
                    <a:pt x="841" y="222"/>
                    <a:pt x="854" y="206"/>
                  </a:cubicBezTo>
                  <a:cubicBezTo>
                    <a:pt x="851" y="203"/>
                    <a:pt x="845" y="202"/>
                    <a:pt x="839" y="202"/>
                  </a:cubicBezTo>
                  <a:moveTo>
                    <a:pt x="3096" y="176"/>
                  </a:moveTo>
                  <a:cubicBezTo>
                    <a:pt x="3090" y="176"/>
                    <a:pt x="3084" y="176"/>
                    <a:pt x="3080" y="177"/>
                  </a:cubicBezTo>
                  <a:cubicBezTo>
                    <a:pt x="3077" y="181"/>
                    <a:pt x="3080" y="183"/>
                    <a:pt x="3081" y="187"/>
                  </a:cubicBezTo>
                  <a:cubicBezTo>
                    <a:pt x="3076" y="181"/>
                    <a:pt x="3071" y="179"/>
                    <a:pt x="3064" y="179"/>
                  </a:cubicBezTo>
                  <a:cubicBezTo>
                    <a:pt x="3053" y="179"/>
                    <a:pt x="3040" y="186"/>
                    <a:pt x="3035" y="194"/>
                  </a:cubicBezTo>
                  <a:cubicBezTo>
                    <a:pt x="3038" y="195"/>
                    <a:pt x="3043" y="198"/>
                    <a:pt x="3040" y="201"/>
                  </a:cubicBezTo>
                  <a:cubicBezTo>
                    <a:pt x="3039" y="202"/>
                    <a:pt x="3039" y="202"/>
                    <a:pt x="3038" y="202"/>
                  </a:cubicBezTo>
                  <a:cubicBezTo>
                    <a:pt x="3037" y="202"/>
                    <a:pt x="3036" y="202"/>
                    <a:pt x="3036" y="202"/>
                  </a:cubicBezTo>
                  <a:cubicBezTo>
                    <a:pt x="3035" y="202"/>
                    <a:pt x="3034" y="202"/>
                    <a:pt x="3034" y="202"/>
                  </a:cubicBezTo>
                  <a:cubicBezTo>
                    <a:pt x="3033" y="202"/>
                    <a:pt x="3032" y="202"/>
                    <a:pt x="3032" y="203"/>
                  </a:cubicBezTo>
                  <a:cubicBezTo>
                    <a:pt x="3037" y="207"/>
                    <a:pt x="3054" y="219"/>
                    <a:pt x="3035" y="221"/>
                  </a:cubicBezTo>
                  <a:cubicBezTo>
                    <a:pt x="3034" y="218"/>
                    <a:pt x="3033" y="215"/>
                    <a:pt x="3033" y="212"/>
                  </a:cubicBezTo>
                  <a:cubicBezTo>
                    <a:pt x="3012" y="205"/>
                    <a:pt x="3027" y="187"/>
                    <a:pt x="3036" y="179"/>
                  </a:cubicBezTo>
                  <a:cubicBezTo>
                    <a:pt x="3034" y="177"/>
                    <a:pt x="3031" y="176"/>
                    <a:pt x="3027" y="176"/>
                  </a:cubicBezTo>
                  <a:cubicBezTo>
                    <a:pt x="3010" y="176"/>
                    <a:pt x="2985" y="199"/>
                    <a:pt x="2990" y="213"/>
                  </a:cubicBezTo>
                  <a:cubicBezTo>
                    <a:pt x="2993" y="222"/>
                    <a:pt x="3009" y="214"/>
                    <a:pt x="3014" y="222"/>
                  </a:cubicBezTo>
                  <a:cubicBezTo>
                    <a:pt x="3013" y="224"/>
                    <a:pt x="3012" y="225"/>
                    <a:pt x="3009" y="225"/>
                  </a:cubicBezTo>
                  <a:cubicBezTo>
                    <a:pt x="3008" y="225"/>
                    <a:pt x="3006" y="224"/>
                    <a:pt x="3004" y="224"/>
                  </a:cubicBezTo>
                  <a:cubicBezTo>
                    <a:pt x="3002" y="224"/>
                    <a:pt x="3001" y="224"/>
                    <a:pt x="2999" y="224"/>
                  </a:cubicBezTo>
                  <a:cubicBezTo>
                    <a:pt x="2999" y="224"/>
                    <a:pt x="2999" y="224"/>
                    <a:pt x="2999" y="224"/>
                  </a:cubicBezTo>
                  <a:cubicBezTo>
                    <a:pt x="2999" y="230"/>
                    <a:pt x="3004" y="232"/>
                    <a:pt x="3008" y="235"/>
                  </a:cubicBezTo>
                  <a:cubicBezTo>
                    <a:pt x="3013" y="234"/>
                    <a:pt x="3018" y="234"/>
                    <a:pt x="3023" y="234"/>
                  </a:cubicBezTo>
                  <a:cubicBezTo>
                    <a:pt x="3034" y="234"/>
                    <a:pt x="3045" y="235"/>
                    <a:pt x="3056" y="236"/>
                  </a:cubicBezTo>
                  <a:cubicBezTo>
                    <a:pt x="3066" y="237"/>
                    <a:pt x="3077" y="238"/>
                    <a:pt x="3087" y="238"/>
                  </a:cubicBezTo>
                  <a:cubicBezTo>
                    <a:pt x="3092" y="238"/>
                    <a:pt x="3097" y="238"/>
                    <a:pt x="3102" y="238"/>
                  </a:cubicBezTo>
                  <a:cubicBezTo>
                    <a:pt x="3104" y="232"/>
                    <a:pt x="3095" y="231"/>
                    <a:pt x="3100" y="226"/>
                  </a:cubicBezTo>
                  <a:cubicBezTo>
                    <a:pt x="3113" y="230"/>
                    <a:pt x="3115" y="242"/>
                    <a:pt x="3125" y="248"/>
                  </a:cubicBezTo>
                  <a:cubicBezTo>
                    <a:pt x="3124" y="250"/>
                    <a:pt x="3122" y="254"/>
                    <a:pt x="3124" y="256"/>
                  </a:cubicBezTo>
                  <a:cubicBezTo>
                    <a:pt x="3128" y="255"/>
                    <a:pt x="3133" y="254"/>
                    <a:pt x="3137" y="254"/>
                  </a:cubicBezTo>
                  <a:cubicBezTo>
                    <a:pt x="3148" y="254"/>
                    <a:pt x="3157" y="259"/>
                    <a:pt x="3163" y="265"/>
                  </a:cubicBezTo>
                  <a:cubicBezTo>
                    <a:pt x="3159" y="275"/>
                    <a:pt x="3152" y="283"/>
                    <a:pt x="3146" y="290"/>
                  </a:cubicBezTo>
                  <a:cubicBezTo>
                    <a:pt x="3147" y="294"/>
                    <a:pt x="3149" y="296"/>
                    <a:pt x="3148" y="300"/>
                  </a:cubicBezTo>
                  <a:cubicBezTo>
                    <a:pt x="3141" y="303"/>
                    <a:pt x="3130" y="304"/>
                    <a:pt x="3120" y="304"/>
                  </a:cubicBezTo>
                  <a:cubicBezTo>
                    <a:pt x="3117" y="304"/>
                    <a:pt x="3113" y="304"/>
                    <a:pt x="3111" y="303"/>
                  </a:cubicBezTo>
                  <a:cubicBezTo>
                    <a:pt x="3110" y="305"/>
                    <a:pt x="3109" y="306"/>
                    <a:pt x="3107" y="306"/>
                  </a:cubicBezTo>
                  <a:cubicBezTo>
                    <a:pt x="3108" y="316"/>
                    <a:pt x="3112" y="319"/>
                    <a:pt x="3118" y="319"/>
                  </a:cubicBezTo>
                  <a:cubicBezTo>
                    <a:pt x="3122" y="319"/>
                    <a:pt x="3126" y="318"/>
                    <a:pt x="3131" y="317"/>
                  </a:cubicBezTo>
                  <a:cubicBezTo>
                    <a:pt x="3136" y="316"/>
                    <a:pt x="3141" y="314"/>
                    <a:pt x="3146" y="314"/>
                  </a:cubicBezTo>
                  <a:cubicBezTo>
                    <a:pt x="3147" y="314"/>
                    <a:pt x="3148" y="315"/>
                    <a:pt x="3148" y="315"/>
                  </a:cubicBezTo>
                  <a:cubicBezTo>
                    <a:pt x="3153" y="319"/>
                    <a:pt x="3158" y="324"/>
                    <a:pt x="3167" y="325"/>
                  </a:cubicBezTo>
                  <a:cubicBezTo>
                    <a:pt x="3174" y="338"/>
                    <a:pt x="3197" y="336"/>
                    <a:pt x="3204" y="349"/>
                  </a:cubicBezTo>
                  <a:cubicBezTo>
                    <a:pt x="3206" y="349"/>
                    <a:pt x="3211" y="350"/>
                    <a:pt x="3216" y="350"/>
                  </a:cubicBezTo>
                  <a:cubicBezTo>
                    <a:pt x="3220" y="350"/>
                    <a:pt x="3224" y="349"/>
                    <a:pt x="3225" y="346"/>
                  </a:cubicBezTo>
                  <a:cubicBezTo>
                    <a:pt x="3221" y="336"/>
                    <a:pt x="3202" y="337"/>
                    <a:pt x="3199" y="326"/>
                  </a:cubicBezTo>
                  <a:cubicBezTo>
                    <a:pt x="3201" y="325"/>
                    <a:pt x="3202" y="324"/>
                    <a:pt x="3204" y="324"/>
                  </a:cubicBezTo>
                  <a:cubicBezTo>
                    <a:pt x="3209" y="324"/>
                    <a:pt x="3216" y="329"/>
                    <a:pt x="3222" y="333"/>
                  </a:cubicBezTo>
                  <a:cubicBezTo>
                    <a:pt x="3228" y="337"/>
                    <a:pt x="3234" y="342"/>
                    <a:pt x="3237" y="342"/>
                  </a:cubicBezTo>
                  <a:cubicBezTo>
                    <a:pt x="3240" y="342"/>
                    <a:pt x="3242" y="339"/>
                    <a:pt x="3241" y="330"/>
                  </a:cubicBezTo>
                  <a:cubicBezTo>
                    <a:pt x="3244" y="329"/>
                    <a:pt x="3248" y="329"/>
                    <a:pt x="3248" y="327"/>
                  </a:cubicBezTo>
                  <a:cubicBezTo>
                    <a:pt x="3241" y="316"/>
                    <a:pt x="3225" y="313"/>
                    <a:pt x="3216" y="303"/>
                  </a:cubicBezTo>
                  <a:cubicBezTo>
                    <a:pt x="3215" y="298"/>
                    <a:pt x="3215" y="295"/>
                    <a:pt x="3213" y="290"/>
                  </a:cubicBezTo>
                  <a:cubicBezTo>
                    <a:pt x="3215" y="289"/>
                    <a:pt x="3213" y="287"/>
                    <a:pt x="3216" y="287"/>
                  </a:cubicBezTo>
                  <a:cubicBezTo>
                    <a:pt x="3216" y="287"/>
                    <a:pt x="3216" y="287"/>
                    <a:pt x="3216" y="287"/>
                  </a:cubicBezTo>
                  <a:cubicBezTo>
                    <a:pt x="3217" y="287"/>
                    <a:pt x="3217" y="287"/>
                    <a:pt x="3218" y="287"/>
                  </a:cubicBezTo>
                  <a:cubicBezTo>
                    <a:pt x="3224" y="287"/>
                    <a:pt x="3232" y="289"/>
                    <a:pt x="3235" y="294"/>
                  </a:cubicBezTo>
                  <a:cubicBezTo>
                    <a:pt x="3234" y="297"/>
                    <a:pt x="3230" y="297"/>
                    <a:pt x="3231" y="302"/>
                  </a:cubicBezTo>
                  <a:cubicBezTo>
                    <a:pt x="3237" y="305"/>
                    <a:pt x="3244" y="307"/>
                    <a:pt x="3251" y="309"/>
                  </a:cubicBezTo>
                  <a:cubicBezTo>
                    <a:pt x="3251" y="301"/>
                    <a:pt x="3257" y="300"/>
                    <a:pt x="3263" y="298"/>
                  </a:cubicBezTo>
                  <a:cubicBezTo>
                    <a:pt x="3266" y="296"/>
                    <a:pt x="3265" y="292"/>
                    <a:pt x="3267" y="290"/>
                  </a:cubicBezTo>
                  <a:cubicBezTo>
                    <a:pt x="3267" y="290"/>
                    <a:pt x="3268" y="290"/>
                    <a:pt x="3269" y="290"/>
                  </a:cubicBezTo>
                  <a:cubicBezTo>
                    <a:pt x="3271" y="290"/>
                    <a:pt x="3272" y="289"/>
                    <a:pt x="3275" y="289"/>
                  </a:cubicBezTo>
                  <a:cubicBezTo>
                    <a:pt x="3274" y="275"/>
                    <a:pt x="3255" y="278"/>
                    <a:pt x="3246" y="272"/>
                  </a:cubicBezTo>
                  <a:cubicBezTo>
                    <a:pt x="3242" y="270"/>
                    <a:pt x="3243" y="266"/>
                    <a:pt x="3238" y="265"/>
                  </a:cubicBezTo>
                  <a:cubicBezTo>
                    <a:pt x="3238" y="265"/>
                    <a:pt x="3237" y="265"/>
                    <a:pt x="3237" y="265"/>
                  </a:cubicBezTo>
                  <a:cubicBezTo>
                    <a:pt x="3236" y="265"/>
                    <a:pt x="3236" y="265"/>
                    <a:pt x="3235" y="265"/>
                  </a:cubicBezTo>
                  <a:cubicBezTo>
                    <a:pt x="3235" y="265"/>
                    <a:pt x="3234" y="265"/>
                    <a:pt x="3234" y="265"/>
                  </a:cubicBezTo>
                  <a:cubicBezTo>
                    <a:pt x="3232" y="265"/>
                    <a:pt x="3230" y="266"/>
                    <a:pt x="3229" y="266"/>
                  </a:cubicBezTo>
                  <a:cubicBezTo>
                    <a:pt x="3219" y="259"/>
                    <a:pt x="3205" y="255"/>
                    <a:pt x="3198" y="246"/>
                  </a:cubicBezTo>
                  <a:cubicBezTo>
                    <a:pt x="3199" y="244"/>
                    <a:pt x="3201" y="243"/>
                    <a:pt x="3203" y="243"/>
                  </a:cubicBezTo>
                  <a:cubicBezTo>
                    <a:pt x="3205" y="243"/>
                    <a:pt x="3207" y="244"/>
                    <a:pt x="3209" y="244"/>
                  </a:cubicBezTo>
                  <a:cubicBezTo>
                    <a:pt x="3211" y="245"/>
                    <a:pt x="3213" y="245"/>
                    <a:pt x="3215" y="245"/>
                  </a:cubicBezTo>
                  <a:cubicBezTo>
                    <a:pt x="3216" y="245"/>
                    <a:pt x="3218" y="245"/>
                    <a:pt x="3219" y="243"/>
                  </a:cubicBezTo>
                  <a:cubicBezTo>
                    <a:pt x="3217" y="238"/>
                    <a:pt x="3212" y="234"/>
                    <a:pt x="3205" y="234"/>
                  </a:cubicBezTo>
                  <a:cubicBezTo>
                    <a:pt x="3204" y="234"/>
                    <a:pt x="3202" y="234"/>
                    <a:pt x="3200" y="235"/>
                  </a:cubicBezTo>
                  <a:cubicBezTo>
                    <a:pt x="3197" y="232"/>
                    <a:pt x="3197" y="227"/>
                    <a:pt x="3194" y="224"/>
                  </a:cubicBezTo>
                  <a:cubicBezTo>
                    <a:pt x="3193" y="224"/>
                    <a:pt x="3193" y="224"/>
                    <a:pt x="3192" y="224"/>
                  </a:cubicBezTo>
                  <a:cubicBezTo>
                    <a:pt x="3187" y="224"/>
                    <a:pt x="3184" y="221"/>
                    <a:pt x="3178" y="220"/>
                  </a:cubicBezTo>
                  <a:cubicBezTo>
                    <a:pt x="3175" y="220"/>
                    <a:pt x="3173" y="224"/>
                    <a:pt x="3170" y="224"/>
                  </a:cubicBezTo>
                  <a:cubicBezTo>
                    <a:pt x="3169" y="224"/>
                    <a:pt x="3168" y="223"/>
                    <a:pt x="3167" y="222"/>
                  </a:cubicBezTo>
                  <a:cubicBezTo>
                    <a:pt x="3166" y="216"/>
                    <a:pt x="3175" y="219"/>
                    <a:pt x="3175" y="214"/>
                  </a:cubicBezTo>
                  <a:cubicBezTo>
                    <a:pt x="3173" y="210"/>
                    <a:pt x="3169" y="209"/>
                    <a:pt x="3164" y="209"/>
                  </a:cubicBezTo>
                  <a:cubicBezTo>
                    <a:pt x="3160" y="209"/>
                    <a:pt x="3155" y="210"/>
                    <a:pt x="3152" y="213"/>
                  </a:cubicBezTo>
                  <a:cubicBezTo>
                    <a:pt x="3141" y="210"/>
                    <a:pt x="3137" y="202"/>
                    <a:pt x="3134" y="193"/>
                  </a:cubicBezTo>
                  <a:cubicBezTo>
                    <a:pt x="3108" y="193"/>
                    <a:pt x="3108" y="193"/>
                    <a:pt x="3108" y="193"/>
                  </a:cubicBezTo>
                  <a:cubicBezTo>
                    <a:pt x="3104" y="195"/>
                    <a:pt x="3105" y="201"/>
                    <a:pt x="3102" y="203"/>
                  </a:cubicBezTo>
                  <a:cubicBezTo>
                    <a:pt x="3094" y="203"/>
                    <a:pt x="3091" y="198"/>
                    <a:pt x="3084" y="197"/>
                  </a:cubicBezTo>
                  <a:cubicBezTo>
                    <a:pt x="3082" y="199"/>
                    <a:pt x="3084" y="204"/>
                    <a:pt x="3079" y="204"/>
                  </a:cubicBezTo>
                  <a:cubicBezTo>
                    <a:pt x="3079" y="204"/>
                    <a:pt x="3079" y="204"/>
                    <a:pt x="3079" y="204"/>
                  </a:cubicBezTo>
                  <a:cubicBezTo>
                    <a:pt x="3073" y="199"/>
                    <a:pt x="3083" y="194"/>
                    <a:pt x="3084" y="188"/>
                  </a:cubicBezTo>
                  <a:cubicBezTo>
                    <a:pt x="3088" y="189"/>
                    <a:pt x="3090" y="192"/>
                    <a:pt x="3095" y="192"/>
                  </a:cubicBezTo>
                  <a:cubicBezTo>
                    <a:pt x="3103" y="185"/>
                    <a:pt x="3119" y="189"/>
                    <a:pt x="3127" y="185"/>
                  </a:cubicBezTo>
                  <a:cubicBezTo>
                    <a:pt x="3122" y="179"/>
                    <a:pt x="3108" y="176"/>
                    <a:pt x="3096" y="176"/>
                  </a:cubicBezTo>
                  <a:moveTo>
                    <a:pt x="2892" y="174"/>
                  </a:moveTo>
                  <a:cubicBezTo>
                    <a:pt x="2886" y="174"/>
                    <a:pt x="2879" y="178"/>
                    <a:pt x="2879" y="184"/>
                  </a:cubicBezTo>
                  <a:cubicBezTo>
                    <a:pt x="2880" y="189"/>
                    <a:pt x="2886" y="188"/>
                    <a:pt x="2888" y="193"/>
                  </a:cubicBezTo>
                  <a:cubicBezTo>
                    <a:pt x="2887" y="194"/>
                    <a:pt x="2886" y="195"/>
                    <a:pt x="2885" y="196"/>
                  </a:cubicBezTo>
                  <a:cubicBezTo>
                    <a:pt x="2884" y="196"/>
                    <a:pt x="2884" y="196"/>
                    <a:pt x="2884" y="196"/>
                  </a:cubicBezTo>
                  <a:cubicBezTo>
                    <a:pt x="2878" y="196"/>
                    <a:pt x="2878" y="191"/>
                    <a:pt x="2872" y="190"/>
                  </a:cubicBezTo>
                  <a:cubicBezTo>
                    <a:pt x="2869" y="192"/>
                    <a:pt x="2864" y="194"/>
                    <a:pt x="2864" y="199"/>
                  </a:cubicBezTo>
                  <a:cubicBezTo>
                    <a:pt x="2867" y="204"/>
                    <a:pt x="2876" y="204"/>
                    <a:pt x="2885" y="205"/>
                  </a:cubicBezTo>
                  <a:cubicBezTo>
                    <a:pt x="2891" y="210"/>
                    <a:pt x="2892" y="218"/>
                    <a:pt x="2900" y="218"/>
                  </a:cubicBezTo>
                  <a:cubicBezTo>
                    <a:pt x="2900" y="218"/>
                    <a:pt x="2901" y="218"/>
                    <a:pt x="2901" y="218"/>
                  </a:cubicBezTo>
                  <a:cubicBezTo>
                    <a:pt x="2904" y="218"/>
                    <a:pt x="2906" y="217"/>
                    <a:pt x="2909" y="215"/>
                  </a:cubicBezTo>
                  <a:cubicBezTo>
                    <a:pt x="2911" y="214"/>
                    <a:pt x="2914" y="212"/>
                    <a:pt x="2917" y="212"/>
                  </a:cubicBezTo>
                  <a:cubicBezTo>
                    <a:pt x="2918" y="212"/>
                    <a:pt x="2919" y="212"/>
                    <a:pt x="2920" y="213"/>
                  </a:cubicBezTo>
                  <a:cubicBezTo>
                    <a:pt x="2923" y="209"/>
                    <a:pt x="2926" y="206"/>
                    <a:pt x="2926" y="200"/>
                  </a:cubicBezTo>
                  <a:cubicBezTo>
                    <a:pt x="2923" y="194"/>
                    <a:pt x="2913" y="194"/>
                    <a:pt x="2911" y="188"/>
                  </a:cubicBezTo>
                  <a:cubicBezTo>
                    <a:pt x="2913" y="185"/>
                    <a:pt x="2919" y="185"/>
                    <a:pt x="2918" y="179"/>
                  </a:cubicBezTo>
                  <a:cubicBezTo>
                    <a:pt x="2917" y="178"/>
                    <a:pt x="2915" y="177"/>
                    <a:pt x="2912" y="177"/>
                  </a:cubicBezTo>
                  <a:cubicBezTo>
                    <a:pt x="2909" y="177"/>
                    <a:pt x="2905" y="178"/>
                    <a:pt x="2902" y="178"/>
                  </a:cubicBezTo>
                  <a:cubicBezTo>
                    <a:pt x="2900" y="175"/>
                    <a:pt x="2896" y="174"/>
                    <a:pt x="2892" y="174"/>
                  </a:cubicBezTo>
                  <a:moveTo>
                    <a:pt x="2833" y="173"/>
                  </a:moveTo>
                  <a:cubicBezTo>
                    <a:pt x="2828" y="173"/>
                    <a:pt x="2823" y="176"/>
                    <a:pt x="2824" y="181"/>
                  </a:cubicBezTo>
                  <a:cubicBezTo>
                    <a:pt x="2824" y="185"/>
                    <a:pt x="2832" y="186"/>
                    <a:pt x="2831" y="189"/>
                  </a:cubicBezTo>
                  <a:cubicBezTo>
                    <a:pt x="2828" y="188"/>
                    <a:pt x="2822" y="187"/>
                    <a:pt x="2816" y="187"/>
                  </a:cubicBezTo>
                  <a:cubicBezTo>
                    <a:pt x="2813" y="187"/>
                    <a:pt x="2810" y="187"/>
                    <a:pt x="2808" y="188"/>
                  </a:cubicBezTo>
                  <a:cubicBezTo>
                    <a:pt x="2808" y="196"/>
                    <a:pt x="2818" y="211"/>
                    <a:pt x="2809" y="214"/>
                  </a:cubicBezTo>
                  <a:cubicBezTo>
                    <a:pt x="2803" y="205"/>
                    <a:pt x="2801" y="192"/>
                    <a:pt x="2787" y="188"/>
                  </a:cubicBezTo>
                  <a:cubicBezTo>
                    <a:pt x="2785" y="194"/>
                    <a:pt x="2782" y="204"/>
                    <a:pt x="2775" y="204"/>
                  </a:cubicBezTo>
                  <a:cubicBezTo>
                    <a:pt x="2774" y="204"/>
                    <a:pt x="2772" y="203"/>
                    <a:pt x="2771" y="202"/>
                  </a:cubicBezTo>
                  <a:cubicBezTo>
                    <a:pt x="2770" y="197"/>
                    <a:pt x="2778" y="198"/>
                    <a:pt x="2776" y="192"/>
                  </a:cubicBezTo>
                  <a:cubicBezTo>
                    <a:pt x="2774" y="191"/>
                    <a:pt x="2772" y="191"/>
                    <a:pt x="2770" y="191"/>
                  </a:cubicBezTo>
                  <a:cubicBezTo>
                    <a:pt x="2765" y="191"/>
                    <a:pt x="2758" y="194"/>
                    <a:pt x="2753" y="194"/>
                  </a:cubicBezTo>
                  <a:cubicBezTo>
                    <a:pt x="2751" y="192"/>
                    <a:pt x="2752" y="188"/>
                    <a:pt x="2750" y="187"/>
                  </a:cubicBezTo>
                  <a:cubicBezTo>
                    <a:pt x="2749" y="187"/>
                    <a:pt x="2749" y="187"/>
                    <a:pt x="2749" y="187"/>
                  </a:cubicBezTo>
                  <a:cubicBezTo>
                    <a:pt x="2729" y="187"/>
                    <a:pt x="2707" y="193"/>
                    <a:pt x="2705" y="211"/>
                  </a:cubicBezTo>
                  <a:cubicBezTo>
                    <a:pt x="2711" y="213"/>
                    <a:pt x="2712" y="218"/>
                    <a:pt x="2720" y="218"/>
                  </a:cubicBezTo>
                  <a:cubicBezTo>
                    <a:pt x="2722" y="218"/>
                    <a:pt x="2725" y="214"/>
                    <a:pt x="2728" y="214"/>
                  </a:cubicBezTo>
                  <a:cubicBezTo>
                    <a:pt x="2729" y="214"/>
                    <a:pt x="2730" y="215"/>
                    <a:pt x="2731" y="215"/>
                  </a:cubicBezTo>
                  <a:cubicBezTo>
                    <a:pt x="2730" y="224"/>
                    <a:pt x="2714" y="220"/>
                    <a:pt x="2709" y="225"/>
                  </a:cubicBezTo>
                  <a:cubicBezTo>
                    <a:pt x="2712" y="230"/>
                    <a:pt x="2718" y="231"/>
                    <a:pt x="2725" y="231"/>
                  </a:cubicBezTo>
                  <a:cubicBezTo>
                    <a:pt x="2730" y="231"/>
                    <a:pt x="2736" y="231"/>
                    <a:pt x="2741" y="230"/>
                  </a:cubicBezTo>
                  <a:cubicBezTo>
                    <a:pt x="2747" y="229"/>
                    <a:pt x="2752" y="229"/>
                    <a:pt x="2757" y="229"/>
                  </a:cubicBezTo>
                  <a:cubicBezTo>
                    <a:pt x="2764" y="229"/>
                    <a:pt x="2770" y="230"/>
                    <a:pt x="2773" y="234"/>
                  </a:cubicBezTo>
                  <a:cubicBezTo>
                    <a:pt x="2769" y="236"/>
                    <a:pt x="2765" y="237"/>
                    <a:pt x="2760" y="237"/>
                  </a:cubicBezTo>
                  <a:cubicBezTo>
                    <a:pt x="2755" y="237"/>
                    <a:pt x="2751" y="236"/>
                    <a:pt x="2747" y="236"/>
                  </a:cubicBezTo>
                  <a:cubicBezTo>
                    <a:pt x="2742" y="235"/>
                    <a:pt x="2738" y="235"/>
                    <a:pt x="2734" y="235"/>
                  </a:cubicBezTo>
                  <a:cubicBezTo>
                    <a:pt x="2727" y="235"/>
                    <a:pt x="2720" y="236"/>
                    <a:pt x="2717" y="242"/>
                  </a:cubicBezTo>
                  <a:cubicBezTo>
                    <a:pt x="2724" y="248"/>
                    <a:pt x="2734" y="251"/>
                    <a:pt x="2745" y="251"/>
                  </a:cubicBezTo>
                  <a:cubicBezTo>
                    <a:pt x="2749" y="251"/>
                    <a:pt x="2753" y="250"/>
                    <a:pt x="2757" y="250"/>
                  </a:cubicBezTo>
                  <a:cubicBezTo>
                    <a:pt x="2759" y="254"/>
                    <a:pt x="2759" y="260"/>
                    <a:pt x="2764" y="262"/>
                  </a:cubicBezTo>
                  <a:cubicBezTo>
                    <a:pt x="2775" y="261"/>
                    <a:pt x="2782" y="257"/>
                    <a:pt x="2794" y="257"/>
                  </a:cubicBezTo>
                  <a:cubicBezTo>
                    <a:pt x="2795" y="257"/>
                    <a:pt x="2797" y="257"/>
                    <a:pt x="2798" y="257"/>
                  </a:cubicBezTo>
                  <a:cubicBezTo>
                    <a:pt x="2808" y="253"/>
                    <a:pt x="2821" y="244"/>
                    <a:pt x="2832" y="244"/>
                  </a:cubicBezTo>
                  <a:cubicBezTo>
                    <a:pt x="2835" y="244"/>
                    <a:pt x="2839" y="245"/>
                    <a:pt x="2841" y="247"/>
                  </a:cubicBezTo>
                  <a:cubicBezTo>
                    <a:pt x="2841" y="249"/>
                    <a:pt x="2835" y="247"/>
                    <a:pt x="2836" y="251"/>
                  </a:cubicBezTo>
                  <a:cubicBezTo>
                    <a:pt x="2838" y="254"/>
                    <a:pt x="2842" y="255"/>
                    <a:pt x="2846" y="255"/>
                  </a:cubicBezTo>
                  <a:cubicBezTo>
                    <a:pt x="2849" y="255"/>
                    <a:pt x="2852" y="254"/>
                    <a:pt x="2856" y="253"/>
                  </a:cubicBezTo>
                  <a:cubicBezTo>
                    <a:pt x="2860" y="253"/>
                    <a:pt x="2863" y="252"/>
                    <a:pt x="2867" y="252"/>
                  </a:cubicBezTo>
                  <a:cubicBezTo>
                    <a:pt x="2868" y="252"/>
                    <a:pt x="2869" y="252"/>
                    <a:pt x="2870" y="252"/>
                  </a:cubicBezTo>
                  <a:cubicBezTo>
                    <a:pt x="2872" y="247"/>
                    <a:pt x="2863" y="249"/>
                    <a:pt x="2864" y="244"/>
                  </a:cubicBezTo>
                  <a:cubicBezTo>
                    <a:pt x="2865" y="241"/>
                    <a:pt x="2869" y="240"/>
                    <a:pt x="2873" y="240"/>
                  </a:cubicBezTo>
                  <a:cubicBezTo>
                    <a:pt x="2876" y="240"/>
                    <a:pt x="2878" y="241"/>
                    <a:pt x="2880" y="241"/>
                  </a:cubicBezTo>
                  <a:cubicBezTo>
                    <a:pt x="2883" y="239"/>
                    <a:pt x="2885" y="237"/>
                    <a:pt x="2882" y="233"/>
                  </a:cubicBezTo>
                  <a:cubicBezTo>
                    <a:pt x="2870" y="231"/>
                    <a:pt x="2860" y="226"/>
                    <a:pt x="2850" y="222"/>
                  </a:cubicBezTo>
                  <a:cubicBezTo>
                    <a:pt x="2843" y="214"/>
                    <a:pt x="2843" y="201"/>
                    <a:pt x="2837" y="192"/>
                  </a:cubicBezTo>
                  <a:cubicBezTo>
                    <a:pt x="2840" y="188"/>
                    <a:pt x="2847" y="188"/>
                    <a:pt x="2848" y="183"/>
                  </a:cubicBezTo>
                  <a:cubicBezTo>
                    <a:pt x="2847" y="177"/>
                    <a:pt x="2840" y="173"/>
                    <a:pt x="2833" y="173"/>
                  </a:cubicBezTo>
                  <a:moveTo>
                    <a:pt x="2665" y="164"/>
                  </a:moveTo>
                  <a:cubicBezTo>
                    <a:pt x="2658" y="164"/>
                    <a:pt x="2651" y="166"/>
                    <a:pt x="2645" y="171"/>
                  </a:cubicBezTo>
                  <a:cubicBezTo>
                    <a:pt x="2656" y="187"/>
                    <a:pt x="2635" y="198"/>
                    <a:pt x="2632" y="214"/>
                  </a:cubicBezTo>
                  <a:cubicBezTo>
                    <a:pt x="2636" y="217"/>
                    <a:pt x="2642" y="217"/>
                    <a:pt x="2648" y="217"/>
                  </a:cubicBezTo>
                  <a:cubicBezTo>
                    <a:pt x="2649" y="217"/>
                    <a:pt x="2651" y="217"/>
                    <a:pt x="2652" y="217"/>
                  </a:cubicBezTo>
                  <a:cubicBezTo>
                    <a:pt x="2655" y="221"/>
                    <a:pt x="2659" y="222"/>
                    <a:pt x="2662" y="222"/>
                  </a:cubicBezTo>
                  <a:cubicBezTo>
                    <a:pt x="2669" y="222"/>
                    <a:pt x="2677" y="216"/>
                    <a:pt x="2683" y="213"/>
                  </a:cubicBezTo>
                  <a:cubicBezTo>
                    <a:pt x="2696" y="197"/>
                    <a:pt x="2717" y="189"/>
                    <a:pt x="2734" y="177"/>
                  </a:cubicBezTo>
                  <a:cubicBezTo>
                    <a:pt x="2728" y="172"/>
                    <a:pt x="2718" y="171"/>
                    <a:pt x="2710" y="167"/>
                  </a:cubicBezTo>
                  <a:cubicBezTo>
                    <a:pt x="2705" y="169"/>
                    <a:pt x="2703" y="172"/>
                    <a:pt x="2697" y="173"/>
                  </a:cubicBezTo>
                  <a:cubicBezTo>
                    <a:pt x="2689" y="168"/>
                    <a:pt x="2677" y="164"/>
                    <a:pt x="2665" y="164"/>
                  </a:cubicBezTo>
                  <a:moveTo>
                    <a:pt x="1117" y="163"/>
                  </a:moveTo>
                  <a:cubicBezTo>
                    <a:pt x="1114" y="163"/>
                    <a:pt x="1113" y="165"/>
                    <a:pt x="1114" y="168"/>
                  </a:cubicBezTo>
                  <a:cubicBezTo>
                    <a:pt x="1115" y="170"/>
                    <a:pt x="1116" y="172"/>
                    <a:pt x="1119" y="172"/>
                  </a:cubicBezTo>
                  <a:cubicBezTo>
                    <a:pt x="1121" y="172"/>
                    <a:pt x="1123" y="171"/>
                    <a:pt x="1126" y="166"/>
                  </a:cubicBezTo>
                  <a:cubicBezTo>
                    <a:pt x="1122" y="164"/>
                    <a:pt x="1119" y="163"/>
                    <a:pt x="1117" y="163"/>
                  </a:cubicBezTo>
                  <a:moveTo>
                    <a:pt x="1237" y="150"/>
                  </a:moveTo>
                  <a:cubicBezTo>
                    <a:pt x="1235" y="150"/>
                    <a:pt x="1233" y="150"/>
                    <a:pt x="1231" y="150"/>
                  </a:cubicBezTo>
                  <a:cubicBezTo>
                    <a:pt x="1228" y="154"/>
                    <a:pt x="1233" y="159"/>
                    <a:pt x="1229" y="161"/>
                  </a:cubicBezTo>
                  <a:cubicBezTo>
                    <a:pt x="1224" y="158"/>
                    <a:pt x="1219" y="158"/>
                    <a:pt x="1214" y="158"/>
                  </a:cubicBezTo>
                  <a:cubicBezTo>
                    <a:pt x="1207" y="158"/>
                    <a:pt x="1200" y="159"/>
                    <a:pt x="1193" y="161"/>
                  </a:cubicBezTo>
                  <a:cubicBezTo>
                    <a:pt x="1186" y="162"/>
                    <a:pt x="1180" y="164"/>
                    <a:pt x="1174" y="164"/>
                  </a:cubicBezTo>
                  <a:cubicBezTo>
                    <a:pt x="1172" y="164"/>
                    <a:pt x="1171" y="164"/>
                    <a:pt x="1169" y="163"/>
                  </a:cubicBezTo>
                  <a:cubicBezTo>
                    <a:pt x="1165" y="167"/>
                    <a:pt x="1170" y="176"/>
                    <a:pt x="1166" y="181"/>
                  </a:cubicBezTo>
                  <a:cubicBezTo>
                    <a:pt x="1168" y="186"/>
                    <a:pt x="1174" y="188"/>
                    <a:pt x="1175" y="193"/>
                  </a:cubicBezTo>
                  <a:cubicBezTo>
                    <a:pt x="1173" y="197"/>
                    <a:pt x="1170" y="201"/>
                    <a:pt x="1163" y="201"/>
                  </a:cubicBezTo>
                  <a:cubicBezTo>
                    <a:pt x="1163" y="201"/>
                    <a:pt x="1162" y="201"/>
                    <a:pt x="1162" y="201"/>
                  </a:cubicBezTo>
                  <a:cubicBezTo>
                    <a:pt x="1158" y="198"/>
                    <a:pt x="1165" y="195"/>
                    <a:pt x="1162" y="192"/>
                  </a:cubicBezTo>
                  <a:cubicBezTo>
                    <a:pt x="1160" y="192"/>
                    <a:pt x="1158" y="192"/>
                    <a:pt x="1156" y="192"/>
                  </a:cubicBezTo>
                  <a:cubicBezTo>
                    <a:pt x="1153" y="192"/>
                    <a:pt x="1149" y="192"/>
                    <a:pt x="1145" y="192"/>
                  </a:cubicBezTo>
                  <a:cubicBezTo>
                    <a:pt x="1141" y="192"/>
                    <a:pt x="1137" y="192"/>
                    <a:pt x="1133" y="192"/>
                  </a:cubicBezTo>
                  <a:cubicBezTo>
                    <a:pt x="1115" y="192"/>
                    <a:pt x="1099" y="194"/>
                    <a:pt x="1105" y="211"/>
                  </a:cubicBezTo>
                  <a:cubicBezTo>
                    <a:pt x="1111" y="215"/>
                    <a:pt x="1134" y="220"/>
                    <a:pt x="1136" y="231"/>
                  </a:cubicBezTo>
                  <a:cubicBezTo>
                    <a:pt x="1137" y="238"/>
                    <a:pt x="1131" y="242"/>
                    <a:pt x="1126" y="242"/>
                  </a:cubicBezTo>
                  <a:cubicBezTo>
                    <a:pt x="1122" y="242"/>
                    <a:pt x="1118" y="240"/>
                    <a:pt x="1117" y="237"/>
                  </a:cubicBezTo>
                  <a:cubicBezTo>
                    <a:pt x="1118" y="232"/>
                    <a:pt x="1124" y="233"/>
                    <a:pt x="1125" y="227"/>
                  </a:cubicBezTo>
                  <a:cubicBezTo>
                    <a:pt x="1106" y="225"/>
                    <a:pt x="1100" y="214"/>
                    <a:pt x="1080" y="213"/>
                  </a:cubicBezTo>
                  <a:cubicBezTo>
                    <a:pt x="1074" y="215"/>
                    <a:pt x="1078" y="220"/>
                    <a:pt x="1074" y="222"/>
                  </a:cubicBezTo>
                  <a:cubicBezTo>
                    <a:pt x="1073" y="222"/>
                    <a:pt x="1073" y="222"/>
                    <a:pt x="1073" y="222"/>
                  </a:cubicBezTo>
                  <a:cubicBezTo>
                    <a:pt x="1071" y="222"/>
                    <a:pt x="1069" y="221"/>
                    <a:pt x="1067" y="220"/>
                  </a:cubicBezTo>
                  <a:cubicBezTo>
                    <a:pt x="1066" y="219"/>
                    <a:pt x="1064" y="218"/>
                    <a:pt x="1062" y="218"/>
                  </a:cubicBezTo>
                  <a:cubicBezTo>
                    <a:pt x="1061" y="218"/>
                    <a:pt x="1060" y="218"/>
                    <a:pt x="1059" y="219"/>
                  </a:cubicBezTo>
                  <a:cubicBezTo>
                    <a:pt x="1054" y="233"/>
                    <a:pt x="1082" y="226"/>
                    <a:pt x="1085" y="237"/>
                  </a:cubicBezTo>
                  <a:cubicBezTo>
                    <a:pt x="1082" y="237"/>
                    <a:pt x="1079" y="238"/>
                    <a:pt x="1076" y="238"/>
                  </a:cubicBezTo>
                  <a:cubicBezTo>
                    <a:pt x="1067" y="238"/>
                    <a:pt x="1058" y="235"/>
                    <a:pt x="1054" y="229"/>
                  </a:cubicBezTo>
                  <a:cubicBezTo>
                    <a:pt x="1051" y="226"/>
                    <a:pt x="1052" y="221"/>
                    <a:pt x="1047" y="218"/>
                  </a:cubicBezTo>
                  <a:cubicBezTo>
                    <a:pt x="1037" y="220"/>
                    <a:pt x="1032" y="224"/>
                    <a:pt x="1027" y="230"/>
                  </a:cubicBezTo>
                  <a:cubicBezTo>
                    <a:pt x="1035" y="238"/>
                    <a:pt x="1037" y="252"/>
                    <a:pt x="1031" y="264"/>
                  </a:cubicBezTo>
                  <a:cubicBezTo>
                    <a:pt x="1034" y="264"/>
                    <a:pt x="1037" y="265"/>
                    <a:pt x="1041" y="265"/>
                  </a:cubicBezTo>
                  <a:cubicBezTo>
                    <a:pt x="1044" y="265"/>
                    <a:pt x="1047" y="264"/>
                    <a:pt x="1049" y="264"/>
                  </a:cubicBezTo>
                  <a:cubicBezTo>
                    <a:pt x="1052" y="264"/>
                    <a:pt x="1055" y="264"/>
                    <a:pt x="1058" y="264"/>
                  </a:cubicBezTo>
                  <a:cubicBezTo>
                    <a:pt x="1067" y="264"/>
                    <a:pt x="1075" y="266"/>
                    <a:pt x="1078" y="275"/>
                  </a:cubicBezTo>
                  <a:cubicBezTo>
                    <a:pt x="1080" y="281"/>
                    <a:pt x="1076" y="285"/>
                    <a:pt x="1080" y="292"/>
                  </a:cubicBezTo>
                  <a:cubicBezTo>
                    <a:pt x="1078" y="293"/>
                    <a:pt x="1076" y="293"/>
                    <a:pt x="1075" y="293"/>
                  </a:cubicBezTo>
                  <a:cubicBezTo>
                    <a:pt x="1066" y="293"/>
                    <a:pt x="1067" y="281"/>
                    <a:pt x="1066" y="274"/>
                  </a:cubicBezTo>
                  <a:cubicBezTo>
                    <a:pt x="1063" y="272"/>
                    <a:pt x="1058" y="271"/>
                    <a:pt x="1052" y="271"/>
                  </a:cubicBezTo>
                  <a:cubicBezTo>
                    <a:pt x="1048" y="271"/>
                    <a:pt x="1044" y="271"/>
                    <a:pt x="1041" y="272"/>
                  </a:cubicBezTo>
                  <a:cubicBezTo>
                    <a:pt x="1040" y="278"/>
                    <a:pt x="1047" y="278"/>
                    <a:pt x="1047" y="283"/>
                  </a:cubicBezTo>
                  <a:cubicBezTo>
                    <a:pt x="1045" y="287"/>
                    <a:pt x="1038" y="286"/>
                    <a:pt x="1035" y="290"/>
                  </a:cubicBezTo>
                  <a:cubicBezTo>
                    <a:pt x="1036" y="302"/>
                    <a:pt x="1018" y="308"/>
                    <a:pt x="1001" y="308"/>
                  </a:cubicBezTo>
                  <a:cubicBezTo>
                    <a:pt x="989" y="308"/>
                    <a:pt x="978" y="305"/>
                    <a:pt x="974" y="300"/>
                  </a:cubicBezTo>
                  <a:cubicBezTo>
                    <a:pt x="976" y="297"/>
                    <a:pt x="980" y="296"/>
                    <a:pt x="984" y="296"/>
                  </a:cubicBezTo>
                  <a:cubicBezTo>
                    <a:pt x="991" y="296"/>
                    <a:pt x="998" y="299"/>
                    <a:pt x="1003" y="301"/>
                  </a:cubicBezTo>
                  <a:cubicBezTo>
                    <a:pt x="1016" y="296"/>
                    <a:pt x="1025" y="288"/>
                    <a:pt x="1028" y="275"/>
                  </a:cubicBezTo>
                  <a:cubicBezTo>
                    <a:pt x="1016" y="268"/>
                    <a:pt x="1026" y="250"/>
                    <a:pt x="1024" y="239"/>
                  </a:cubicBezTo>
                  <a:cubicBezTo>
                    <a:pt x="1023" y="234"/>
                    <a:pt x="1016" y="233"/>
                    <a:pt x="1017" y="228"/>
                  </a:cubicBezTo>
                  <a:cubicBezTo>
                    <a:pt x="1027" y="222"/>
                    <a:pt x="1026" y="208"/>
                    <a:pt x="1013" y="205"/>
                  </a:cubicBezTo>
                  <a:cubicBezTo>
                    <a:pt x="1011" y="201"/>
                    <a:pt x="1012" y="197"/>
                    <a:pt x="1008" y="195"/>
                  </a:cubicBezTo>
                  <a:cubicBezTo>
                    <a:pt x="1007" y="195"/>
                    <a:pt x="1005" y="195"/>
                    <a:pt x="1004" y="195"/>
                  </a:cubicBezTo>
                  <a:cubicBezTo>
                    <a:pt x="1000" y="195"/>
                    <a:pt x="997" y="195"/>
                    <a:pt x="997" y="199"/>
                  </a:cubicBezTo>
                  <a:cubicBezTo>
                    <a:pt x="998" y="204"/>
                    <a:pt x="1008" y="201"/>
                    <a:pt x="1008" y="206"/>
                  </a:cubicBezTo>
                  <a:cubicBezTo>
                    <a:pt x="1007" y="207"/>
                    <a:pt x="1005" y="207"/>
                    <a:pt x="1004" y="207"/>
                  </a:cubicBezTo>
                  <a:cubicBezTo>
                    <a:pt x="1002" y="207"/>
                    <a:pt x="1000" y="207"/>
                    <a:pt x="998" y="206"/>
                  </a:cubicBezTo>
                  <a:cubicBezTo>
                    <a:pt x="996" y="206"/>
                    <a:pt x="994" y="205"/>
                    <a:pt x="992" y="205"/>
                  </a:cubicBezTo>
                  <a:cubicBezTo>
                    <a:pt x="991" y="205"/>
                    <a:pt x="989" y="206"/>
                    <a:pt x="988" y="206"/>
                  </a:cubicBezTo>
                  <a:cubicBezTo>
                    <a:pt x="986" y="220"/>
                    <a:pt x="979" y="230"/>
                    <a:pt x="964" y="233"/>
                  </a:cubicBezTo>
                  <a:cubicBezTo>
                    <a:pt x="962" y="240"/>
                    <a:pt x="970" y="245"/>
                    <a:pt x="965" y="253"/>
                  </a:cubicBezTo>
                  <a:cubicBezTo>
                    <a:pt x="972" y="259"/>
                    <a:pt x="980" y="264"/>
                    <a:pt x="987" y="270"/>
                  </a:cubicBezTo>
                  <a:cubicBezTo>
                    <a:pt x="985" y="274"/>
                    <a:pt x="983" y="277"/>
                    <a:pt x="978" y="278"/>
                  </a:cubicBezTo>
                  <a:cubicBezTo>
                    <a:pt x="958" y="270"/>
                    <a:pt x="940" y="257"/>
                    <a:pt x="912" y="257"/>
                  </a:cubicBezTo>
                  <a:cubicBezTo>
                    <a:pt x="908" y="257"/>
                    <a:pt x="905" y="257"/>
                    <a:pt x="902" y="257"/>
                  </a:cubicBezTo>
                  <a:cubicBezTo>
                    <a:pt x="898" y="256"/>
                    <a:pt x="897" y="251"/>
                    <a:pt x="894" y="249"/>
                  </a:cubicBezTo>
                  <a:cubicBezTo>
                    <a:pt x="890" y="249"/>
                    <a:pt x="886" y="246"/>
                    <a:pt x="883" y="246"/>
                  </a:cubicBezTo>
                  <a:cubicBezTo>
                    <a:pt x="881" y="246"/>
                    <a:pt x="880" y="247"/>
                    <a:pt x="879" y="248"/>
                  </a:cubicBezTo>
                  <a:cubicBezTo>
                    <a:pt x="877" y="260"/>
                    <a:pt x="900" y="258"/>
                    <a:pt x="903" y="270"/>
                  </a:cubicBezTo>
                  <a:cubicBezTo>
                    <a:pt x="899" y="272"/>
                    <a:pt x="893" y="276"/>
                    <a:pt x="887" y="276"/>
                  </a:cubicBezTo>
                  <a:cubicBezTo>
                    <a:pt x="887" y="276"/>
                    <a:pt x="886" y="276"/>
                    <a:pt x="885" y="276"/>
                  </a:cubicBezTo>
                  <a:cubicBezTo>
                    <a:pt x="882" y="273"/>
                    <a:pt x="887" y="269"/>
                    <a:pt x="884" y="266"/>
                  </a:cubicBezTo>
                  <a:cubicBezTo>
                    <a:pt x="875" y="268"/>
                    <a:pt x="870" y="274"/>
                    <a:pt x="861" y="274"/>
                  </a:cubicBezTo>
                  <a:cubicBezTo>
                    <a:pt x="858" y="274"/>
                    <a:pt x="856" y="274"/>
                    <a:pt x="852" y="273"/>
                  </a:cubicBezTo>
                  <a:cubicBezTo>
                    <a:pt x="846" y="276"/>
                    <a:pt x="838" y="284"/>
                    <a:pt x="829" y="284"/>
                  </a:cubicBezTo>
                  <a:cubicBezTo>
                    <a:pt x="827" y="284"/>
                    <a:pt x="825" y="284"/>
                    <a:pt x="823" y="283"/>
                  </a:cubicBezTo>
                  <a:cubicBezTo>
                    <a:pt x="827" y="279"/>
                    <a:pt x="837" y="275"/>
                    <a:pt x="834" y="268"/>
                  </a:cubicBezTo>
                  <a:cubicBezTo>
                    <a:pt x="834" y="268"/>
                    <a:pt x="833" y="268"/>
                    <a:pt x="833" y="268"/>
                  </a:cubicBezTo>
                  <a:cubicBezTo>
                    <a:pt x="826" y="268"/>
                    <a:pt x="822" y="274"/>
                    <a:pt x="817" y="275"/>
                  </a:cubicBezTo>
                  <a:cubicBezTo>
                    <a:pt x="815" y="275"/>
                    <a:pt x="814" y="275"/>
                    <a:pt x="812" y="275"/>
                  </a:cubicBezTo>
                  <a:cubicBezTo>
                    <a:pt x="811" y="275"/>
                    <a:pt x="810" y="275"/>
                    <a:pt x="809" y="275"/>
                  </a:cubicBezTo>
                  <a:cubicBezTo>
                    <a:pt x="808" y="275"/>
                    <a:pt x="806" y="275"/>
                    <a:pt x="805" y="275"/>
                  </a:cubicBezTo>
                  <a:cubicBezTo>
                    <a:pt x="803" y="275"/>
                    <a:pt x="801" y="275"/>
                    <a:pt x="799" y="276"/>
                  </a:cubicBezTo>
                  <a:cubicBezTo>
                    <a:pt x="796" y="277"/>
                    <a:pt x="791" y="281"/>
                    <a:pt x="787" y="283"/>
                  </a:cubicBezTo>
                  <a:cubicBezTo>
                    <a:pt x="784" y="284"/>
                    <a:pt x="780" y="285"/>
                    <a:pt x="778" y="286"/>
                  </a:cubicBezTo>
                  <a:cubicBezTo>
                    <a:pt x="770" y="290"/>
                    <a:pt x="767" y="298"/>
                    <a:pt x="761" y="299"/>
                  </a:cubicBezTo>
                  <a:cubicBezTo>
                    <a:pt x="760" y="299"/>
                    <a:pt x="760" y="299"/>
                    <a:pt x="759" y="299"/>
                  </a:cubicBezTo>
                  <a:cubicBezTo>
                    <a:pt x="753" y="299"/>
                    <a:pt x="746" y="295"/>
                    <a:pt x="743" y="291"/>
                  </a:cubicBezTo>
                  <a:cubicBezTo>
                    <a:pt x="745" y="285"/>
                    <a:pt x="758" y="288"/>
                    <a:pt x="761" y="282"/>
                  </a:cubicBezTo>
                  <a:cubicBezTo>
                    <a:pt x="755" y="276"/>
                    <a:pt x="745" y="270"/>
                    <a:pt x="734" y="270"/>
                  </a:cubicBezTo>
                  <a:cubicBezTo>
                    <a:pt x="732" y="270"/>
                    <a:pt x="730" y="271"/>
                    <a:pt x="728" y="271"/>
                  </a:cubicBezTo>
                  <a:cubicBezTo>
                    <a:pt x="733" y="277"/>
                    <a:pt x="731" y="284"/>
                    <a:pt x="732" y="292"/>
                  </a:cubicBezTo>
                  <a:cubicBezTo>
                    <a:pt x="733" y="298"/>
                    <a:pt x="742" y="307"/>
                    <a:pt x="732" y="309"/>
                  </a:cubicBezTo>
                  <a:cubicBezTo>
                    <a:pt x="726" y="308"/>
                    <a:pt x="724" y="303"/>
                    <a:pt x="716" y="303"/>
                  </a:cubicBezTo>
                  <a:cubicBezTo>
                    <a:pt x="715" y="303"/>
                    <a:pt x="713" y="303"/>
                    <a:pt x="711" y="303"/>
                  </a:cubicBezTo>
                  <a:cubicBezTo>
                    <a:pt x="707" y="310"/>
                    <a:pt x="696" y="312"/>
                    <a:pt x="691" y="319"/>
                  </a:cubicBezTo>
                  <a:cubicBezTo>
                    <a:pt x="693" y="323"/>
                    <a:pt x="698" y="325"/>
                    <a:pt x="695" y="329"/>
                  </a:cubicBezTo>
                  <a:cubicBezTo>
                    <a:pt x="693" y="330"/>
                    <a:pt x="691" y="330"/>
                    <a:pt x="690" y="330"/>
                  </a:cubicBezTo>
                  <a:cubicBezTo>
                    <a:pt x="684" y="330"/>
                    <a:pt x="678" y="328"/>
                    <a:pt x="673" y="325"/>
                  </a:cubicBezTo>
                  <a:cubicBezTo>
                    <a:pt x="668" y="323"/>
                    <a:pt x="663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5" y="325"/>
                    <a:pt x="661" y="329"/>
                    <a:pt x="663" y="332"/>
                  </a:cubicBezTo>
                  <a:cubicBezTo>
                    <a:pt x="665" y="334"/>
                    <a:pt x="673" y="332"/>
                    <a:pt x="674" y="335"/>
                  </a:cubicBezTo>
                  <a:cubicBezTo>
                    <a:pt x="672" y="340"/>
                    <a:pt x="669" y="342"/>
                    <a:pt x="666" y="342"/>
                  </a:cubicBezTo>
                  <a:cubicBezTo>
                    <a:pt x="660" y="342"/>
                    <a:pt x="654" y="337"/>
                    <a:pt x="649" y="335"/>
                  </a:cubicBezTo>
                  <a:cubicBezTo>
                    <a:pt x="646" y="333"/>
                    <a:pt x="643" y="334"/>
                    <a:pt x="640" y="333"/>
                  </a:cubicBezTo>
                  <a:cubicBezTo>
                    <a:pt x="631" y="328"/>
                    <a:pt x="639" y="322"/>
                    <a:pt x="642" y="315"/>
                  </a:cubicBezTo>
                  <a:cubicBezTo>
                    <a:pt x="635" y="307"/>
                    <a:pt x="615" y="305"/>
                    <a:pt x="616" y="293"/>
                  </a:cubicBezTo>
                  <a:cubicBezTo>
                    <a:pt x="626" y="294"/>
                    <a:pt x="636" y="303"/>
                    <a:pt x="650" y="306"/>
                  </a:cubicBezTo>
                  <a:cubicBezTo>
                    <a:pt x="660" y="308"/>
                    <a:pt x="669" y="309"/>
                    <a:pt x="678" y="309"/>
                  </a:cubicBezTo>
                  <a:cubicBezTo>
                    <a:pt x="689" y="309"/>
                    <a:pt x="699" y="307"/>
                    <a:pt x="705" y="299"/>
                  </a:cubicBezTo>
                  <a:cubicBezTo>
                    <a:pt x="710" y="290"/>
                    <a:pt x="696" y="279"/>
                    <a:pt x="684" y="279"/>
                  </a:cubicBezTo>
                  <a:cubicBezTo>
                    <a:pt x="683" y="279"/>
                    <a:pt x="683" y="279"/>
                    <a:pt x="683" y="279"/>
                  </a:cubicBezTo>
                  <a:cubicBezTo>
                    <a:pt x="667" y="270"/>
                    <a:pt x="646" y="265"/>
                    <a:pt x="621" y="264"/>
                  </a:cubicBezTo>
                  <a:cubicBezTo>
                    <a:pt x="620" y="260"/>
                    <a:pt x="621" y="255"/>
                    <a:pt x="619" y="253"/>
                  </a:cubicBezTo>
                  <a:cubicBezTo>
                    <a:pt x="609" y="255"/>
                    <a:pt x="602" y="259"/>
                    <a:pt x="592" y="261"/>
                  </a:cubicBezTo>
                  <a:cubicBezTo>
                    <a:pt x="591" y="259"/>
                    <a:pt x="588" y="259"/>
                    <a:pt x="588" y="256"/>
                  </a:cubicBezTo>
                  <a:cubicBezTo>
                    <a:pt x="592" y="252"/>
                    <a:pt x="599" y="248"/>
                    <a:pt x="594" y="241"/>
                  </a:cubicBezTo>
                  <a:cubicBezTo>
                    <a:pt x="592" y="241"/>
                    <a:pt x="591" y="240"/>
                    <a:pt x="590" y="240"/>
                  </a:cubicBezTo>
                  <a:cubicBezTo>
                    <a:pt x="586" y="240"/>
                    <a:pt x="583" y="243"/>
                    <a:pt x="578" y="243"/>
                  </a:cubicBezTo>
                  <a:cubicBezTo>
                    <a:pt x="577" y="240"/>
                    <a:pt x="578" y="235"/>
                    <a:pt x="573" y="235"/>
                  </a:cubicBezTo>
                  <a:cubicBezTo>
                    <a:pt x="572" y="235"/>
                    <a:pt x="572" y="235"/>
                    <a:pt x="572" y="235"/>
                  </a:cubicBezTo>
                  <a:cubicBezTo>
                    <a:pt x="565" y="237"/>
                    <a:pt x="569" y="243"/>
                    <a:pt x="562" y="245"/>
                  </a:cubicBezTo>
                  <a:cubicBezTo>
                    <a:pt x="561" y="245"/>
                    <a:pt x="560" y="245"/>
                    <a:pt x="560" y="245"/>
                  </a:cubicBezTo>
                  <a:cubicBezTo>
                    <a:pt x="554" y="245"/>
                    <a:pt x="549" y="241"/>
                    <a:pt x="544" y="239"/>
                  </a:cubicBezTo>
                  <a:cubicBezTo>
                    <a:pt x="537" y="245"/>
                    <a:pt x="527" y="250"/>
                    <a:pt x="516" y="250"/>
                  </a:cubicBezTo>
                  <a:cubicBezTo>
                    <a:pt x="513" y="250"/>
                    <a:pt x="510" y="250"/>
                    <a:pt x="506" y="249"/>
                  </a:cubicBezTo>
                  <a:cubicBezTo>
                    <a:pt x="504" y="252"/>
                    <a:pt x="509" y="254"/>
                    <a:pt x="506" y="257"/>
                  </a:cubicBezTo>
                  <a:cubicBezTo>
                    <a:pt x="503" y="260"/>
                    <a:pt x="499" y="260"/>
                    <a:pt x="495" y="260"/>
                  </a:cubicBezTo>
                  <a:cubicBezTo>
                    <a:pt x="491" y="260"/>
                    <a:pt x="487" y="260"/>
                    <a:pt x="482" y="259"/>
                  </a:cubicBezTo>
                  <a:cubicBezTo>
                    <a:pt x="473" y="263"/>
                    <a:pt x="470" y="271"/>
                    <a:pt x="457" y="272"/>
                  </a:cubicBezTo>
                  <a:cubicBezTo>
                    <a:pt x="452" y="271"/>
                    <a:pt x="452" y="265"/>
                    <a:pt x="450" y="263"/>
                  </a:cubicBezTo>
                  <a:cubicBezTo>
                    <a:pt x="443" y="265"/>
                    <a:pt x="437" y="268"/>
                    <a:pt x="434" y="275"/>
                  </a:cubicBezTo>
                  <a:cubicBezTo>
                    <a:pt x="440" y="278"/>
                    <a:pt x="446" y="276"/>
                    <a:pt x="452" y="277"/>
                  </a:cubicBezTo>
                  <a:cubicBezTo>
                    <a:pt x="447" y="280"/>
                    <a:pt x="441" y="283"/>
                    <a:pt x="440" y="290"/>
                  </a:cubicBezTo>
                  <a:cubicBezTo>
                    <a:pt x="434" y="293"/>
                    <a:pt x="428" y="296"/>
                    <a:pt x="423" y="300"/>
                  </a:cubicBezTo>
                  <a:cubicBezTo>
                    <a:pt x="425" y="313"/>
                    <a:pt x="412" y="321"/>
                    <a:pt x="400" y="326"/>
                  </a:cubicBezTo>
                  <a:cubicBezTo>
                    <a:pt x="397" y="328"/>
                    <a:pt x="403" y="330"/>
                    <a:pt x="400" y="332"/>
                  </a:cubicBezTo>
                  <a:cubicBezTo>
                    <a:pt x="395" y="334"/>
                    <a:pt x="388" y="335"/>
                    <a:pt x="387" y="341"/>
                  </a:cubicBezTo>
                  <a:cubicBezTo>
                    <a:pt x="388" y="343"/>
                    <a:pt x="389" y="343"/>
                    <a:pt x="391" y="343"/>
                  </a:cubicBezTo>
                  <a:cubicBezTo>
                    <a:pt x="391" y="343"/>
                    <a:pt x="392" y="343"/>
                    <a:pt x="392" y="343"/>
                  </a:cubicBezTo>
                  <a:cubicBezTo>
                    <a:pt x="393" y="343"/>
                    <a:pt x="393" y="343"/>
                    <a:pt x="394" y="343"/>
                  </a:cubicBezTo>
                  <a:cubicBezTo>
                    <a:pt x="396" y="343"/>
                    <a:pt x="398" y="343"/>
                    <a:pt x="398" y="346"/>
                  </a:cubicBezTo>
                  <a:cubicBezTo>
                    <a:pt x="397" y="348"/>
                    <a:pt x="395" y="349"/>
                    <a:pt x="393" y="349"/>
                  </a:cubicBezTo>
                  <a:cubicBezTo>
                    <a:pt x="390" y="349"/>
                    <a:pt x="387" y="347"/>
                    <a:pt x="383" y="347"/>
                  </a:cubicBezTo>
                  <a:cubicBezTo>
                    <a:pt x="379" y="348"/>
                    <a:pt x="381" y="354"/>
                    <a:pt x="376" y="354"/>
                  </a:cubicBezTo>
                  <a:cubicBezTo>
                    <a:pt x="373" y="353"/>
                    <a:pt x="370" y="353"/>
                    <a:pt x="368" y="353"/>
                  </a:cubicBezTo>
                  <a:cubicBezTo>
                    <a:pt x="363" y="353"/>
                    <a:pt x="360" y="355"/>
                    <a:pt x="356" y="357"/>
                  </a:cubicBezTo>
                  <a:cubicBezTo>
                    <a:pt x="352" y="359"/>
                    <a:pt x="347" y="361"/>
                    <a:pt x="342" y="361"/>
                  </a:cubicBezTo>
                  <a:cubicBezTo>
                    <a:pt x="342" y="361"/>
                    <a:pt x="342" y="361"/>
                    <a:pt x="341" y="361"/>
                  </a:cubicBezTo>
                  <a:cubicBezTo>
                    <a:pt x="343" y="367"/>
                    <a:pt x="340" y="375"/>
                    <a:pt x="344" y="380"/>
                  </a:cubicBezTo>
                  <a:cubicBezTo>
                    <a:pt x="341" y="382"/>
                    <a:pt x="336" y="381"/>
                    <a:pt x="337" y="386"/>
                  </a:cubicBezTo>
                  <a:cubicBezTo>
                    <a:pt x="338" y="387"/>
                    <a:pt x="339" y="387"/>
                    <a:pt x="341" y="387"/>
                  </a:cubicBezTo>
                  <a:cubicBezTo>
                    <a:pt x="342" y="387"/>
                    <a:pt x="343" y="387"/>
                    <a:pt x="344" y="387"/>
                  </a:cubicBezTo>
                  <a:cubicBezTo>
                    <a:pt x="345" y="387"/>
                    <a:pt x="346" y="387"/>
                    <a:pt x="347" y="387"/>
                  </a:cubicBezTo>
                  <a:cubicBezTo>
                    <a:pt x="349" y="387"/>
                    <a:pt x="350" y="387"/>
                    <a:pt x="351" y="389"/>
                  </a:cubicBezTo>
                  <a:cubicBezTo>
                    <a:pt x="349" y="392"/>
                    <a:pt x="344" y="393"/>
                    <a:pt x="341" y="397"/>
                  </a:cubicBezTo>
                  <a:cubicBezTo>
                    <a:pt x="344" y="408"/>
                    <a:pt x="350" y="415"/>
                    <a:pt x="365" y="416"/>
                  </a:cubicBezTo>
                  <a:cubicBezTo>
                    <a:pt x="376" y="412"/>
                    <a:pt x="381" y="403"/>
                    <a:pt x="396" y="402"/>
                  </a:cubicBezTo>
                  <a:cubicBezTo>
                    <a:pt x="403" y="411"/>
                    <a:pt x="418" y="421"/>
                    <a:pt x="408" y="437"/>
                  </a:cubicBezTo>
                  <a:cubicBezTo>
                    <a:pt x="411" y="443"/>
                    <a:pt x="417" y="447"/>
                    <a:pt x="423" y="447"/>
                  </a:cubicBezTo>
                  <a:cubicBezTo>
                    <a:pt x="428" y="447"/>
                    <a:pt x="434" y="444"/>
                    <a:pt x="438" y="440"/>
                  </a:cubicBezTo>
                  <a:cubicBezTo>
                    <a:pt x="439" y="440"/>
                    <a:pt x="440" y="440"/>
                    <a:pt x="441" y="440"/>
                  </a:cubicBezTo>
                  <a:cubicBezTo>
                    <a:pt x="452" y="440"/>
                    <a:pt x="469" y="432"/>
                    <a:pt x="459" y="423"/>
                  </a:cubicBezTo>
                  <a:cubicBezTo>
                    <a:pt x="455" y="424"/>
                    <a:pt x="457" y="431"/>
                    <a:pt x="452" y="431"/>
                  </a:cubicBezTo>
                  <a:cubicBezTo>
                    <a:pt x="452" y="431"/>
                    <a:pt x="452" y="430"/>
                    <a:pt x="451" y="430"/>
                  </a:cubicBezTo>
                  <a:cubicBezTo>
                    <a:pt x="441" y="408"/>
                    <a:pt x="478" y="409"/>
                    <a:pt x="477" y="388"/>
                  </a:cubicBezTo>
                  <a:cubicBezTo>
                    <a:pt x="474" y="383"/>
                    <a:pt x="465" y="384"/>
                    <a:pt x="462" y="379"/>
                  </a:cubicBezTo>
                  <a:cubicBezTo>
                    <a:pt x="465" y="368"/>
                    <a:pt x="463" y="361"/>
                    <a:pt x="468" y="355"/>
                  </a:cubicBezTo>
                  <a:cubicBezTo>
                    <a:pt x="477" y="344"/>
                    <a:pt x="505" y="345"/>
                    <a:pt x="509" y="330"/>
                  </a:cubicBezTo>
                  <a:cubicBezTo>
                    <a:pt x="508" y="327"/>
                    <a:pt x="506" y="325"/>
                    <a:pt x="504" y="322"/>
                  </a:cubicBezTo>
                  <a:cubicBezTo>
                    <a:pt x="509" y="310"/>
                    <a:pt x="526" y="315"/>
                    <a:pt x="541" y="312"/>
                  </a:cubicBezTo>
                  <a:cubicBezTo>
                    <a:pt x="564" y="325"/>
                    <a:pt x="521" y="335"/>
                    <a:pt x="516" y="346"/>
                  </a:cubicBezTo>
                  <a:cubicBezTo>
                    <a:pt x="506" y="348"/>
                    <a:pt x="504" y="358"/>
                    <a:pt x="501" y="366"/>
                  </a:cubicBezTo>
                  <a:cubicBezTo>
                    <a:pt x="506" y="370"/>
                    <a:pt x="504" y="376"/>
                    <a:pt x="501" y="381"/>
                  </a:cubicBezTo>
                  <a:cubicBezTo>
                    <a:pt x="509" y="387"/>
                    <a:pt x="519" y="390"/>
                    <a:pt x="529" y="390"/>
                  </a:cubicBezTo>
                  <a:cubicBezTo>
                    <a:pt x="538" y="390"/>
                    <a:pt x="548" y="388"/>
                    <a:pt x="558" y="386"/>
                  </a:cubicBezTo>
                  <a:cubicBezTo>
                    <a:pt x="565" y="385"/>
                    <a:pt x="570" y="382"/>
                    <a:pt x="575" y="382"/>
                  </a:cubicBezTo>
                  <a:cubicBezTo>
                    <a:pt x="579" y="382"/>
                    <a:pt x="582" y="384"/>
                    <a:pt x="585" y="389"/>
                  </a:cubicBezTo>
                  <a:cubicBezTo>
                    <a:pt x="582" y="394"/>
                    <a:pt x="572" y="398"/>
                    <a:pt x="563" y="398"/>
                  </a:cubicBezTo>
                  <a:cubicBezTo>
                    <a:pt x="558" y="398"/>
                    <a:pt x="554" y="397"/>
                    <a:pt x="551" y="394"/>
                  </a:cubicBezTo>
                  <a:cubicBezTo>
                    <a:pt x="545" y="398"/>
                    <a:pt x="533" y="397"/>
                    <a:pt x="529" y="403"/>
                  </a:cubicBezTo>
                  <a:cubicBezTo>
                    <a:pt x="534" y="411"/>
                    <a:pt x="538" y="422"/>
                    <a:pt x="527" y="429"/>
                  </a:cubicBezTo>
                  <a:cubicBezTo>
                    <a:pt x="520" y="426"/>
                    <a:pt x="522" y="419"/>
                    <a:pt x="515" y="417"/>
                  </a:cubicBezTo>
                  <a:cubicBezTo>
                    <a:pt x="515" y="417"/>
                    <a:pt x="514" y="417"/>
                    <a:pt x="513" y="417"/>
                  </a:cubicBezTo>
                  <a:cubicBezTo>
                    <a:pt x="501" y="417"/>
                    <a:pt x="499" y="437"/>
                    <a:pt x="501" y="449"/>
                  </a:cubicBezTo>
                  <a:cubicBezTo>
                    <a:pt x="496" y="453"/>
                    <a:pt x="488" y="456"/>
                    <a:pt x="481" y="458"/>
                  </a:cubicBezTo>
                  <a:cubicBezTo>
                    <a:pt x="476" y="453"/>
                    <a:pt x="472" y="451"/>
                    <a:pt x="468" y="451"/>
                  </a:cubicBezTo>
                  <a:cubicBezTo>
                    <a:pt x="460" y="451"/>
                    <a:pt x="452" y="458"/>
                    <a:pt x="438" y="458"/>
                  </a:cubicBezTo>
                  <a:cubicBezTo>
                    <a:pt x="436" y="464"/>
                    <a:pt x="433" y="466"/>
                    <a:pt x="430" y="466"/>
                  </a:cubicBezTo>
                  <a:cubicBezTo>
                    <a:pt x="425" y="466"/>
                    <a:pt x="420" y="461"/>
                    <a:pt x="418" y="456"/>
                  </a:cubicBezTo>
                  <a:cubicBezTo>
                    <a:pt x="418" y="456"/>
                    <a:pt x="417" y="456"/>
                    <a:pt x="417" y="456"/>
                  </a:cubicBezTo>
                  <a:cubicBezTo>
                    <a:pt x="412" y="456"/>
                    <a:pt x="406" y="462"/>
                    <a:pt x="399" y="463"/>
                  </a:cubicBezTo>
                  <a:cubicBezTo>
                    <a:pt x="395" y="459"/>
                    <a:pt x="390" y="456"/>
                    <a:pt x="387" y="451"/>
                  </a:cubicBezTo>
                  <a:cubicBezTo>
                    <a:pt x="398" y="444"/>
                    <a:pt x="392" y="427"/>
                    <a:pt x="393" y="418"/>
                  </a:cubicBezTo>
                  <a:cubicBezTo>
                    <a:pt x="392" y="418"/>
                    <a:pt x="390" y="418"/>
                    <a:pt x="389" y="418"/>
                  </a:cubicBezTo>
                  <a:cubicBezTo>
                    <a:pt x="381" y="418"/>
                    <a:pt x="377" y="424"/>
                    <a:pt x="372" y="428"/>
                  </a:cubicBezTo>
                  <a:cubicBezTo>
                    <a:pt x="372" y="440"/>
                    <a:pt x="379" y="457"/>
                    <a:pt x="369" y="467"/>
                  </a:cubicBezTo>
                  <a:cubicBezTo>
                    <a:pt x="367" y="466"/>
                    <a:pt x="365" y="466"/>
                    <a:pt x="363" y="466"/>
                  </a:cubicBezTo>
                  <a:cubicBezTo>
                    <a:pt x="359" y="466"/>
                    <a:pt x="355" y="467"/>
                    <a:pt x="351" y="468"/>
                  </a:cubicBezTo>
                  <a:cubicBezTo>
                    <a:pt x="346" y="469"/>
                    <a:pt x="342" y="470"/>
                    <a:pt x="337" y="470"/>
                  </a:cubicBezTo>
                  <a:cubicBezTo>
                    <a:pt x="337" y="470"/>
                    <a:pt x="337" y="470"/>
                    <a:pt x="337" y="470"/>
                  </a:cubicBezTo>
                  <a:cubicBezTo>
                    <a:pt x="333" y="474"/>
                    <a:pt x="331" y="479"/>
                    <a:pt x="329" y="485"/>
                  </a:cubicBezTo>
                  <a:cubicBezTo>
                    <a:pt x="322" y="489"/>
                    <a:pt x="316" y="494"/>
                    <a:pt x="309" y="498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237" y="150"/>
                    <a:pt x="1237" y="150"/>
                    <a:pt x="1237" y="150"/>
                  </a:cubicBezTo>
                  <a:moveTo>
                    <a:pt x="2942" y="147"/>
                  </a:moveTo>
                  <a:cubicBezTo>
                    <a:pt x="2936" y="147"/>
                    <a:pt x="2929" y="149"/>
                    <a:pt x="2926" y="153"/>
                  </a:cubicBezTo>
                  <a:cubicBezTo>
                    <a:pt x="2927" y="161"/>
                    <a:pt x="2939" y="161"/>
                    <a:pt x="2942" y="168"/>
                  </a:cubicBezTo>
                  <a:cubicBezTo>
                    <a:pt x="2936" y="181"/>
                    <a:pt x="2926" y="198"/>
                    <a:pt x="2942" y="208"/>
                  </a:cubicBezTo>
                  <a:cubicBezTo>
                    <a:pt x="2950" y="206"/>
                    <a:pt x="2954" y="202"/>
                    <a:pt x="2952" y="196"/>
                  </a:cubicBezTo>
                  <a:cubicBezTo>
                    <a:pt x="2954" y="195"/>
                    <a:pt x="2957" y="195"/>
                    <a:pt x="2961" y="195"/>
                  </a:cubicBezTo>
                  <a:cubicBezTo>
                    <a:pt x="2962" y="195"/>
                    <a:pt x="2963" y="195"/>
                    <a:pt x="2964" y="195"/>
                  </a:cubicBezTo>
                  <a:cubicBezTo>
                    <a:pt x="2965" y="195"/>
                    <a:pt x="2966" y="195"/>
                    <a:pt x="2967" y="195"/>
                  </a:cubicBezTo>
                  <a:cubicBezTo>
                    <a:pt x="2968" y="195"/>
                    <a:pt x="2968" y="195"/>
                    <a:pt x="2969" y="195"/>
                  </a:cubicBezTo>
                  <a:cubicBezTo>
                    <a:pt x="2972" y="187"/>
                    <a:pt x="2983" y="184"/>
                    <a:pt x="2985" y="175"/>
                  </a:cubicBezTo>
                  <a:cubicBezTo>
                    <a:pt x="2979" y="168"/>
                    <a:pt x="2958" y="173"/>
                    <a:pt x="2949" y="168"/>
                  </a:cubicBezTo>
                  <a:cubicBezTo>
                    <a:pt x="2950" y="161"/>
                    <a:pt x="2957" y="162"/>
                    <a:pt x="2957" y="155"/>
                  </a:cubicBezTo>
                  <a:cubicBezTo>
                    <a:pt x="2956" y="149"/>
                    <a:pt x="2949" y="147"/>
                    <a:pt x="2942" y="147"/>
                  </a:cubicBezTo>
                  <a:moveTo>
                    <a:pt x="2710" y="140"/>
                  </a:moveTo>
                  <a:cubicBezTo>
                    <a:pt x="2706" y="140"/>
                    <a:pt x="2700" y="145"/>
                    <a:pt x="2702" y="150"/>
                  </a:cubicBezTo>
                  <a:cubicBezTo>
                    <a:pt x="2703" y="150"/>
                    <a:pt x="2704" y="150"/>
                    <a:pt x="2705" y="150"/>
                  </a:cubicBezTo>
                  <a:cubicBezTo>
                    <a:pt x="2710" y="150"/>
                    <a:pt x="2715" y="146"/>
                    <a:pt x="2714" y="143"/>
                  </a:cubicBezTo>
                  <a:cubicBezTo>
                    <a:pt x="2714" y="141"/>
                    <a:pt x="2712" y="140"/>
                    <a:pt x="2710" y="140"/>
                  </a:cubicBezTo>
                  <a:moveTo>
                    <a:pt x="973" y="138"/>
                  </a:moveTo>
                  <a:cubicBezTo>
                    <a:pt x="963" y="138"/>
                    <a:pt x="952" y="142"/>
                    <a:pt x="948" y="146"/>
                  </a:cubicBezTo>
                  <a:cubicBezTo>
                    <a:pt x="947" y="146"/>
                    <a:pt x="946" y="146"/>
                    <a:pt x="946" y="146"/>
                  </a:cubicBezTo>
                  <a:cubicBezTo>
                    <a:pt x="937" y="146"/>
                    <a:pt x="931" y="151"/>
                    <a:pt x="923" y="151"/>
                  </a:cubicBezTo>
                  <a:cubicBezTo>
                    <a:pt x="923" y="151"/>
                    <a:pt x="923" y="151"/>
                    <a:pt x="922" y="151"/>
                  </a:cubicBezTo>
                  <a:cubicBezTo>
                    <a:pt x="920" y="151"/>
                    <a:pt x="919" y="151"/>
                    <a:pt x="917" y="150"/>
                  </a:cubicBezTo>
                  <a:cubicBezTo>
                    <a:pt x="915" y="150"/>
                    <a:pt x="913" y="149"/>
                    <a:pt x="911" y="149"/>
                  </a:cubicBezTo>
                  <a:cubicBezTo>
                    <a:pt x="910" y="149"/>
                    <a:pt x="910" y="149"/>
                    <a:pt x="910" y="150"/>
                  </a:cubicBezTo>
                  <a:cubicBezTo>
                    <a:pt x="905" y="150"/>
                    <a:pt x="900" y="154"/>
                    <a:pt x="894" y="156"/>
                  </a:cubicBezTo>
                  <a:cubicBezTo>
                    <a:pt x="887" y="158"/>
                    <a:pt x="881" y="158"/>
                    <a:pt x="876" y="161"/>
                  </a:cubicBezTo>
                  <a:cubicBezTo>
                    <a:pt x="872" y="163"/>
                    <a:pt x="870" y="169"/>
                    <a:pt x="866" y="172"/>
                  </a:cubicBezTo>
                  <a:cubicBezTo>
                    <a:pt x="862" y="175"/>
                    <a:pt x="856" y="179"/>
                    <a:pt x="851" y="182"/>
                  </a:cubicBezTo>
                  <a:cubicBezTo>
                    <a:pt x="845" y="185"/>
                    <a:pt x="837" y="185"/>
                    <a:pt x="833" y="190"/>
                  </a:cubicBezTo>
                  <a:cubicBezTo>
                    <a:pt x="838" y="199"/>
                    <a:pt x="855" y="197"/>
                    <a:pt x="863" y="203"/>
                  </a:cubicBezTo>
                  <a:cubicBezTo>
                    <a:pt x="870" y="184"/>
                    <a:pt x="902" y="181"/>
                    <a:pt x="922" y="171"/>
                  </a:cubicBezTo>
                  <a:cubicBezTo>
                    <a:pt x="928" y="168"/>
                    <a:pt x="932" y="164"/>
                    <a:pt x="938" y="162"/>
                  </a:cubicBezTo>
                  <a:cubicBezTo>
                    <a:pt x="950" y="157"/>
                    <a:pt x="985" y="157"/>
                    <a:pt x="986" y="147"/>
                  </a:cubicBezTo>
                  <a:cubicBezTo>
                    <a:pt x="987" y="140"/>
                    <a:pt x="981" y="138"/>
                    <a:pt x="973" y="138"/>
                  </a:cubicBezTo>
                  <a:moveTo>
                    <a:pt x="2907" y="126"/>
                  </a:moveTo>
                  <a:cubicBezTo>
                    <a:pt x="2905" y="126"/>
                    <a:pt x="2903" y="127"/>
                    <a:pt x="2901" y="128"/>
                  </a:cubicBezTo>
                  <a:cubicBezTo>
                    <a:pt x="2901" y="128"/>
                    <a:pt x="2901" y="128"/>
                    <a:pt x="2901" y="128"/>
                  </a:cubicBezTo>
                  <a:cubicBezTo>
                    <a:pt x="2900" y="128"/>
                    <a:pt x="2899" y="128"/>
                    <a:pt x="2898" y="128"/>
                  </a:cubicBezTo>
                  <a:cubicBezTo>
                    <a:pt x="2897" y="128"/>
                    <a:pt x="2896" y="128"/>
                    <a:pt x="2895" y="128"/>
                  </a:cubicBezTo>
                  <a:cubicBezTo>
                    <a:pt x="2890" y="128"/>
                    <a:pt x="2886" y="129"/>
                    <a:pt x="2885" y="132"/>
                  </a:cubicBezTo>
                  <a:cubicBezTo>
                    <a:pt x="2887" y="134"/>
                    <a:pt x="2888" y="139"/>
                    <a:pt x="2884" y="139"/>
                  </a:cubicBezTo>
                  <a:cubicBezTo>
                    <a:pt x="2880" y="136"/>
                    <a:pt x="2879" y="130"/>
                    <a:pt x="2872" y="128"/>
                  </a:cubicBezTo>
                  <a:cubicBezTo>
                    <a:pt x="2870" y="130"/>
                    <a:pt x="2868" y="132"/>
                    <a:pt x="2866" y="134"/>
                  </a:cubicBezTo>
                  <a:cubicBezTo>
                    <a:pt x="2866" y="138"/>
                    <a:pt x="2870" y="138"/>
                    <a:pt x="2870" y="142"/>
                  </a:cubicBezTo>
                  <a:cubicBezTo>
                    <a:pt x="2867" y="144"/>
                    <a:pt x="2862" y="150"/>
                    <a:pt x="2867" y="154"/>
                  </a:cubicBezTo>
                  <a:cubicBezTo>
                    <a:pt x="2874" y="153"/>
                    <a:pt x="2881" y="148"/>
                    <a:pt x="2888" y="148"/>
                  </a:cubicBezTo>
                  <a:cubicBezTo>
                    <a:pt x="2889" y="148"/>
                    <a:pt x="2890" y="148"/>
                    <a:pt x="2891" y="149"/>
                  </a:cubicBezTo>
                  <a:cubicBezTo>
                    <a:pt x="2891" y="150"/>
                    <a:pt x="2889" y="151"/>
                    <a:pt x="2888" y="151"/>
                  </a:cubicBezTo>
                  <a:cubicBezTo>
                    <a:pt x="2888" y="151"/>
                    <a:pt x="2887" y="151"/>
                    <a:pt x="2887" y="151"/>
                  </a:cubicBezTo>
                  <a:cubicBezTo>
                    <a:pt x="2886" y="151"/>
                    <a:pt x="2886" y="151"/>
                    <a:pt x="2885" y="151"/>
                  </a:cubicBezTo>
                  <a:cubicBezTo>
                    <a:pt x="2884" y="151"/>
                    <a:pt x="2883" y="151"/>
                    <a:pt x="2882" y="151"/>
                  </a:cubicBezTo>
                  <a:cubicBezTo>
                    <a:pt x="2883" y="155"/>
                    <a:pt x="2880" y="156"/>
                    <a:pt x="2882" y="158"/>
                  </a:cubicBezTo>
                  <a:cubicBezTo>
                    <a:pt x="2888" y="157"/>
                    <a:pt x="2893" y="155"/>
                    <a:pt x="2899" y="155"/>
                  </a:cubicBezTo>
                  <a:cubicBezTo>
                    <a:pt x="2901" y="155"/>
                    <a:pt x="2903" y="156"/>
                    <a:pt x="2906" y="156"/>
                  </a:cubicBezTo>
                  <a:cubicBezTo>
                    <a:pt x="2919" y="154"/>
                    <a:pt x="2919" y="126"/>
                    <a:pt x="2907" y="126"/>
                  </a:cubicBezTo>
                  <a:moveTo>
                    <a:pt x="2786" y="124"/>
                  </a:moveTo>
                  <a:cubicBezTo>
                    <a:pt x="2782" y="124"/>
                    <a:pt x="2778" y="126"/>
                    <a:pt x="2777" y="131"/>
                  </a:cubicBezTo>
                  <a:cubicBezTo>
                    <a:pt x="2777" y="139"/>
                    <a:pt x="2791" y="139"/>
                    <a:pt x="2790" y="149"/>
                  </a:cubicBezTo>
                  <a:cubicBezTo>
                    <a:pt x="2775" y="146"/>
                    <a:pt x="2757" y="137"/>
                    <a:pt x="2738" y="133"/>
                  </a:cubicBezTo>
                  <a:cubicBezTo>
                    <a:pt x="2733" y="141"/>
                    <a:pt x="2727" y="148"/>
                    <a:pt x="2718" y="153"/>
                  </a:cubicBezTo>
                  <a:cubicBezTo>
                    <a:pt x="2722" y="157"/>
                    <a:pt x="2727" y="158"/>
                    <a:pt x="2732" y="158"/>
                  </a:cubicBezTo>
                  <a:cubicBezTo>
                    <a:pt x="2738" y="158"/>
                    <a:pt x="2745" y="157"/>
                    <a:pt x="2751" y="155"/>
                  </a:cubicBezTo>
                  <a:cubicBezTo>
                    <a:pt x="2757" y="154"/>
                    <a:pt x="2763" y="153"/>
                    <a:pt x="2767" y="153"/>
                  </a:cubicBezTo>
                  <a:cubicBezTo>
                    <a:pt x="2768" y="153"/>
                    <a:pt x="2769" y="153"/>
                    <a:pt x="2769" y="153"/>
                  </a:cubicBezTo>
                  <a:cubicBezTo>
                    <a:pt x="2766" y="162"/>
                    <a:pt x="2748" y="158"/>
                    <a:pt x="2746" y="167"/>
                  </a:cubicBezTo>
                  <a:cubicBezTo>
                    <a:pt x="2751" y="169"/>
                    <a:pt x="2755" y="170"/>
                    <a:pt x="2759" y="170"/>
                  </a:cubicBezTo>
                  <a:cubicBezTo>
                    <a:pt x="2774" y="170"/>
                    <a:pt x="2785" y="159"/>
                    <a:pt x="2802" y="157"/>
                  </a:cubicBezTo>
                  <a:cubicBezTo>
                    <a:pt x="2802" y="157"/>
                    <a:pt x="2803" y="157"/>
                    <a:pt x="2803" y="157"/>
                  </a:cubicBezTo>
                  <a:cubicBezTo>
                    <a:pt x="2804" y="157"/>
                    <a:pt x="2805" y="157"/>
                    <a:pt x="2807" y="157"/>
                  </a:cubicBezTo>
                  <a:cubicBezTo>
                    <a:pt x="2808" y="157"/>
                    <a:pt x="2809" y="157"/>
                    <a:pt x="2810" y="157"/>
                  </a:cubicBezTo>
                  <a:cubicBezTo>
                    <a:pt x="2811" y="157"/>
                    <a:pt x="2812" y="157"/>
                    <a:pt x="2813" y="157"/>
                  </a:cubicBezTo>
                  <a:cubicBezTo>
                    <a:pt x="2823" y="154"/>
                    <a:pt x="2834" y="140"/>
                    <a:pt x="2820" y="138"/>
                  </a:cubicBezTo>
                  <a:cubicBezTo>
                    <a:pt x="2820" y="138"/>
                    <a:pt x="2820" y="138"/>
                    <a:pt x="2819" y="138"/>
                  </a:cubicBezTo>
                  <a:cubicBezTo>
                    <a:pt x="2817" y="138"/>
                    <a:pt x="2816" y="139"/>
                    <a:pt x="2815" y="140"/>
                  </a:cubicBezTo>
                  <a:cubicBezTo>
                    <a:pt x="2813" y="141"/>
                    <a:pt x="2812" y="142"/>
                    <a:pt x="2810" y="142"/>
                  </a:cubicBezTo>
                  <a:cubicBezTo>
                    <a:pt x="2810" y="142"/>
                    <a:pt x="2810" y="142"/>
                    <a:pt x="2809" y="142"/>
                  </a:cubicBezTo>
                  <a:cubicBezTo>
                    <a:pt x="2800" y="142"/>
                    <a:pt x="2800" y="128"/>
                    <a:pt x="2793" y="125"/>
                  </a:cubicBezTo>
                  <a:cubicBezTo>
                    <a:pt x="2791" y="125"/>
                    <a:pt x="2788" y="124"/>
                    <a:pt x="2786" y="124"/>
                  </a:cubicBezTo>
                  <a:moveTo>
                    <a:pt x="2752" y="123"/>
                  </a:moveTo>
                  <a:cubicBezTo>
                    <a:pt x="2749" y="123"/>
                    <a:pt x="2745" y="125"/>
                    <a:pt x="2745" y="127"/>
                  </a:cubicBezTo>
                  <a:cubicBezTo>
                    <a:pt x="2746" y="130"/>
                    <a:pt x="2748" y="131"/>
                    <a:pt x="2751" y="131"/>
                  </a:cubicBezTo>
                  <a:cubicBezTo>
                    <a:pt x="2754" y="131"/>
                    <a:pt x="2757" y="129"/>
                    <a:pt x="2757" y="126"/>
                  </a:cubicBezTo>
                  <a:cubicBezTo>
                    <a:pt x="2757" y="124"/>
                    <a:pt x="2755" y="123"/>
                    <a:pt x="2752" y="123"/>
                  </a:cubicBezTo>
                  <a:moveTo>
                    <a:pt x="2931" y="120"/>
                  </a:moveTo>
                  <a:cubicBezTo>
                    <a:pt x="2926" y="120"/>
                    <a:pt x="2921" y="122"/>
                    <a:pt x="2919" y="127"/>
                  </a:cubicBezTo>
                  <a:cubicBezTo>
                    <a:pt x="2924" y="133"/>
                    <a:pt x="2935" y="138"/>
                    <a:pt x="2946" y="138"/>
                  </a:cubicBezTo>
                  <a:cubicBezTo>
                    <a:pt x="2949" y="138"/>
                    <a:pt x="2952" y="138"/>
                    <a:pt x="2956" y="137"/>
                  </a:cubicBezTo>
                  <a:cubicBezTo>
                    <a:pt x="2961" y="142"/>
                    <a:pt x="2968" y="148"/>
                    <a:pt x="2968" y="159"/>
                  </a:cubicBezTo>
                  <a:cubicBezTo>
                    <a:pt x="2976" y="161"/>
                    <a:pt x="2983" y="166"/>
                    <a:pt x="2991" y="166"/>
                  </a:cubicBezTo>
                  <a:cubicBezTo>
                    <a:pt x="2993" y="166"/>
                    <a:pt x="2996" y="166"/>
                    <a:pt x="2999" y="164"/>
                  </a:cubicBezTo>
                  <a:cubicBezTo>
                    <a:pt x="3004" y="164"/>
                    <a:pt x="3003" y="169"/>
                    <a:pt x="3008" y="169"/>
                  </a:cubicBezTo>
                  <a:cubicBezTo>
                    <a:pt x="3023" y="165"/>
                    <a:pt x="3046" y="168"/>
                    <a:pt x="3055" y="159"/>
                  </a:cubicBezTo>
                  <a:cubicBezTo>
                    <a:pt x="3060" y="160"/>
                    <a:pt x="3058" y="167"/>
                    <a:pt x="3064" y="167"/>
                  </a:cubicBezTo>
                  <a:cubicBezTo>
                    <a:pt x="3075" y="166"/>
                    <a:pt x="3083" y="161"/>
                    <a:pt x="3093" y="161"/>
                  </a:cubicBezTo>
                  <a:cubicBezTo>
                    <a:pt x="3093" y="161"/>
                    <a:pt x="3094" y="161"/>
                    <a:pt x="3094" y="161"/>
                  </a:cubicBezTo>
                  <a:cubicBezTo>
                    <a:pt x="3098" y="153"/>
                    <a:pt x="3089" y="151"/>
                    <a:pt x="3086" y="146"/>
                  </a:cubicBezTo>
                  <a:cubicBezTo>
                    <a:pt x="3079" y="144"/>
                    <a:pt x="3071" y="143"/>
                    <a:pt x="3064" y="143"/>
                  </a:cubicBezTo>
                  <a:cubicBezTo>
                    <a:pt x="3055" y="143"/>
                    <a:pt x="3046" y="144"/>
                    <a:pt x="3036" y="145"/>
                  </a:cubicBezTo>
                  <a:cubicBezTo>
                    <a:pt x="3027" y="147"/>
                    <a:pt x="3017" y="148"/>
                    <a:pt x="3007" y="148"/>
                  </a:cubicBezTo>
                  <a:cubicBezTo>
                    <a:pt x="3005" y="148"/>
                    <a:pt x="3003" y="148"/>
                    <a:pt x="3001" y="148"/>
                  </a:cubicBezTo>
                  <a:cubicBezTo>
                    <a:pt x="2996" y="142"/>
                    <a:pt x="2985" y="144"/>
                    <a:pt x="2982" y="139"/>
                  </a:cubicBezTo>
                  <a:cubicBezTo>
                    <a:pt x="2982" y="136"/>
                    <a:pt x="2989" y="139"/>
                    <a:pt x="2991" y="137"/>
                  </a:cubicBezTo>
                  <a:cubicBezTo>
                    <a:pt x="2989" y="126"/>
                    <a:pt x="2975" y="128"/>
                    <a:pt x="2963" y="126"/>
                  </a:cubicBezTo>
                  <a:cubicBezTo>
                    <a:pt x="2953" y="125"/>
                    <a:pt x="2941" y="120"/>
                    <a:pt x="2931" y="120"/>
                  </a:cubicBezTo>
                  <a:moveTo>
                    <a:pt x="2726" y="114"/>
                  </a:moveTo>
                  <a:cubicBezTo>
                    <a:pt x="2720" y="114"/>
                    <a:pt x="2714" y="116"/>
                    <a:pt x="2707" y="117"/>
                  </a:cubicBezTo>
                  <a:cubicBezTo>
                    <a:pt x="2696" y="119"/>
                    <a:pt x="2691" y="124"/>
                    <a:pt x="2682" y="128"/>
                  </a:cubicBezTo>
                  <a:cubicBezTo>
                    <a:pt x="2668" y="134"/>
                    <a:pt x="2660" y="133"/>
                    <a:pt x="2666" y="144"/>
                  </a:cubicBezTo>
                  <a:cubicBezTo>
                    <a:pt x="2667" y="144"/>
                    <a:pt x="2668" y="144"/>
                    <a:pt x="2669" y="144"/>
                  </a:cubicBezTo>
                  <a:cubicBezTo>
                    <a:pt x="2674" y="144"/>
                    <a:pt x="2676" y="141"/>
                    <a:pt x="2681" y="141"/>
                  </a:cubicBezTo>
                  <a:cubicBezTo>
                    <a:pt x="2686" y="142"/>
                    <a:pt x="2686" y="147"/>
                    <a:pt x="2692" y="147"/>
                  </a:cubicBezTo>
                  <a:cubicBezTo>
                    <a:pt x="2692" y="147"/>
                    <a:pt x="2692" y="147"/>
                    <a:pt x="2693" y="147"/>
                  </a:cubicBezTo>
                  <a:cubicBezTo>
                    <a:pt x="2697" y="146"/>
                    <a:pt x="2696" y="141"/>
                    <a:pt x="2697" y="138"/>
                  </a:cubicBezTo>
                  <a:cubicBezTo>
                    <a:pt x="2705" y="138"/>
                    <a:pt x="2705" y="138"/>
                    <a:pt x="2705" y="138"/>
                  </a:cubicBezTo>
                  <a:cubicBezTo>
                    <a:pt x="2707" y="135"/>
                    <a:pt x="2706" y="130"/>
                    <a:pt x="2711" y="130"/>
                  </a:cubicBezTo>
                  <a:cubicBezTo>
                    <a:pt x="2715" y="131"/>
                    <a:pt x="2713" y="137"/>
                    <a:pt x="2718" y="137"/>
                  </a:cubicBezTo>
                  <a:cubicBezTo>
                    <a:pt x="2727" y="133"/>
                    <a:pt x="2733" y="128"/>
                    <a:pt x="2733" y="116"/>
                  </a:cubicBezTo>
                  <a:cubicBezTo>
                    <a:pt x="2731" y="115"/>
                    <a:pt x="2728" y="114"/>
                    <a:pt x="2726" y="114"/>
                  </a:cubicBezTo>
                  <a:moveTo>
                    <a:pt x="397" y="107"/>
                  </a:moveTo>
                  <a:cubicBezTo>
                    <a:pt x="395" y="107"/>
                    <a:pt x="393" y="108"/>
                    <a:pt x="392" y="111"/>
                  </a:cubicBezTo>
                  <a:cubicBezTo>
                    <a:pt x="391" y="115"/>
                    <a:pt x="402" y="121"/>
                    <a:pt x="409" y="122"/>
                  </a:cubicBezTo>
                  <a:cubicBezTo>
                    <a:pt x="413" y="115"/>
                    <a:pt x="403" y="107"/>
                    <a:pt x="397" y="107"/>
                  </a:cubicBezTo>
                  <a:moveTo>
                    <a:pt x="3692" y="107"/>
                  </a:moveTo>
                  <a:cubicBezTo>
                    <a:pt x="3699" y="115"/>
                    <a:pt x="3714" y="122"/>
                    <a:pt x="3727" y="123"/>
                  </a:cubicBezTo>
                  <a:cubicBezTo>
                    <a:pt x="3719" y="115"/>
                    <a:pt x="3705" y="107"/>
                    <a:pt x="3692" y="107"/>
                  </a:cubicBezTo>
                  <a:moveTo>
                    <a:pt x="2777" y="102"/>
                  </a:moveTo>
                  <a:cubicBezTo>
                    <a:pt x="2769" y="102"/>
                    <a:pt x="2760" y="105"/>
                    <a:pt x="2756" y="109"/>
                  </a:cubicBezTo>
                  <a:cubicBezTo>
                    <a:pt x="2754" y="106"/>
                    <a:pt x="2750" y="104"/>
                    <a:pt x="2745" y="104"/>
                  </a:cubicBezTo>
                  <a:cubicBezTo>
                    <a:pt x="2742" y="104"/>
                    <a:pt x="2738" y="106"/>
                    <a:pt x="2738" y="111"/>
                  </a:cubicBezTo>
                  <a:cubicBezTo>
                    <a:pt x="2740" y="112"/>
                    <a:pt x="2743" y="113"/>
                    <a:pt x="2747" y="113"/>
                  </a:cubicBezTo>
                  <a:cubicBezTo>
                    <a:pt x="2750" y="113"/>
                    <a:pt x="2754" y="112"/>
                    <a:pt x="2756" y="111"/>
                  </a:cubicBezTo>
                  <a:cubicBezTo>
                    <a:pt x="2759" y="115"/>
                    <a:pt x="2767" y="117"/>
                    <a:pt x="2775" y="117"/>
                  </a:cubicBezTo>
                  <a:cubicBezTo>
                    <a:pt x="2782" y="117"/>
                    <a:pt x="2789" y="114"/>
                    <a:pt x="2788" y="109"/>
                  </a:cubicBezTo>
                  <a:cubicBezTo>
                    <a:pt x="2788" y="104"/>
                    <a:pt x="2783" y="102"/>
                    <a:pt x="2777" y="102"/>
                  </a:cubicBezTo>
                  <a:moveTo>
                    <a:pt x="2781" y="88"/>
                  </a:moveTo>
                  <a:cubicBezTo>
                    <a:pt x="2772" y="88"/>
                    <a:pt x="2763" y="91"/>
                    <a:pt x="2760" y="97"/>
                  </a:cubicBezTo>
                  <a:cubicBezTo>
                    <a:pt x="2761" y="98"/>
                    <a:pt x="2763" y="99"/>
                    <a:pt x="2766" y="99"/>
                  </a:cubicBezTo>
                  <a:cubicBezTo>
                    <a:pt x="2768" y="99"/>
                    <a:pt x="2770" y="99"/>
                    <a:pt x="2771" y="98"/>
                  </a:cubicBezTo>
                  <a:cubicBezTo>
                    <a:pt x="2773" y="98"/>
                    <a:pt x="2775" y="98"/>
                    <a:pt x="2777" y="98"/>
                  </a:cubicBezTo>
                  <a:cubicBezTo>
                    <a:pt x="2781" y="98"/>
                    <a:pt x="2784" y="99"/>
                    <a:pt x="2786" y="102"/>
                  </a:cubicBezTo>
                  <a:cubicBezTo>
                    <a:pt x="2786" y="102"/>
                    <a:pt x="2787" y="102"/>
                    <a:pt x="2787" y="102"/>
                  </a:cubicBezTo>
                  <a:cubicBezTo>
                    <a:pt x="2794" y="102"/>
                    <a:pt x="2798" y="100"/>
                    <a:pt x="2797" y="94"/>
                  </a:cubicBezTo>
                  <a:cubicBezTo>
                    <a:pt x="2794" y="90"/>
                    <a:pt x="2788" y="88"/>
                    <a:pt x="2781" y="88"/>
                  </a:cubicBezTo>
                  <a:moveTo>
                    <a:pt x="2910" y="87"/>
                  </a:moveTo>
                  <a:cubicBezTo>
                    <a:pt x="2906" y="87"/>
                    <a:pt x="2904" y="89"/>
                    <a:pt x="2903" y="96"/>
                  </a:cubicBezTo>
                  <a:cubicBezTo>
                    <a:pt x="2906" y="98"/>
                    <a:pt x="2912" y="98"/>
                    <a:pt x="2916" y="99"/>
                  </a:cubicBezTo>
                  <a:cubicBezTo>
                    <a:pt x="2914" y="102"/>
                    <a:pt x="2908" y="101"/>
                    <a:pt x="2908" y="105"/>
                  </a:cubicBezTo>
                  <a:cubicBezTo>
                    <a:pt x="2910" y="110"/>
                    <a:pt x="2915" y="111"/>
                    <a:pt x="2921" y="111"/>
                  </a:cubicBezTo>
                  <a:cubicBezTo>
                    <a:pt x="2930" y="111"/>
                    <a:pt x="2940" y="108"/>
                    <a:pt x="2946" y="106"/>
                  </a:cubicBezTo>
                  <a:cubicBezTo>
                    <a:pt x="2943" y="100"/>
                    <a:pt x="2935" y="98"/>
                    <a:pt x="2937" y="90"/>
                  </a:cubicBezTo>
                  <a:cubicBezTo>
                    <a:pt x="2935" y="91"/>
                    <a:pt x="2933" y="91"/>
                    <a:pt x="2931" y="91"/>
                  </a:cubicBezTo>
                  <a:cubicBezTo>
                    <a:pt x="2927" y="91"/>
                    <a:pt x="2923" y="90"/>
                    <a:pt x="2920" y="89"/>
                  </a:cubicBezTo>
                  <a:cubicBezTo>
                    <a:pt x="2916" y="88"/>
                    <a:pt x="2913" y="87"/>
                    <a:pt x="2910" y="87"/>
                  </a:cubicBezTo>
                  <a:moveTo>
                    <a:pt x="436" y="116"/>
                  </a:moveTo>
                  <a:cubicBezTo>
                    <a:pt x="436" y="111"/>
                    <a:pt x="442" y="109"/>
                    <a:pt x="448" y="109"/>
                  </a:cubicBezTo>
                  <a:cubicBezTo>
                    <a:pt x="452" y="109"/>
                    <a:pt x="457" y="110"/>
                    <a:pt x="459" y="112"/>
                  </a:cubicBezTo>
                  <a:cubicBezTo>
                    <a:pt x="458" y="116"/>
                    <a:pt x="454" y="116"/>
                    <a:pt x="450" y="116"/>
                  </a:cubicBezTo>
                  <a:cubicBezTo>
                    <a:pt x="448" y="116"/>
                    <a:pt x="446" y="116"/>
                    <a:pt x="444" y="116"/>
                  </a:cubicBezTo>
                  <a:cubicBezTo>
                    <a:pt x="443" y="116"/>
                    <a:pt x="441" y="116"/>
                    <a:pt x="439" y="116"/>
                  </a:cubicBezTo>
                  <a:cubicBezTo>
                    <a:pt x="438" y="116"/>
                    <a:pt x="437" y="116"/>
                    <a:pt x="436" y="116"/>
                  </a:cubicBezTo>
                  <a:moveTo>
                    <a:pt x="455" y="85"/>
                  </a:moveTo>
                  <a:cubicBezTo>
                    <a:pt x="455" y="85"/>
                    <a:pt x="454" y="85"/>
                    <a:pt x="454" y="85"/>
                  </a:cubicBezTo>
                  <a:cubicBezTo>
                    <a:pt x="445" y="85"/>
                    <a:pt x="445" y="93"/>
                    <a:pt x="450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1" y="99"/>
                    <a:pt x="441" y="94"/>
                    <a:pt x="439" y="91"/>
                  </a:cubicBezTo>
                  <a:cubicBezTo>
                    <a:pt x="438" y="91"/>
                    <a:pt x="438" y="91"/>
                    <a:pt x="437" y="91"/>
                  </a:cubicBezTo>
                  <a:cubicBezTo>
                    <a:pt x="436" y="91"/>
                    <a:pt x="435" y="91"/>
                    <a:pt x="434" y="91"/>
                  </a:cubicBezTo>
                  <a:cubicBezTo>
                    <a:pt x="433" y="92"/>
                    <a:pt x="432" y="92"/>
                    <a:pt x="430" y="92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4"/>
                    <a:pt x="430" y="99"/>
                    <a:pt x="427" y="99"/>
                  </a:cubicBezTo>
                  <a:cubicBezTo>
                    <a:pt x="423" y="99"/>
                    <a:pt x="420" y="99"/>
                    <a:pt x="420" y="96"/>
                  </a:cubicBezTo>
                  <a:cubicBezTo>
                    <a:pt x="421" y="93"/>
                    <a:pt x="427" y="93"/>
                    <a:pt x="428" y="90"/>
                  </a:cubicBezTo>
                  <a:cubicBezTo>
                    <a:pt x="425" y="89"/>
                    <a:pt x="420" y="88"/>
                    <a:pt x="416" y="88"/>
                  </a:cubicBezTo>
                  <a:cubicBezTo>
                    <a:pt x="406" y="88"/>
                    <a:pt x="396" y="92"/>
                    <a:pt x="398" y="100"/>
                  </a:cubicBezTo>
                  <a:cubicBezTo>
                    <a:pt x="400" y="103"/>
                    <a:pt x="406" y="102"/>
                    <a:pt x="408" y="105"/>
                  </a:cubicBezTo>
                  <a:cubicBezTo>
                    <a:pt x="409" y="114"/>
                    <a:pt x="416" y="118"/>
                    <a:pt x="426" y="118"/>
                  </a:cubicBezTo>
                  <a:cubicBezTo>
                    <a:pt x="428" y="118"/>
                    <a:pt x="430" y="118"/>
                    <a:pt x="432" y="118"/>
                  </a:cubicBezTo>
                  <a:cubicBezTo>
                    <a:pt x="428" y="120"/>
                    <a:pt x="429" y="125"/>
                    <a:pt x="432" y="127"/>
                  </a:cubicBezTo>
                  <a:cubicBezTo>
                    <a:pt x="433" y="127"/>
                    <a:pt x="433" y="127"/>
                    <a:pt x="433" y="127"/>
                  </a:cubicBezTo>
                  <a:cubicBezTo>
                    <a:pt x="434" y="127"/>
                    <a:pt x="435" y="127"/>
                    <a:pt x="436" y="127"/>
                  </a:cubicBezTo>
                  <a:cubicBezTo>
                    <a:pt x="437" y="126"/>
                    <a:pt x="437" y="126"/>
                    <a:pt x="438" y="126"/>
                  </a:cubicBezTo>
                  <a:cubicBezTo>
                    <a:pt x="439" y="126"/>
                    <a:pt x="439" y="126"/>
                    <a:pt x="440" y="126"/>
                  </a:cubicBezTo>
                  <a:cubicBezTo>
                    <a:pt x="440" y="129"/>
                    <a:pt x="436" y="130"/>
                    <a:pt x="439" y="132"/>
                  </a:cubicBezTo>
                  <a:cubicBezTo>
                    <a:pt x="446" y="136"/>
                    <a:pt x="446" y="149"/>
                    <a:pt x="455" y="149"/>
                  </a:cubicBezTo>
                  <a:cubicBezTo>
                    <a:pt x="455" y="149"/>
                    <a:pt x="455" y="149"/>
                    <a:pt x="455" y="149"/>
                  </a:cubicBezTo>
                  <a:cubicBezTo>
                    <a:pt x="465" y="148"/>
                    <a:pt x="465" y="132"/>
                    <a:pt x="477" y="130"/>
                  </a:cubicBezTo>
                  <a:cubicBezTo>
                    <a:pt x="476" y="119"/>
                    <a:pt x="483" y="115"/>
                    <a:pt x="491" y="111"/>
                  </a:cubicBezTo>
                  <a:cubicBezTo>
                    <a:pt x="498" y="114"/>
                    <a:pt x="499" y="121"/>
                    <a:pt x="503" y="126"/>
                  </a:cubicBezTo>
                  <a:cubicBezTo>
                    <a:pt x="503" y="130"/>
                    <a:pt x="497" y="129"/>
                    <a:pt x="499" y="135"/>
                  </a:cubicBezTo>
                  <a:cubicBezTo>
                    <a:pt x="500" y="135"/>
                    <a:pt x="501" y="136"/>
                    <a:pt x="502" y="136"/>
                  </a:cubicBezTo>
                  <a:cubicBezTo>
                    <a:pt x="506" y="136"/>
                    <a:pt x="509" y="133"/>
                    <a:pt x="512" y="133"/>
                  </a:cubicBezTo>
                  <a:cubicBezTo>
                    <a:pt x="516" y="133"/>
                    <a:pt x="514" y="138"/>
                    <a:pt x="518" y="138"/>
                  </a:cubicBezTo>
                  <a:cubicBezTo>
                    <a:pt x="518" y="138"/>
                    <a:pt x="518" y="138"/>
                    <a:pt x="519" y="138"/>
                  </a:cubicBezTo>
                  <a:cubicBezTo>
                    <a:pt x="525" y="134"/>
                    <a:pt x="535" y="132"/>
                    <a:pt x="540" y="125"/>
                  </a:cubicBezTo>
                  <a:cubicBezTo>
                    <a:pt x="524" y="120"/>
                    <a:pt x="517" y="108"/>
                    <a:pt x="496" y="107"/>
                  </a:cubicBezTo>
                  <a:cubicBezTo>
                    <a:pt x="495" y="106"/>
                    <a:pt x="493" y="105"/>
                    <a:pt x="492" y="102"/>
                  </a:cubicBezTo>
                  <a:cubicBezTo>
                    <a:pt x="491" y="102"/>
                    <a:pt x="490" y="102"/>
                    <a:pt x="489" y="102"/>
                  </a:cubicBezTo>
                  <a:cubicBezTo>
                    <a:pt x="482" y="102"/>
                    <a:pt x="475" y="98"/>
                    <a:pt x="470" y="94"/>
                  </a:cubicBezTo>
                  <a:cubicBezTo>
                    <a:pt x="464" y="89"/>
                    <a:pt x="459" y="85"/>
                    <a:pt x="455" y="85"/>
                  </a:cubicBezTo>
                  <a:moveTo>
                    <a:pt x="804" y="81"/>
                  </a:moveTo>
                  <a:cubicBezTo>
                    <a:pt x="800" y="81"/>
                    <a:pt x="796" y="83"/>
                    <a:pt x="796" y="87"/>
                  </a:cubicBezTo>
                  <a:cubicBezTo>
                    <a:pt x="797" y="89"/>
                    <a:pt x="801" y="90"/>
                    <a:pt x="805" y="90"/>
                  </a:cubicBezTo>
                  <a:cubicBezTo>
                    <a:pt x="809" y="90"/>
                    <a:pt x="812" y="89"/>
                    <a:pt x="812" y="86"/>
                  </a:cubicBezTo>
                  <a:cubicBezTo>
                    <a:pt x="812" y="83"/>
                    <a:pt x="808" y="81"/>
                    <a:pt x="804" y="81"/>
                  </a:cubicBezTo>
                  <a:moveTo>
                    <a:pt x="888" y="80"/>
                  </a:moveTo>
                  <a:cubicBezTo>
                    <a:pt x="882" y="80"/>
                    <a:pt x="876" y="82"/>
                    <a:pt x="875" y="87"/>
                  </a:cubicBezTo>
                  <a:cubicBezTo>
                    <a:pt x="877" y="89"/>
                    <a:pt x="880" y="89"/>
                    <a:pt x="883" y="89"/>
                  </a:cubicBezTo>
                  <a:cubicBezTo>
                    <a:pt x="888" y="89"/>
                    <a:pt x="894" y="88"/>
                    <a:pt x="896" y="86"/>
                  </a:cubicBezTo>
                  <a:cubicBezTo>
                    <a:pt x="896" y="81"/>
                    <a:pt x="896" y="81"/>
                    <a:pt x="896" y="81"/>
                  </a:cubicBezTo>
                  <a:cubicBezTo>
                    <a:pt x="894" y="80"/>
                    <a:pt x="891" y="80"/>
                    <a:pt x="888" y="80"/>
                  </a:cubicBezTo>
                  <a:moveTo>
                    <a:pt x="1219" y="79"/>
                  </a:moveTo>
                  <a:cubicBezTo>
                    <a:pt x="1215" y="79"/>
                    <a:pt x="1212" y="80"/>
                    <a:pt x="1210" y="81"/>
                  </a:cubicBezTo>
                  <a:cubicBezTo>
                    <a:pt x="1211" y="89"/>
                    <a:pt x="1224" y="92"/>
                    <a:pt x="1235" y="92"/>
                  </a:cubicBezTo>
                  <a:cubicBezTo>
                    <a:pt x="1236" y="92"/>
                    <a:pt x="1236" y="92"/>
                    <a:pt x="1237" y="92"/>
                  </a:cubicBezTo>
                  <a:cubicBezTo>
                    <a:pt x="1237" y="84"/>
                    <a:pt x="1237" y="84"/>
                    <a:pt x="1237" y="84"/>
                  </a:cubicBezTo>
                  <a:cubicBezTo>
                    <a:pt x="1233" y="81"/>
                    <a:pt x="1225" y="79"/>
                    <a:pt x="1219" y="79"/>
                  </a:cubicBezTo>
                  <a:moveTo>
                    <a:pt x="2851" y="77"/>
                  </a:moveTo>
                  <a:cubicBezTo>
                    <a:pt x="2844" y="77"/>
                    <a:pt x="2837" y="79"/>
                    <a:pt x="2833" y="82"/>
                  </a:cubicBezTo>
                  <a:cubicBezTo>
                    <a:pt x="2832" y="90"/>
                    <a:pt x="2844" y="88"/>
                    <a:pt x="2849" y="91"/>
                  </a:cubicBezTo>
                  <a:cubicBezTo>
                    <a:pt x="2848" y="94"/>
                    <a:pt x="2841" y="93"/>
                    <a:pt x="2840" y="98"/>
                  </a:cubicBezTo>
                  <a:cubicBezTo>
                    <a:pt x="2842" y="100"/>
                    <a:pt x="2844" y="101"/>
                    <a:pt x="2846" y="101"/>
                  </a:cubicBezTo>
                  <a:cubicBezTo>
                    <a:pt x="2850" y="101"/>
                    <a:pt x="2855" y="99"/>
                    <a:pt x="2858" y="98"/>
                  </a:cubicBezTo>
                  <a:cubicBezTo>
                    <a:pt x="2860" y="97"/>
                    <a:pt x="2862" y="97"/>
                    <a:pt x="2864" y="97"/>
                  </a:cubicBezTo>
                  <a:cubicBezTo>
                    <a:pt x="2875" y="97"/>
                    <a:pt x="2880" y="101"/>
                    <a:pt x="2886" y="108"/>
                  </a:cubicBezTo>
                  <a:cubicBezTo>
                    <a:pt x="2886" y="108"/>
                    <a:pt x="2887" y="108"/>
                    <a:pt x="2887" y="108"/>
                  </a:cubicBezTo>
                  <a:cubicBezTo>
                    <a:pt x="2893" y="108"/>
                    <a:pt x="2897" y="107"/>
                    <a:pt x="2901" y="106"/>
                  </a:cubicBezTo>
                  <a:cubicBezTo>
                    <a:pt x="2896" y="95"/>
                    <a:pt x="2886" y="84"/>
                    <a:pt x="2871" y="84"/>
                  </a:cubicBezTo>
                  <a:cubicBezTo>
                    <a:pt x="2869" y="84"/>
                    <a:pt x="2868" y="85"/>
                    <a:pt x="2867" y="85"/>
                  </a:cubicBezTo>
                  <a:cubicBezTo>
                    <a:pt x="2865" y="79"/>
                    <a:pt x="2858" y="77"/>
                    <a:pt x="2851" y="77"/>
                  </a:cubicBezTo>
                  <a:moveTo>
                    <a:pt x="825" y="76"/>
                  </a:moveTo>
                  <a:cubicBezTo>
                    <a:pt x="820" y="76"/>
                    <a:pt x="815" y="79"/>
                    <a:pt x="818" y="84"/>
                  </a:cubicBezTo>
                  <a:cubicBezTo>
                    <a:pt x="818" y="85"/>
                    <a:pt x="821" y="86"/>
                    <a:pt x="823" y="86"/>
                  </a:cubicBezTo>
                  <a:cubicBezTo>
                    <a:pt x="825" y="86"/>
                    <a:pt x="827" y="85"/>
                    <a:pt x="829" y="85"/>
                  </a:cubicBezTo>
                  <a:cubicBezTo>
                    <a:pt x="832" y="79"/>
                    <a:pt x="829" y="76"/>
                    <a:pt x="825" y="76"/>
                  </a:cubicBezTo>
                  <a:moveTo>
                    <a:pt x="490" y="68"/>
                  </a:moveTo>
                  <a:cubicBezTo>
                    <a:pt x="483" y="73"/>
                    <a:pt x="475" y="78"/>
                    <a:pt x="472" y="86"/>
                  </a:cubicBezTo>
                  <a:cubicBezTo>
                    <a:pt x="476" y="89"/>
                    <a:pt x="482" y="90"/>
                    <a:pt x="487" y="90"/>
                  </a:cubicBezTo>
                  <a:cubicBezTo>
                    <a:pt x="488" y="90"/>
                    <a:pt x="489" y="90"/>
                    <a:pt x="489" y="90"/>
                  </a:cubicBezTo>
                  <a:cubicBezTo>
                    <a:pt x="490" y="90"/>
                    <a:pt x="491" y="90"/>
                    <a:pt x="492" y="90"/>
                  </a:cubicBezTo>
                  <a:cubicBezTo>
                    <a:pt x="495" y="90"/>
                    <a:pt x="499" y="90"/>
                    <a:pt x="502" y="91"/>
                  </a:cubicBezTo>
                  <a:cubicBezTo>
                    <a:pt x="502" y="95"/>
                    <a:pt x="496" y="93"/>
                    <a:pt x="493" y="95"/>
                  </a:cubicBezTo>
                  <a:cubicBezTo>
                    <a:pt x="496" y="101"/>
                    <a:pt x="511" y="102"/>
                    <a:pt x="522" y="102"/>
                  </a:cubicBezTo>
                  <a:cubicBezTo>
                    <a:pt x="529" y="102"/>
                    <a:pt x="539" y="103"/>
                    <a:pt x="546" y="103"/>
                  </a:cubicBezTo>
                  <a:cubicBezTo>
                    <a:pt x="547" y="103"/>
                    <a:pt x="549" y="103"/>
                    <a:pt x="550" y="103"/>
                  </a:cubicBezTo>
                  <a:cubicBezTo>
                    <a:pt x="561" y="102"/>
                    <a:pt x="567" y="91"/>
                    <a:pt x="567" y="82"/>
                  </a:cubicBezTo>
                  <a:cubicBezTo>
                    <a:pt x="557" y="81"/>
                    <a:pt x="547" y="76"/>
                    <a:pt x="538" y="76"/>
                  </a:cubicBezTo>
                  <a:cubicBezTo>
                    <a:pt x="534" y="76"/>
                    <a:pt x="530" y="77"/>
                    <a:pt x="527" y="80"/>
                  </a:cubicBezTo>
                  <a:cubicBezTo>
                    <a:pt x="524" y="79"/>
                    <a:pt x="526" y="73"/>
                    <a:pt x="524" y="71"/>
                  </a:cubicBezTo>
                  <a:cubicBezTo>
                    <a:pt x="523" y="71"/>
                    <a:pt x="522" y="70"/>
                    <a:pt x="522" y="70"/>
                  </a:cubicBezTo>
                  <a:cubicBezTo>
                    <a:pt x="515" y="70"/>
                    <a:pt x="515" y="76"/>
                    <a:pt x="512" y="79"/>
                  </a:cubicBezTo>
                  <a:cubicBezTo>
                    <a:pt x="501" y="78"/>
                    <a:pt x="497" y="71"/>
                    <a:pt x="490" y="68"/>
                  </a:cubicBezTo>
                  <a:moveTo>
                    <a:pt x="752" y="66"/>
                  </a:moveTo>
                  <a:cubicBezTo>
                    <a:pt x="743" y="66"/>
                    <a:pt x="735" y="70"/>
                    <a:pt x="732" y="77"/>
                  </a:cubicBezTo>
                  <a:cubicBezTo>
                    <a:pt x="735" y="80"/>
                    <a:pt x="739" y="81"/>
                    <a:pt x="743" y="81"/>
                  </a:cubicBezTo>
                  <a:cubicBezTo>
                    <a:pt x="752" y="81"/>
                    <a:pt x="761" y="76"/>
                    <a:pt x="761" y="68"/>
                  </a:cubicBezTo>
                  <a:cubicBezTo>
                    <a:pt x="758" y="67"/>
                    <a:pt x="755" y="66"/>
                    <a:pt x="752" y="66"/>
                  </a:cubicBezTo>
                  <a:moveTo>
                    <a:pt x="796" y="65"/>
                  </a:moveTo>
                  <a:cubicBezTo>
                    <a:pt x="792" y="65"/>
                    <a:pt x="787" y="67"/>
                    <a:pt x="783" y="68"/>
                  </a:cubicBezTo>
                  <a:cubicBezTo>
                    <a:pt x="778" y="70"/>
                    <a:pt x="773" y="72"/>
                    <a:pt x="768" y="72"/>
                  </a:cubicBezTo>
                  <a:cubicBezTo>
                    <a:pt x="767" y="72"/>
                    <a:pt x="766" y="72"/>
                    <a:pt x="766" y="72"/>
                  </a:cubicBezTo>
                  <a:cubicBezTo>
                    <a:pt x="764" y="75"/>
                    <a:pt x="762" y="76"/>
                    <a:pt x="762" y="81"/>
                  </a:cubicBezTo>
                  <a:cubicBezTo>
                    <a:pt x="765" y="84"/>
                    <a:pt x="768" y="86"/>
                    <a:pt x="771" y="86"/>
                  </a:cubicBezTo>
                  <a:cubicBezTo>
                    <a:pt x="776" y="86"/>
                    <a:pt x="780" y="82"/>
                    <a:pt x="786" y="81"/>
                  </a:cubicBezTo>
                  <a:cubicBezTo>
                    <a:pt x="789" y="80"/>
                    <a:pt x="794" y="81"/>
                    <a:pt x="796" y="80"/>
                  </a:cubicBezTo>
                  <a:cubicBezTo>
                    <a:pt x="801" y="78"/>
                    <a:pt x="804" y="71"/>
                    <a:pt x="803" y="68"/>
                  </a:cubicBezTo>
                  <a:cubicBezTo>
                    <a:pt x="801" y="66"/>
                    <a:pt x="798" y="65"/>
                    <a:pt x="796" y="65"/>
                  </a:cubicBezTo>
                  <a:moveTo>
                    <a:pt x="1237" y="62"/>
                  </a:moveTo>
                  <a:cubicBezTo>
                    <a:pt x="1228" y="64"/>
                    <a:pt x="1220" y="66"/>
                    <a:pt x="1218" y="73"/>
                  </a:cubicBezTo>
                  <a:cubicBezTo>
                    <a:pt x="1225" y="75"/>
                    <a:pt x="1230" y="79"/>
                    <a:pt x="1237" y="80"/>
                  </a:cubicBezTo>
                  <a:cubicBezTo>
                    <a:pt x="1237" y="62"/>
                    <a:pt x="1237" y="62"/>
                    <a:pt x="1237" y="62"/>
                  </a:cubicBezTo>
                  <a:moveTo>
                    <a:pt x="850" y="61"/>
                  </a:moveTo>
                  <a:cubicBezTo>
                    <a:pt x="848" y="61"/>
                    <a:pt x="845" y="62"/>
                    <a:pt x="843" y="62"/>
                  </a:cubicBezTo>
                  <a:cubicBezTo>
                    <a:pt x="843" y="68"/>
                    <a:pt x="850" y="72"/>
                    <a:pt x="856" y="72"/>
                  </a:cubicBezTo>
                  <a:cubicBezTo>
                    <a:pt x="859" y="72"/>
                    <a:pt x="862" y="71"/>
                    <a:pt x="863" y="68"/>
                  </a:cubicBezTo>
                  <a:cubicBezTo>
                    <a:pt x="861" y="64"/>
                    <a:pt x="856" y="61"/>
                    <a:pt x="850" y="61"/>
                  </a:cubicBezTo>
                  <a:moveTo>
                    <a:pt x="1205" y="54"/>
                  </a:moveTo>
                  <a:cubicBezTo>
                    <a:pt x="1200" y="54"/>
                    <a:pt x="1195" y="58"/>
                    <a:pt x="1199" y="63"/>
                  </a:cubicBezTo>
                  <a:cubicBezTo>
                    <a:pt x="1201" y="63"/>
                    <a:pt x="1203" y="64"/>
                    <a:pt x="1205" y="64"/>
                  </a:cubicBezTo>
                  <a:cubicBezTo>
                    <a:pt x="1209" y="64"/>
                    <a:pt x="1212" y="63"/>
                    <a:pt x="1213" y="60"/>
                  </a:cubicBezTo>
                  <a:cubicBezTo>
                    <a:pt x="1213" y="56"/>
                    <a:pt x="1209" y="54"/>
                    <a:pt x="1205" y="54"/>
                  </a:cubicBezTo>
                  <a:moveTo>
                    <a:pt x="941" y="54"/>
                  </a:moveTo>
                  <a:cubicBezTo>
                    <a:pt x="935" y="54"/>
                    <a:pt x="926" y="57"/>
                    <a:pt x="921" y="59"/>
                  </a:cubicBezTo>
                  <a:cubicBezTo>
                    <a:pt x="919" y="61"/>
                    <a:pt x="922" y="63"/>
                    <a:pt x="920" y="65"/>
                  </a:cubicBezTo>
                  <a:cubicBezTo>
                    <a:pt x="916" y="67"/>
                    <a:pt x="913" y="67"/>
                    <a:pt x="910" y="67"/>
                  </a:cubicBezTo>
                  <a:cubicBezTo>
                    <a:pt x="908" y="67"/>
                    <a:pt x="907" y="67"/>
                    <a:pt x="905" y="67"/>
                  </a:cubicBezTo>
                  <a:cubicBezTo>
                    <a:pt x="903" y="67"/>
                    <a:pt x="901" y="66"/>
                    <a:pt x="899" y="66"/>
                  </a:cubicBezTo>
                  <a:cubicBezTo>
                    <a:pt x="896" y="66"/>
                    <a:pt x="894" y="67"/>
                    <a:pt x="891" y="68"/>
                  </a:cubicBezTo>
                  <a:cubicBezTo>
                    <a:pt x="891" y="76"/>
                    <a:pt x="895" y="79"/>
                    <a:pt x="901" y="79"/>
                  </a:cubicBezTo>
                  <a:cubicBezTo>
                    <a:pt x="909" y="79"/>
                    <a:pt x="920" y="73"/>
                    <a:pt x="925" y="70"/>
                  </a:cubicBezTo>
                  <a:cubicBezTo>
                    <a:pt x="927" y="71"/>
                    <a:pt x="930" y="71"/>
                    <a:pt x="932" y="71"/>
                  </a:cubicBezTo>
                  <a:cubicBezTo>
                    <a:pt x="938" y="71"/>
                    <a:pt x="944" y="67"/>
                    <a:pt x="952" y="66"/>
                  </a:cubicBezTo>
                  <a:cubicBezTo>
                    <a:pt x="953" y="57"/>
                    <a:pt x="948" y="54"/>
                    <a:pt x="941" y="54"/>
                  </a:cubicBezTo>
                  <a:moveTo>
                    <a:pt x="882" y="47"/>
                  </a:moveTo>
                  <a:cubicBezTo>
                    <a:pt x="872" y="47"/>
                    <a:pt x="860" y="52"/>
                    <a:pt x="860" y="61"/>
                  </a:cubicBezTo>
                  <a:cubicBezTo>
                    <a:pt x="864" y="67"/>
                    <a:pt x="872" y="68"/>
                    <a:pt x="875" y="74"/>
                  </a:cubicBezTo>
                  <a:cubicBezTo>
                    <a:pt x="864" y="76"/>
                    <a:pt x="852" y="76"/>
                    <a:pt x="848" y="84"/>
                  </a:cubicBezTo>
                  <a:cubicBezTo>
                    <a:pt x="850" y="86"/>
                    <a:pt x="852" y="86"/>
                    <a:pt x="854" y="86"/>
                  </a:cubicBezTo>
                  <a:cubicBezTo>
                    <a:pt x="856" y="86"/>
                    <a:pt x="859" y="85"/>
                    <a:pt x="861" y="84"/>
                  </a:cubicBezTo>
                  <a:cubicBezTo>
                    <a:pt x="864" y="83"/>
                    <a:pt x="867" y="82"/>
                    <a:pt x="870" y="82"/>
                  </a:cubicBezTo>
                  <a:cubicBezTo>
                    <a:pt x="872" y="82"/>
                    <a:pt x="873" y="82"/>
                    <a:pt x="875" y="83"/>
                  </a:cubicBezTo>
                  <a:cubicBezTo>
                    <a:pt x="879" y="77"/>
                    <a:pt x="884" y="73"/>
                    <a:pt x="887" y="68"/>
                  </a:cubicBezTo>
                  <a:cubicBezTo>
                    <a:pt x="882" y="64"/>
                    <a:pt x="872" y="64"/>
                    <a:pt x="868" y="60"/>
                  </a:cubicBezTo>
                  <a:cubicBezTo>
                    <a:pt x="872" y="54"/>
                    <a:pt x="889" y="58"/>
                    <a:pt x="887" y="48"/>
                  </a:cubicBezTo>
                  <a:cubicBezTo>
                    <a:pt x="886" y="47"/>
                    <a:pt x="884" y="47"/>
                    <a:pt x="882" y="47"/>
                  </a:cubicBezTo>
                  <a:moveTo>
                    <a:pt x="929" y="45"/>
                  </a:moveTo>
                  <a:cubicBezTo>
                    <a:pt x="926" y="45"/>
                    <a:pt x="923" y="47"/>
                    <a:pt x="924" y="52"/>
                  </a:cubicBezTo>
                  <a:cubicBezTo>
                    <a:pt x="925" y="53"/>
                    <a:pt x="927" y="53"/>
                    <a:pt x="929" y="53"/>
                  </a:cubicBezTo>
                  <a:cubicBezTo>
                    <a:pt x="929" y="53"/>
                    <a:pt x="930" y="53"/>
                    <a:pt x="930" y="53"/>
                  </a:cubicBezTo>
                  <a:cubicBezTo>
                    <a:pt x="931" y="53"/>
                    <a:pt x="931" y="53"/>
                    <a:pt x="932" y="53"/>
                  </a:cubicBezTo>
                  <a:cubicBezTo>
                    <a:pt x="932" y="53"/>
                    <a:pt x="933" y="53"/>
                    <a:pt x="933" y="53"/>
                  </a:cubicBezTo>
                  <a:cubicBezTo>
                    <a:pt x="936" y="48"/>
                    <a:pt x="933" y="45"/>
                    <a:pt x="929" y="45"/>
                  </a:cubicBezTo>
                  <a:moveTo>
                    <a:pt x="2955" y="34"/>
                  </a:moveTo>
                  <a:cubicBezTo>
                    <a:pt x="2951" y="34"/>
                    <a:pt x="2948" y="35"/>
                    <a:pt x="2947" y="38"/>
                  </a:cubicBezTo>
                  <a:cubicBezTo>
                    <a:pt x="2947" y="42"/>
                    <a:pt x="2956" y="39"/>
                    <a:pt x="2956" y="44"/>
                  </a:cubicBezTo>
                  <a:cubicBezTo>
                    <a:pt x="2955" y="45"/>
                    <a:pt x="2954" y="45"/>
                    <a:pt x="2953" y="45"/>
                  </a:cubicBezTo>
                  <a:cubicBezTo>
                    <a:pt x="2952" y="45"/>
                    <a:pt x="2951" y="45"/>
                    <a:pt x="2950" y="44"/>
                  </a:cubicBezTo>
                  <a:cubicBezTo>
                    <a:pt x="2949" y="44"/>
                    <a:pt x="2949" y="44"/>
                    <a:pt x="2948" y="44"/>
                  </a:cubicBezTo>
                  <a:cubicBezTo>
                    <a:pt x="2947" y="44"/>
                    <a:pt x="2946" y="44"/>
                    <a:pt x="2946" y="45"/>
                  </a:cubicBezTo>
                  <a:cubicBezTo>
                    <a:pt x="2943" y="47"/>
                    <a:pt x="2948" y="51"/>
                    <a:pt x="2944" y="53"/>
                  </a:cubicBezTo>
                  <a:cubicBezTo>
                    <a:pt x="2943" y="53"/>
                    <a:pt x="2942" y="53"/>
                    <a:pt x="2940" y="53"/>
                  </a:cubicBezTo>
                  <a:cubicBezTo>
                    <a:pt x="2934" y="53"/>
                    <a:pt x="2930" y="54"/>
                    <a:pt x="2928" y="58"/>
                  </a:cubicBezTo>
                  <a:cubicBezTo>
                    <a:pt x="2927" y="62"/>
                    <a:pt x="2930" y="61"/>
                    <a:pt x="2930" y="64"/>
                  </a:cubicBezTo>
                  <a:cubicBezTo>
                    <a:pt x="2929" y="67"/>
                    <a:pt x="2924" y="66"/>
                    <a:pt x="2925" y="70"/>
                  </a:cubicBezTo>
                  <a:cubicBezTo>
                    <a:pt x="2927" y="76"/>
                    <a:pt x="2932" y="77"/>
                    <a:pt x="2938" y="77"/>
                  </a:cubicBezTo>
                  <a:cubicBezTo>
                    <a:pt x="2942" y="77"/>
                    <a:pt x="2945" y="77"/>
                    <a:pt x="2949" y="76"/>
                  </a:cubicBezTo>
                  <a:cubicBezTo>
                    <a:pt x="2953" y="76"/>
                    <a:pt x="2957" y="75"/>
                    <a:pt x="2960" y="75"/>
                  </a:cubicBezTo>
                  <a:cubicBezTo>
                    <a:pt x="2964" y="75"/>
                    <a:pt x="2968" y="76"/>
                    <a:pt x="2971" y="79"/>
                  </a:cubicBezTo>
                  <a:cubicBezTo>
                    <a:pt x="2970" y="82"/>
                    <a:pt x="2968" y="83"/>
                    <a:pt x="2965" y="83"/>
                  </a:cubicBezTo>
                  <a:cubicBezTo>
                    <a:pt x="2961" y="83"/>
                    <a:pt x="2956" y="81"/>
                    <a:pt x="2952" y="80"/>
                  </a:cubicBezTo>
                  <a:cubicBezTo>
                    <a:pt x="2951" y="81"/>
                    <a:pt x="2951" y="84"/>
                    <a:pt x="2949" y="85"/>
                  </a:cubicBezTo>
                  <a:cubicBezTo>
                    <a:pt x="2951" y="93"/>
                    <a:pt x="2964" y="99"/>
                    <a:pt x="2976" y="99"/>
                  </a:cubicBezTo>
                  <a:cubicBezTo>
                    <a:pt x="2981" y="99"/>
                    <a:pt x="2987" y="98"/>
                    <a:pt x="2991" y="96"/>
                  </a:cubicBezTo>
                  <a:cubicBezTo>
                    <a:pt x="2995" y="97"/>
                    <a:pt x="2996" y="101"/>
                    <a:pt x="3002" y="101"/>
                  </a:cubicBezTo>
                  <a:cubicBezTo>
                    <a:pt x="3010" y="98"/>
                    <a:pt x="2998" y="88"/>
                    <a:pt x="3007" y="85"/>
                  </a:cubicBezTo>
                  <a:cubicBezTo>
                    <a:pt x="3010" y="86"/>
                    <a:pt x="3009" y="90"/>
                    <a:pt x="3014" y="90"/>
                  </a:cubicBezTo>
                  <a:cubicBezTo>
                    <a:pt x="3021" y="87"/>
                    <a:pt x="3028" y="84"/>
                    <a:pt x="3029" y="76"/>
                  </a:cubicBezTo>
                  <a:cubicBezTo>
                    <a:pt x="3016" y="76"/>
                    <a:pt x="3019" y="63"/>
                    <a:pt x="3006" y="63"/>
                  </a:cubicBezTo>
                  <a:cubicBezTo>
                    <a:pt x="3004" y="63"/>
                    <a:pt x="3003" y="63"/>
                    <a:pt x="3001" y="63"/>
                  </a:cubicBezTo>
                  <a:cubicBezTo>
                    <a:pt x="2993" y="55"/>
                    <a:pt x="2978" y="53"/>
                    <a:pt x="2976" y="41"/>
                  </a:cubicBezTo>
                  <a:cubicBezTo>
                    <a:pt x="2971" y="39"/>
                    <a:pt x="2962" y="34"/>
                    <a:pt x="2955" y="34"/>
                  </a:cubicBezTo>
                  <a:moveTo>
                    <a:pt x="3075" y="120"/>
                  </a:moveTo>
                  <a:cubicBezTo>
                    <a:pt x="3073" y="120"/>
                    <a:pt x="3070" y="120"/>
                    <a:pt x="3069" y="119"/>
                  </a:cubicBezTo>
                  <a:cubicBezTo>
                    <a:pt x="3065" y="113"/>
                    <a:pt x="3071" y="111"/>
                    <a:pt x="3077" y="111"/>
                  </a:cubicBezTo>
                  <a:cubicBezTo>
                    <a:pt x="3082" y="111"/>
                    <a:pt x="3088" y="113"/>
                    <a:pt x="3087" y="118"/>
                  </a:cubicBezTo>
                  <a:cubicBezTo>
                    <a:pt x="3085" y="119"/>
                    <a:pt x="3080" y="120"/>
                    <a:pt x="3075" y="120"/>
                  </a:cubicBezTo>
                  <a:moveTo>
                    <a:pt x="3192" y="43"/>
                  </a:moveTo>
                  <a:cubicBezTo>
                    <a:pt x="3189" y="43"/>
                    <a:pt x="3186" y="42"/>
                    <a:pt x="3184" y="41"/>
                  </a:cubicBezTo>
                  <a:cubicBezTo>
                    <a:pt x="3191" y="36"/>
                    <a:pt x="3198" y="31"/>
                    <a:pt x="3208" y="31"/>
                  </a:cubicBezTo>
                  <a:cubicBezTo>
                    <a:pt x="3211" y="31"/>
                    <a:pt x="3215" y="32"/>
                    <a:pt x="3218" y="33"/>
                  </a:cubicBezTo>
                  <a:cubicBezTo>
                    <a:pt x="3213" y="37"/>
                    <a:pt x="3201" y="43"/>
                    <a:pt x="3192" y="43"/>
                  </a:cubicBezTo>
                  <a:moveTo>
                    <a:pt x="3137" y="10"/>
                  </a:moveTo>
                  <a:cubicBezTo>
                    <a:pt x="3133" y="12"/>
                    <a:pt x="3131" y="16"/>
                    <a:pt x="3126" y="17"/>
                  </a:cubicBezTo>
                  <a:cubicBezTo>
                    <a:pt x="3122" y="15"/>
                    <a:pt x="3118" y="14"/>
                    <a:pt x="3114" y="14"/>
                  </a:cubicBezTo>
                  <a:cubicBezTo>
                    <a:pt x="3104" y="14"/>
                    <a:pt x="3092" y="19"/>
                    <a:pt x="3081" y="19"/>
                  </a:cubicBezTo>
                  <a:cubicBezTo>
                    <a:pt x="3079" y="20"/>
                    <a:pt x="3080" y="25"/>
                    <a:pt x="3077" y="25"/>
                  </a:cubicBezTo>
                  <a:cubicBezTo>
                    <a:pt x="3071" y="23"/>
                    <a:pt x="3065" y="19"/>
                    <a:pt x="3058" y="19"/>
                  </a:cubicBezTo>
                  <a:cubicBezTo>
                    <a:pt x="3055" y="19"/>
                    <a:pt x="3053" y="20"/>
                    <a:pt x="3050" y="22"/>
                  </a:cubicBezTo>
                  <a:cubicBezTo>
                    <a:pt x="3045" y="19"/>
                    <a:pt x="3041" y="16"/>
                    <a:pt x="3033" y="16"/>
                  </a:cubicBezTo>
                  <a:cubicBezTo>
                    <a:pt x="3033" y="16"/>
                    <a:pt x="3032" y="16"/>
                    <a:pt x="3031" y="16"/>
                  </a:cubicBezTo>
                  <a:cubicBezTo>
                    <a:pt x="3028" y="21"/>
                    <a:pt x="3024" y="23"/>
                    <a:pt x="3020" y="23"/>
                  </a:cubicBezTo>
                  <a:cubicBezTo>
                    <a:pt x="3017" y="23"/>
                    <a:pt x="3015" y="22"/>
                    <a:pt x="3012" y="22"/>
                  </a:cubicBezTo>
                  <a:cubicBezTo>
                    <a:pt x="3010" y="22"/>
                    <a:pt x="3007" y="21"/>
                    <a:pt x="3004" y="21"/>
                  </a:cubicBezTo>
                  <a:cubicBezTo>
                    <a:pt x="3003" y="21"/>
                    <a:pt x="3001" y="21"/>
                    <a:pt x="3000" y="22"/>
                  </a:cubicBezTo>
                  <a:cubicBezTo>
                    <a:pt x="2996" y="22"/>
                    <a:pt x="2992" y="26"/>
                    <a:pt x="2989" y="26"/>
                  </a:cubicBezTo>
                  <a:cubicBezTo>
                    <a:pt x="2988" y="26"/>
                    <a:pt x="2987" y="26"/>
                    <a:pt x="2986" y="26"/>
                  </a:cubicBezTo>
                  <a:cubicBezTo>
                    <a:pt x="2985" y="26"/>
                    <a:pt x="2984" y="26"/>
                    <a:pt x="2983" y="26"/>
                  </a:cubicBezTo>
                  <a:cubicBezTo>
                    <a:pt x="2982" y="26"/>
                    <a:pt x="2980" y="26"/>
                    <a:pt x="2979" y="26"/>
                  </a:cubicBezTo>
                  <a:cubicBezTo>
                    <a:pt x="2977" y="26"/>
                    <a:pt x="2975" y="26"/>
                    <a:pt x="2974" y="29"/>
                  </a:cubicBezTo>
                  <a:cubicBezTo>
                    <a:pt x="2975" y="33"/>
                    <a:pt x="2979" y="34"/>
                    <a:pt x="2983" y="34"/>
                  </a:cubicBezTo>
                  <a:cubicBezTo>
                    <a:pt x="2985" y="34"/>
                    <a:pt x="2986" y="34"/>
                    <a:pt x="2987" y="34"/>
                  </a:cubicBezTo>
                  <a:cubicBezTo>
                    <a:pt x="2988" y="34"/>
                    <a:pt x="2989" y="34"/>
                    <a:pt x="2991" y="34"/>
                  </a:cubicBezTo>
                  <a:cubicBezTo>
                    <a:pt x="2993" y="34"/>
                    <a:pt x="2995" y="34"/>
                    <a:pt x="2997" y="35"/>
                  </a:cubicBezTo>
                  <a:cubicBezTo>
                    <a:pt x="2993" y="41"/>
                    <a:pt x="2998" y="47"/>
                    <a:pt x="3000" y="52"/>
                  </a:cubicBezTo>
                  <a:cubicBezTo>
                    <a:pt x="3003" y="55"/>
                    <a:pt x="3007" y="55"/>
                    <a:pt x="3010" y="55"/>
                  </a:cubicBezTo>
                  <a:cubicBezTo>
                    <a:pt x="3015" y="55"/>
                    <a:pt x="3020" y="53"/>
                    <a:pt x="3025" y="51"/>
                  </a:cubicBezTo>
                  <a:cubicBezTo>
                    <a:pt x="3029" y="48"/>
                    <a:pt x="3034" y="46"/>
                    <a:pt x="3038" y="46"/>
                  </a:cubicBezTo>
                  <a:cubicBezTo>
                    <a:pt x="3039" y="46"/>
                    <a:pt x="3041" y="46"/>
                    <a:pt x="3042" y="47"/>
                  </a:cubicBezTo>
                  <a:cubicBezTo>
                    <a:pt x="3035" y="49"/>
                    <a:pt x="3026" y="50"/>
                    <a:pt x="3026" y="60"/>
                  </a:cubicBezTo>
                  <a:cubicBezTo>
                    <a:pt x="3037" y="59"/>
                    <a:pt x="3046" y="54"/>
                    <a:pt x="3056" y="54"/>
                  </a:cubicBezTo>
                  <a:cubicBezTo>
                    <a:pt x="3059" y="54"/>
                    <a:pt x="3062" y="55"/>
                    <a:pt x="3065" y="56"/>
                  </a:cubicBezTo>
                  <a:cubicBezTo>
                    <a:pt x="3076" y="53"/>
                    <a:pt x="3090" y="52"/>
                    <a:pt x="3088" y="38"/>
                  </a:cubicBezTo>
                  <a:cubicBezTo>
                    <a:pt x="3090" y="37"/>
                    <a:pt x="3093" y="35"/>
                    <a:pt x="3095" y="35"/>
                  </a:cubicBezTo>
                  <a:cubicBezTo>
                    <a:pt x="3096" y="35"/>
                    <a:pt x="3097" y="36"/>
                    <a:pt x="3098" y="36"/>
                  </a:cubicBezTo>
                  <a:cubicBezTo>
                    <a:pt x="3099" y="40"/>
                    <a:pt x="3093" y="39"/>
                    <a:pt x="3094" y="44"/>
                  </a:cubicBezTo>
                  <a:cubicBezTo>
                    <a:pt x="3095" y="47"/>
                    <a:pt x="3102" y="46"/>
                    <a:pt x="3101" y="51"/>
                  </a:cubicBezTo>
                  <a:cubicBezTo>
                    <a:pt x="3091" y="57"/>
                    <a:pt x="3076" y="59"/>
                    <a:pt x="3066" y="64"/>
                  </a:cubicBezTo>
                  <a:cubicBezTo>
                    <a:pt x="3068" y="70"/>
                    <a:pt x="3077" y="70"/>
                    <a:pt x="3079" y="75"/>
                  </a:cubicBezTo>
                  <a:cubicBezTo>
                    <a:pt x="3067" y="75"/>
                    <a:pt x="3057" y="62"/>
                    <a:pt x="3042" y="62"/>
                  </a:cubicBezTo>
                  <a:cubicBezTo>
                    <a:pt x="3041" y="62"/>
                    <a:pt x="3039" y="62"/>
                    <a:pt x="3037" y="62"/>
                  </a:cubicBezTo>
                  <a:cubicBezTo>
                    <a:pt x="3034" y="63"/>
                    <a:pt x="3028" y="67"/>
                    <a:pt x="3028" y="70"/>
                  </a:cubicBezTo>
                  <a:cubicBezTo>
                    <a:pt x="3027" y="79"/>
                    <a:pt x="3051" y="79"/>
                    <a:pt x="3055" y="87"/>
                  </a:cubicBezTo>
                  <a:cubicBezTo>
                    <a:pt x="3044" y="92"/>
                    <a:pt x="3026" y="89"/>
                    <a:pt x="3015" y="96"/>
                  </a:cubicBezTo>
                  <a:cubicBezTo>
                    <a:pt x="3015" y="99"/>
                    <a:pt x="3014" y="100"/>
                    <a:pt x="3015" y="103"/>
                  </a:cubicBezTo>
                  <a:cubicBezTo>
                    <a:pt x="3022" y="102"/>
                    <a:pt x="3031" y="99"/>
                    <a:pt x="3037" y="99"/>
                  </a:cubicBezTo>
                  <a:cubicBezTo>
                    <a:pt x="3038" y="99"/>
                    <a:pt x="3040" y="99"/>
                    <a:pt x="3041" y="99"/>
                  </a:cubicBezTo>
                  <a:cubicBezTo>
                    <a:pt x="3041" y="105"/>
                    <a:pt x="3034" y="104"/>
                    <a:pt x="3035" y="110"/>
                  </a:cubicBezTo>
                  <a:cubicBezTo>
                    <a:pt x="3037" y="114"/>
                    <a:pt x="3039" y="115"/>
                    <a:pt x="3041" y="115"/>
                  </a:cubicBezTo>
                  <a:cubicBezTo>
                    <a:pt x="3044" y="115"/>
                    <a:pt x="3047" y="114"/>
                    <a:pt x="3050" y="112"/>
                  </a:cubicBezTo>
                  <a:cubicBezTo>
                    <a:pt x="3052" y="111"/>
                    <a:pt x="3055" y="110"/>
                    <a:pt x="3057" y="110"/>
                  </a:cubicBezTo>
                  <a:cubicBezTo>
                    <a:pt x="3058" y="110"/>
                    <a:pt x="3058" y="110"/>
                    <a:pt x="3059" y="110"/>
                  </a:cubicBezTo>
                  <a:cubicBezTo>
                    <a:pt x="3058" y="117"/>
                    <a:pt x="3048" y="118"/>
                    <a:pt x="3041" y="121"/>
                  </a:cubicBezTo>
                  <a:cubicBezTo>
                    <a:pt x="3031" y="117"/>
                    <a:pt x="3026" y="105"/>
                    <a:pt x="3013" y="105"/>
                  </a:cubicBezTo>
                  <a:cubicBezTo>
                    <a:pt x="3010" y="105"/>
                    <a:pt x="3008" y="106"/>
                    <a:pt x="3004" y="107"/>
                  </a:cubicBezTo>
                  <a:cubicBezTo>
                    <a:pt x="3003" y="114"/>
                    <a:pt x="3013" y="112"/>
                    <a:pt x="3013" y="118"/>
                  </a:cubicBezTo>
                  <a:cubicBezTo>
                    <a:pt x="3007" y="121"/>
                    <a:pt x="2996" y="122"/>
                    <a:pt x="2994" y="129"/>
                  </a:cubicBezTo>
                  <a:cubicBezTo>
                    <a:pt x="2996" y="133"/>
                    <a:pt x="3000" y="134"/>
                    <a:pt x="3005" y="134"/>
                  </a:cubicBezTo>
                  <a:cubicBezTo>
                    <a:pt x="3009" y="134"/>
                    <a:pt x="3014" y="133"/>
                    <a:pt x="3018" y="132"/>
                  </a:cubicBezTo>
                  <a:cubicBezTo>
                    <a:pt x="3024" y="134"/>
                    <a:pt x="3029" y="137"/>
                    <a:pt x="3036" y="138"/>
                  </a:cubicBezTo>
                  <a:cubicBezTo>
                    <a:pt x="3043" y="133"/>
                    <a:pt x="3051" y="132"/>
                    <a:pt x="3060" y="132"/>
                  </a:cubicBezTo>
                  <a:cubicBezTo>
                    <a:pt x="3064" y="132"/>
                    <a:pt x="3069" y="133"/>
                    <a:pt x="3074" y="133"/>
                  </a:cubicBezTo>
                  <a:cubicBezTo>
                    <a:pt x="3079" y="133"/>
                    <a:pt x="3084" y="134"/>
                    <a:pt x="3089" y="134"/>
                  </a:cubicBezTo>
                  <a:cubicBezTo>
                    <a:pt x="3098" y="134"/>
                    <a:pt x="3107" y="132"/>
                    <a:pt x="3115" y="127"/>
                  </a:cubicBezTo>
                  <a:cubicBezTo>
                    <a:pt x="3114" y="118"/>
                    <a:pt x="3093" y="125"/>
                    <a:pt x="3094" y="113"/>
                  </a:cubicBezTo>
                  <a:cubicBezTo>
                    <a:pt x="3095" y="114"/>
                    <a:pt x="3097" y="114"/>
                    <a:pt x="3098" y="114"/>
                  </a:cubicBezTo>
                  <a:cubicBezTo>
                    <a:pt x="3105" y="114"/>
                    <a:pt x="3108" y="107"/>
                    <a:pt x="3114" y="105"/>
                  </a:cubicBezTo>
                  <a:cubicBezTo>
                    <a:pt x="3115" y="105"/>
                    <a:pt x="3117" y="104"/>
                    <a:pt x="3118" y="104"/>
                  </a:cubicBezTo>
                  <a:cubicBezTo>
                    <a:pt x="3119" y="104"/>
                    <a:pt x="3120" y="104"/>
                    <a:pt x="3120" y="105"/>
                  </a:cubicBezTo>
                  <a:cubicBezTo>
                    <a:pt x="3121" y="105"/>
                    <a:pt x="3122" y="105"/>
                    <a:pt x="3122" y="105"/>
                  </a:cubicBezTo>
                  <a:cubicBezTo>
                    <a:pt x="3125" y="105"/>
                    <a:pt x="3128" y="104"/>
                    <a:pt x="3131" y="101"/>
                  </a:cubicBezTo>
                  <a:cubicBezTo>
                    <a:pt x="3131" y="98"/>
                    <a:pt x="3127" y="98"/>
                    <a:pt x="3127" y="95"/>
                  </a:cubicBezTo>
                  <a:cubicBezTo>
                    <a:pt x="3132" y="93"/>
                    <a:pt x="3139" y="94"/>
                    <a:pt x="3139" y="89"/>
                  </a:cubicBezTo>
                  <a:cubicBezTo>
                    <a:pt x="3137" y="83"/>
                    <a:pt x="3123" y="87"/>
                    <a:pt x="3122" y="80"/>
                  </a:cubicBezTo>
                  <a:cubicBezTo>
                    <a:pt x="3123" y="78"/>
                    <a:pt x="3124" y="76"/>
                    <a:pt x="3127" y="75"/>
                  </a:cubicBezTo>
                  <a:cubicBezTo>
                    <a:pt x="3132" y="76"/>
                    <a:pt x="3133" y="79"/>
                    <a:pt x="3139" y="79"/>
                  </a:cubicBezTo>
                  <a:cubicBezTo>
                    <a:pt x="3139" y="79"/>
                    <a:pt x="3140" y="79"/>
                    <a:pt x="3141" y="79"/>
                  </a:cubicBezTo>
                  <a:cubicBezTo>
                    <a:pt x="3141" y="75"/>
                    <a:pt x="3135" y="75"/>
                    <a:pt x="3137" y="70"/>
                  </a:cubicBezTo>
                  <a:cubicBezTo>
                    <a:pt x="3139" y="69"/>
                    <a:pt x="3141" y="69"/>
                    <a:pt x="3142" y="69"/>
                  </a:cubicBezTo>
                  <a:cubicBezTo>
                    <a:pt x="3147" y="69"/>
                    <a:pt x="3151" y="70"/>
                    <a:pt x="3155" y="71"/>
                  </a:cubicBezTo>
                  <a:cubicBezTo>
                    <a:pt x="3159" y="73"/>
                    <a:pt x="3163" y="74"/>
                    <a:pt x="3167" y="74"/>
                  </a:cubicBezTo>
                  <a:cubicBezTo>
                    <a:pt x="3168" y="74"/>
                    <a:pt x="3169" y="74"/>
                    <a:pt x="3170" y="73"/>
                  </a:cubicBezTo>
                  <a:cubicBezTo>
                    <a:pt x="3173" y="71"/>
                    <a:pt x="3171" y="67"/>
                    <a:pt x="3170" y="64"/>
                  </a:cubicBezTo>
                  <a:cubicBezTo>
                    <a:pt x="3173" y="63"/>
                    <a:pt x="3177" y="63"/>
                    <a:pt x="3178" y="61"/>
                  </a:cubicBezTo>
                  <a:cubicBezTo>
                    <a:pt x="3180" y="59"/>
                    <a:pt x="3176" y="55"/>
                    <a:pt x="3182" y="54"/>
                  </a:cubicBezTo>
                  <a:cubicBezTo>
                    <a:pt x="3182" y="54"/>
                    <a:pt x="3183" y="53"/>
                    <a:pt x="3184" y="53"/>
                  </a:cubicBezTo>
                  <a:cubicBezTo>
                    <a:pt x="3187" y="53"/>
                    <a:pt x="3191" y="55"/>
                    <a:pt x="3194" y="55"/>
                  </a:cubicBezTo>
                  <a:cubicBezTo>
                    <a:pt x="3203" y="43"/>
                    <a:pt x="3227" y="44"/>
                    <a:pt x="3235" y="32"/>
                  </a:cubicBezTo>
                  <a:cubicBezTo>
                    <a:pt x="3234" y="32"/>
                    <a:pt x="3233" y="31"/>
                    <a:pt x="3232" y="31"/>
                  </a:cubicBezTo>
                  <a:cubicBezTo>
                    <a:pt x="3230" y="31"/>
                    <a:pt x="3229" y="32"/>
                    <a:pt x="3227" y="33"/>
                  </a:cubicBezTo>
                  <a:cubicBezTo>
                    <a:pt x="3226" y="33"/>
                    <a:pt x="3224" y="34"/>
                    <a:pt x="3223" y="34"/>
                  </a:cubicBezTo>
                  <a:cubicBezTo>
                    <a:pt x="3222" y="34"/>
                    <a:pt x="3221" y="33"/>
                    <a:pt x="3220" y="33"/>
                  </a:cubicBezTo>
                  <a:cubicBezTo>
                    <a:pt x="3228" y="22"/>
                    <a:pt x="3260" y="34"/>
                    <a:pt x="3266" y="20"/>
                  </a:cubicBezTo>
                  <a:cubicBezTo>
                    <a:pt x="3253" y="15"/>
                    <a:pt x="3238" y="13"/>
                    <a:pt x="3222" y="13"/>
                  </a:cubicBezTo>
                  <a:cubicBezTo>
                    <a:pt x="3214" y="13"/>
                    <a:pt x="3206" y="14"/>
                    <a:pt x="3198" y="14"/>
                  </a:cubicBezTo>
                  <a:cubicBezTo>
                    <a:pt x="3190" y="14"/>
                    <a:pt x="3182" y="15"/>
                    <a:pt x="3175" y="15"/>
                  </a:cubicBezTo>
                  <a:cubicBezTo>
                    <a:pt x="3161" y="15"/>
                    <a:pt x="3148" y="14"/>
                    <a:pt x="3137" y="10"/>
                  </a:cubicBezTo>
                  <a:moveTo>
                    <a:pt x="3537" y="345"/>
                  </a:moveTo>
                  <a:cubicBezTo>
                    <a:pt x="3513" y="345"/>
                    <a:pt x="3486" y="343"/>
                    <a:pt x="3468" y="336"/>
                  </a:cubicBezTo>
                  <a:cubicBezTo>
                    <a:pt x="3467" y="329"/>
                    <a:pt x="3475" y="329"/>
                    <a:pt x="3476" y="324"/>
                  </a:cubicBezTo>
                  <a:cubicBezTo>
                    <a:pt x="3476" y="318"/>
                    <a:pt x="3472" y="312"/>
                    <a:pt x="3473" y="309"/>
                  </a:cubicBezTo>
                  <a:cubicBezTo>
                    <a:pt x="3473" y="308"/>
                    <a:pt x="3473" y="307"/>
                    <a:pt x="3474" y="307"/>
                  </a:cubicBezTo>
                  <a:cubicBezTo>
                    <a:pt x="3482" y="307"/>
                    <a:pt x="3509" y="311"/>
                    <a:pt x="3523" y="315"/>
                  </a:cubicBezTo>
                  <a:cubicBezTo>
                    <a:pt x="3537" y="318"/>
                    <a:pt x="3549" y="324"/>
                    <a:pt x="3554" y="334"/>
                  </a:cubicBezTo>
                  <a:cubicBezTo>
                    <a:pt x="3552" y="338"/>
                    <a:pt x="3549" y="342"/>
                    <a:pt x="3546" y="345"/>
                  </a:cubicBezTo>
                  <a:cubicBezTo>
                    <a:pt x="3543" y="345"/>
                    <a:pt x="3540" y="345"/>
                    <a:pt x="3537" y="345"/>
                  </a:cubicBezTo>
                  <a:moveTo>
                    <a:pt x="3376" y="0"/>
                  </a:moveTo>
                  <a:cubicBezTo>
                    <a:pt x="3372" y="0"/>
                    <a:pt x="3370" y="2"/>
                    <a:pt x="3368" y="4"/>
                  </a:cubicBezTo>
                  <a:cubicBezTo>
                    <a:pt x="3366" y="15"/>
                    <a:pt x="3373" y="19"/>
                    <a:pt x="3376" y="25"/>
                  </a:cubicBezTo>
                  <a:cubicBezTo>
                    <a:pt x="3375" y="26"/>
                    <a:pt x="3372" y="27"/>
                    <a:pt x="3370" y="27"/>
                  </a:cubicBezTo>
                  <a:cubicBezTo>
                    <a:pt x="3367" y="27"/>
                    <a:pt x="3364" y="26"/>
                    <a:pt x="3361" y="25"/>
                  </a:cubicBezTo>
                  <a:cubicBezTo>
                    <a:pt x="3358" y="24"/>
                    <a:pt x="3354" y="23"/>
                    <a:pt x="3351" y="23"/>
                  </a:cubicBezTo>
                  <a:cubicBezTo>
                    <a:pt x="3350" y="23"/>
                    <a:pt x="3350" y="23"/>
                    <a:pt x="3350" y="23"/>
                  </a:cubicBezTo>
                  <a:cubicBezTo>
                    <a:pt x="3348" y="27"/>
                    <a:pt x="3348" y="32"/>
                    <a:pt x="3343" y="33"/>
                  </a:cubicBezTo>
                  <a:cubicBezTo>
                    <a:pt x="3341" y="30"/>
                    <a:pt x="3343" y="24"/>
                    <a:pt x="3342" y="20"/>
                  </a:cubicBezTo>
                  <a:cubicBezTo>
                    <a:pt x="3339" y="14"/>
                    <a:pt x="3333" y="13"/>
                    <a:pt x="3326" y="13"/>
                  </a:cubicBezTo>
                  <a:cubicBezTo>
                    <a:pt x="3324" y="13"/>
                    <a:pt x="3323" y="13"/>
                    <a:pt x="3321" y="13"/>
                  </a:cubicBezTo>
                  <a:cubicBezTo>
                    <a:pt x="3319" y="13"/>
                    <a:pt x="3318" y="14"/>
                    <a:pt x="3316" y="14"/>
                  </a:cubicBezTo>
                  <a:cubicBezTo>
                    <a:pt x="3314" y="14"/>
                    <a:pt x="3312" y="13"/>
                    <a:pt x="3310" y="13"/>
                  </a:cubicBezTo>
                  <a:cubicBezTo>
                    <a:pt x="3303" y="12"/>
                    <a:pt x="3296" y="7"/>
                    <a:pt x="3289" y="7"/>
                  </a:cubicBezTo>
                  <a:cubicBezTo>
                    <a:pt x="3287" y="7"/>
                    <a:pt x="3284" y="8"/>
                    <a:pt x="3282" y="10"/>
                  </a:cubicBezTo>
                  <a:cubicBezTo>
                    <a:pt x="3282" y="10"/>
                    <a:pt x="3282" y="11"/>
                    <a:pt x="3281" y="11"/>
                  </a:cubicBezTo>
                  <a:cubicBezTo>
                    <a:pt x="3283" y="16"/>
                    <a:pt x="3283" y="20"/>
                    <a:pt x="3286" y="23"/>
                  </a:cubicBezTo>
                  <a:cubicBezTo>
                    <a:pt x="3290" y="29"/>
                    <a:pt x="3302" y="29"/>
                    <a:pt x="3305" y="36"/>
                  </a:cubicBezTo>
                  <a:cubicBezTo>
                    <a:pt x="3304" y="37"/>
                    <a:pt x="3303" y="37"/>
                    <a:pt x="3303" y="38"/>
                  </a:cubicBezTo>
                  <a:cubicBezTo>
                    <a:pt x="3303" y="38"/>
                    <a:pt x="3302" y="38"/>
                    <a:pt x="3302" y="38"/>
                  </a:cubicBezTo>
                  <a:cubicBezTo>
                    <a:pt x="3296" y="38"/>
                    <a:pt x="3292" y="36"/>
                    <a:pt x="3289" y="34"/>
                  </a:cubicBezTo>
                  <a:cubicBezTo>
                    <a:pt x="3285" y="32"/>
                    <a:pt x="3282" y="30"/>
                    <a:pt x="3278" y="30"/>
                  </a:cubicBezTo>
                  <a:cubicBezTo>
                    <a:pt x="3275" y="30"/>
                    <a:pt x="3272" y="30"/>
                    <a:pt x="3269" y="33"/>
                  </a:cubicBezTo>
                  <a:cubicBezTo>
                    <a:pt x="3267" y="36"/>
                    <a:pt x="3270" y="38"/>
                    <a:pt x="3267" y="41"/>
                  </a:cubicBezTo>
                  <a:cubicBezTo>
                    <a:pt x="3265" y="41"/>
                    <a:pt x="3264" y="41"/>
                    <a:pt x="3263" y="41"/>
                  </a:cubicBezTo>
                  <a:cubicBezTo>
                    <a:pt x="3256" y="41"/>
                    <a:pt x="3255" y="45"/>
                    <a:pt x="3249" y="46"/>
                  </a:cubicBezTo>
                  <a:cubicBezTo>
                    <a:pt x="3246" y="43"/>
                    <a:pt x="3243" y="42"/>
                    <a:pt x="3241" y="42"/>
                  </a:cubicBezTo>
                  <a:cubicBezTo>
                    <a:pt x="3236" y="42"/>
                    <a:pt x="3233" y="45"/>
                    <a:pt x="3229" y="48"/>
                  </a:cubicBezTo>
                  <a:cubicBezTo>
                    <a:pt x="3224" y="52"/>
                    <a:pt x="3220" y="55"/>
                    <a:pt x="3213" y="55"/>
                  </a:cubicBezTo>
                  <a:cubicBezTo>
                    <a:pt x="3212" y="55"/>
                    <a:pt x="3211" y="55"/>
                    <a:pt x="3209" y="55"/>
                  </a:cubicBezTo>
                  <a:cubicBezTo>
                    <a:pt x="3209" y="61"/>
                    <a:pt x="3209" y="61"/>
                    <a:pt x="3209" y="61"/>
                  </a:cubicBezTo>
                  <a:cubicBezTo>
                    <a:pt x="3220" y="65"/>
                    <a:pt x="3239" y="59"/>
                    <a:pt x="3240" y="71"/>
                  </a:cubicBezTo>
                  <a:cubicBezTo>
                    <a:pt x="3241" y="74"/>
                    <a:pt x="3235" y="82"/>
                    <a:pt x="3229" y="84"/>
                  </a:cubicBezTo>
                  <a:cubicBezTo>
                    <a:pt x="3228" y="84"/>
                    <a:pt x="3227" y="84"/>
                    <a:pt x="3226" y="84"/>
                  </a:cubicBezTo>
                  <a:cubicBezTo>
                    <a:pt x="3224" y="84"/>
                    <a:pt x="3221" y="83"/>
                    <a:pt x="3218" y="83"/>
                  </a:cubicBezTo>
                  <a:cubicBezTo>
                    <a:pt x="3215" y="82"/>
                    <a:pt x="3211" y="82"/>
                    <a:pt x="3208" y="82"/>
                  </a:cubicBezTo>
                  <a:cubicBezTo>
                    <a:pt x="3207" y="82"/>
                    <a:pt x="3206" y="82"/>
                    <a:pt x="3205" y="82"/>
                  </a:cubicBezTo>
                  <a:cubicBezTo>
                    <a:pt x="3193" y="83"/>
                    <a:pt x="3183" y="92"/>
                    <a:pt x="3175" y="93"/>
                  </a:cubicBezTo>
                  <a:cubicBezTo>
                    <a:pt x="3174" y="93"/>
                    <a:pt x="3174" y="93"/>
                    <a:pt x="3173" y="93"/>
                  </a:cubicBezTo>
                  <a:cubicBezTo>
                    <a:pt x="3170" y="93"/>
                    <a:pt x="3168" y="93"/>
                    <a:pt x="3166" y="92"/>
                  </a:cubicBezTo>
                  <a:cubicBezTo>
                    <a:pt x="3164" y="92"/>
                    <a:pt x="3162" y="91"/>
                    <a:pt x="3160" y="91"/>
                  </a:cubicBezTo>
                  <a:cubicBezTo>
                    <a:pt x="3158" y="91"/>
                    <a:pt x="3156" y="92"/>
                    <a:pt x="3155" y="93"/>
                  </a:cubicBezTo>
                  <a:cubicBezTo>
                    <a:pt x="3154" y="98"/>
                    <a:pt x="3158" y="106"/>
                    <a:pt x="3165" y="108"/>
                  </a:cubicBezTo>
                  <a:cubicBezTo>
                    <a:pt x="3170" y="108"/>
                    <a:pt x="3171" y="103"/>
                    <a:pt x="3176" y="103"/>
                  </a:cubicBezTo>
                  <a:cubicBezTo>
                    <a:pt x="3184" y="107"/>
                    <a:pt x="3185" y="114"/>
                    <a:pt x="3195" y="114"/>
                  </a:cubicBezTo>
                  <a:cubicBezTo>
                    <a:pt x="3195" y="114"/>
                    <a:pt x="3196" y="114"/>
                    <a:pt x="3196" y="114"/>
                  </a:cubicBezTo>
                  <a:cubicBezTo>
                    <a:pt x="3202" y="114"/>
                    <a:pt x="3210" y="108"/>
                    <a:pt x="3217" y="108"/>
                  </a:cubicBezTo>
                  <a:cubicBezTo>
                    <a:pt x="3220" y="108"/>
                    <a:pt x="3222" y="109"/>
                    <a:pt x="3224" y="114"/>
                  </a:cubicBezTo>
                  <a:cubicBezTo>
                    <a:pt x="3216" y="118"/>
                    <a:pt x="3200" y="114"/>
                    <a:pt x="3196" y="121"/>
                  </a:cubicBezTo>
                  <a:cubicBezTo>
                    <a:pt x="3191" y="119"/>
                    <a:pt x="3186" y="116"/>
                    <a:pt x="3180" y="116"/>
                  </a:cubicBezTo>
                  <a:cubicBezTo>
                    <a:pt x="3178" y="116"/>
                    <a:pt x="3176" y="116"/>
                    <a:pt x="3174" y="117"/>
                  </a:cubicBezTo>
                  <a:cubicBezTo>
                    <a:pt x="3174" y="129"/>
                    <a:pt x="3190" y="127"/>
                    <a:pt x="3201" y="129"/>
                  </a:cubicBezTo>
                  <a:cubicBezTo>
                    <a:pt x="3206" y="135"/>
                    <a:pt x="3211" y="145"/>
                    <a:pt x="3221" y="145"/>
                  </a:cubicBezTo>
                  <a:cubicBezTo>
                    <a:pt x="3222" y="145"/>
                    <a:pt x="3223" y="145"/>
                    <a:pt x="3224" y="145"/>
                  </a:cubicBezTo>
                  <a:cubicBezTo>
                    <a:pt x="3224" y="139"/>
                    <a:pt x="3218" y="139"/>
                    <a:pt x="3219" y="134"/>
                  </a:cubicBezTo>
                  <a:cubicBezTo>
                    <a:pt x="3222" y="134"/>
                    <a:pt x="3224" y="134"/>
                    <a:pt x="3227" y="134"/>
                  </a:cubicBezTo>
                  <a:cubicBezTo>
                    <a:pt x="3232" y="134"/>
                    <a:pt x="3238" y="134"/>
                    <a:pt x="3244" y="133"/>
                  </a:cubicBezTo>
                  <a:cubicBezTo>
                    <a:pt x="3250" y="133"/>
                    <a:pt x="3256" y="132"/>
                    <a:pt x="3262" y="132"/>
                  </a:cubicBezTo>
                  <a:cubicBezTo>
                    <a:pt x="3267" y="132"/>
                    <a:pt x="3272" y="132"/>
                    <a:pt x="3277" y="134"/>
                  </a:cubicBezTo>
                  <a:cubicBezTo>
                    <a:pt x="3283" y="135"/>
                    <a:pt x="3283" y="140"/>
                    <a:pt x="3288" y="145"/>
                  </a:cubicBezTo>
                  <a:cubicBezTo>
                    <a:pt x="3298" y="154"/>
                    <a:pt x="3317" y="162"/>
                    <a:pt x="3323" y="172"/>
                  </a:cubicBezTo>
                  <a:cubicBezTo>
                    <a:pt x="3323" y="176"/>
                    <a:pt x="3325" y="178"/>
                    <a:pt x="3326" y="181"/>
                  </a:cubicBezTo>
                  <a:cubicBezTo>
                    <a:pt x="3335" y="184"/>
                    <a:pt x="3348" y="196"/>
                    <a:pt x="3330" y="199"/>
                  </a:cubicBezTo>
                  <a:cubicBezTo>
                    <a:pt x="3331" y="204"/>
                    <a:pt x="3330" y="209"/>
                    <a:pt x="3331" y="213"/>
                  </a:cubicBezTo>
                  <a:cubicBezTo>
                    <a:pt x="3333" y="214"/>
                    <a:pt x="3335" y="214"/>
                    <a:pt x="3336" y="214"/>
                  </a:cubicBezTo>
                  <a:cubicBezTo>
                    <a:pt x="3343" y="214"/>
                    <a:pt x="3346" y="207"/>
                    <a:pt x="3353" y="206"/>
                  </a:cubicBezTo>
                  <a:cubicBezTo>
                    <a:pt x="3354" y="206"/>
                    <a:pt x="3355" y="206"/>
                    <a:pt x="3356" y="206"/>
                  </a:cubicBezTo>
                  <a:cubicBezTo>
                    <a:pt x="3370" y="206"/>
                    <a:pt x="3381" y="218"/>
                    <a:pt x="3378" y="229"/>
                  </a:cubicBezTo>
                  <a:cubicBezTo>
                    <a:pt x="3366" y="228"/>
                    <a:pt x="3358" y="218"/>
                    <a:pt x="3347" y="218"/>
                  </a:cubicBezTo>
                  <a:cubicBezTo>
                    <a:pt x="3345" y="218"/>
                    <a:pt x="3343" y="218"/>
                    <a:pt x="3341" y="219"/>
                  </a:cubicBezTo>
                  <a:cubicBezTo>
                    <a:pt x="3348" y="230"/>
                    <a:pt x="3371" y="228"/>
                    <a:pt x="3380" y="239"/>
                  </a:cubicBezTo>
                  <a:cubicBezTo>
                    <a:pt x="3377" y="243"/>
                    <a:pt x="3376" y="249"/>
                    <a:pt x="3372" y="252"/>
                  </a:cubicBezTo>
                  <a:cubicBezTo>
                    <a:pt x="3371" y="252"/>
                    <a:pt x="3369" y="251"/>
                    <a:pt x="3367" y="251"/>
                  </a:cubicBezTo>
                  <a:cubicBezTo>
                    <a:pt x="3364" y="251"/>
                    <a:pt x="3360" y="253"/>
                    <a:pt x="3359" y="254"/>
                  </a:cubicBezTo>
                  <a:cubicBezTo>
                    <a:pt x="3358" y="258"/>
                    <a:pt x="3364" y="257"/>
                    <a:pt x="3364" y="261"/>
                  </a:cubicBezTo>
                  <a:cubicBezTo>
                    <a:pt x="3362" y="264"/>
                    <a:pt x="3353" y="261"/>
                    <a:pt x="3354" y="266"/>
                  </a:cubicBezTo>
                  <a:cubicBezTo>
                    <a:pt x="3354" y="268"/>
                    <a:pt x="3355" y="268"/>
                    <a:pt x="3357" y="268"/>
                  </a:cubicBezTo>
                  <a:cubicBezTo>
                    <a:pt x="3358" y="268"/>
                    <a:pt x="3359" y="268"/>
                    <a:pt x="3360" y="267"/>
                  </a:cubicBezTo>
                  <a:cubicBezTo>
                    <a:pt x="3361" y="267"/>
                    <a:pt x="3362" y="267"/>
                    <a:pt x="3363" y="267"/>
                  </a:cubicBezTo>
                  <a:cubicBezTo>
                    <a:pt x="3365" y="267"/>
                    <a:pt x="3366" y="268"/>
                    <a:pt x="3367" y="269"/>
                  </a:cubicBezTo>
                  <a:cubicBezTo>
                    <a:pt x="3360" y="272"/>
                    <a:pt x="3352" y="274"/>
                    <a:pt x="3352" y="282"/>
                  </a:cubicBezTo>
                  <a:cubicBezTo>
                    <a:pt x="3354" y="285"/>
                    <a:pt x="3358" y="286"/>
                    <a:pt x="3362" y="288"/>
                  </a:cubicBezTo>
                  <a:cubicBezTo>
                    <a:pt x="3365" y="294"/>
                    <a:pt x="3359" y="308"/>
                    <a:pt x="3369" y="311"/>
                  </a:cubicBezTo>
                  <a:cubicBezTo>
                    <a:pt x="3373" y="310"/>
                    <a:pt x="3374" y="305"/>
                    <a:pt x="3379" y="305"/>
                  </a:cubicBezTo>
                  <a:cubicBezTo>
                    <a:pt x="3380" y="305"/>
                    <a:pt x="3380" y="305"/>
                    <a:pt x="3381" y="305"/>
                  </a:cubicBezTo>
                  <a:cubicBezTo>
                    <a:pt x="3381" y="307"/>
                    <a:pt x="3385" y="306"/>
                    <a:pt x="3384" y="308"/>
                  </a:cubicBezTo>
                  <a:cubicBezTo>
                    <a:pt x="3381" y="315"/>
                    <a:pt x="3371" y="316"/>
                    <a:pt x="3371" y="323"/>
                  </a:cubicBezTo>
                  <a:cubicBezTo>
                    <a:pt x="3370" y="335"/>
                    <a:pt x="3395" y="345"/>
                    <a:pt x="3401" y="353"/>
                  </a:cubicBezTo>
                  <a:cubicBezTo>
                    <a:pt x="3401" y="356"/>
                    <a:pt x="3399" y="356"/>
                    <a:pt x="3400" y="359"/>
                  </a:cubicBezTo>
                  <a:cubicBezTo>
                    <a:pt x="3402" y="361"/>
                    <a:pt x="3405" y="362"/>
                    <a:pt x="3408" y="362"/>
                  </a:cubicBezTo>
                  <a:cubicBezTo>
                    <a:pt x="3410" y="362"/>
                    <a:pt x="3412" y="361"/>
                    <a:pt x="3414" y="361"/>
                  </a:cubicBezTo>
                  <a:cubicBezTo>
                    <a:pt x="3417" y="361"/>
                    <a:pt x="3419" y="361"/>
                    <a:pt x="3422" y="361"/>
                  </a:cubicBezTo>
                  <a:cubicBezTo>
                    <a:pt x="3422" y="361"/>
                    <a:pt x="3423" y="361"/>
                    <a:pt x="3424" y="361"/>
                  </a:cubicBezTo>
                  <a:cubicBezTo>
                    <a:pt x="3429" y="367"/>
                    <a:pt x="3435" y="373"/>
                    <a:pt x="3447" y="373"/>
                  </a:cubicBezTo>
                  <a:cubicBezTo>
                    <a:pt x="3448" y="373"/>
                    <a:pt x="3449" y="373"/>
                    <a:pt x="3450" y="373"/>
                  </a:cubicBezTo>
                  <a:cubicBezTo>
                    <a:pt x="3456" y="370"/>
                    <a:pt x="3454" y="361"/>
                    <a:pt x="3462" y="359"/>
                  </a:cubicBezTo>
                  <a:cubicBezTo>
                    <a:pt x="3481" y="361"/>
                    <a:pt x="3512" y="369"/>
                    <a:pt x="3536" y="369"/>
                  </a:cubicBezTo>
                  <a:cubicBezTo>
                    <a:pt x="3546" y="369"/>
                    <a:pt x="3556" y="368"/>
                    <a:pt x="3563" y="364"/>
                  </a:cubicBezTo>
                  <a:cubicBezTo>
                    <a:pt x="3572" y="358"/>
                    <a:pt x="3583" y="341"/>
                    <a:pt x="3583" y="334"/>
                  </a:cubicBezTo>
                  <a:cubicBezTo>
                    <a:pt x="3582" y="330"/>
                    <a:pt x="3579" y="322"/>
                    <a:pt x="3577" y="319"/>
                  </a:cubicBezTo>
                  <a:cubicBezTo>
                    <a:pt x="3569" y="306"/>
                    <a:pt x="3547" y="299"/>
                    <a:pt x="3529" y="293"/>
                  </a:cubicBezTo>
                  <a:cubicBezTo>
                    <a:pt x="3540" y="283"/>
                    <a:pt x="3549" y="272"/>
                    <a:pt x="3564" y="265"/>
                  </a:cubicBezTo>
                  <a:cubicBezTo>
                    <a:pt x="3563" y="262"/>
                    <a:pt x="3561" y="255"/>
                    <a:pt x="3566" y="254"/>
                  </a:cubicBezTo>
                  <a:cubicBezTo>
                    <a:pt x="3570" y="257"/>
                    <a:pt x="3574" y="258"/>
                    <a:pt x="3578" y="258"/>
                  </a:cubicBezTo>
                  <a:cubicBezTo>
                    <a:pt x="3585" y="258"/>
                    <a:pt x="3591" y="255"/>
                    <a:pt x="3600" y="253"/>
                  </a:cubicBezTo>
                  <a:cubicBezTo>
                    <a:pt x="3609" y="251"/>
                    <a:pt x="3618" y="251"/>
                    <a:pt x="3625" y="249"/>
                  </a:cubicBezTo>
                  <a:cubicBezTo>
                    <a:pt x="3630" y="247"/>
                    <a:pt x="3633" y="242"/>
                    <a:pt x="3638" y="240"/>
                  </a:cubicBezTo>
                  <a:cubicBezTo>
                    <a:pt x="3649" y="236"/>
                    <a:pt x="3666" y="237"/>
                    <a:pt x="3667" y="227"/>
                  </a:cubicBezTo>
                  <a:cubicBezTo>
                    <a:pt x="3660" y="228"/>
                    <a:pt x="3652" y="230"/>
                    <a:pt x="3644" y="230"/>
                  </a:cubicBezTo>
                  <a:cubicBezTo>
                    <a:pt x="3639" y="230"/>
                    <a:pt x="3634" y="229"/>
                    <a:pt x="3629" y="226"/>
                  </a:cubicBezTo>
                  <a:cubicBezTo>
                    <a:pt x="3627" y="223"/>
                    <a:pt x="3628" y="219"/>
                    <a:pt x="3626" y="218"/>
                  </a:cubicBezTo>
                  <a:cubicBezTo>
                    <a:pt x="3625" y="218"/>
                    <a:pt x="3625" y="218"/>
                    <a:pt x="3624" y="218"/>
                  </a:cubicBezTo>
                  <a:cubicBezTo>
                    <a:pt x="3624" y="218"/>
                    <a:pt x="3623" y="218"/>
                    <a:pt x="3622" y="218"/>
                  </a:cubicBezTo>
                  <a:cubicBezTo>
                    <a:pt x="3622" y="218"/>
                    <a:pt x="3621" y="218"/>
                    <a:pt x="3620" y="218"/>
                  </a:cubicBezTo>
                  <a:cubicBezTo>
                    <a:pt x="3618" y="218"/>
                    <a:pt x="3617" y="218"/>
                    <a:pt x="3616" y="219"/>
                  </a:cubicBezTo>
                  <a:cubicBezTo>
                    <a:pt x="3613" y="222"/>
                    <a:pt x="3617" y="224"/>
                    <a:pt x="3615" y="227"/>
                  </a:cubicBezTo>
                  <a:cubicBezTo>
                    <a:pt x="3613" y="229"/>
                    <a:pt x="3610" y="229"/>
                    <a:pt x="3608" y="229"/>
                  </a:cubicBezTo>
                  <a:cubicBezTo>
                    <a:pt x="3602" y="229"/>
                    <a:pt x="3596" y="226"/>
                    <a:pt x="3596" y="221"/>
                  </a:cubicBezTo>
                  <a:cubicBezTo>
                    <a:pt x="3599" y="215"/>
                    <a:pt x="3607" y="213"/>
                    <a:pt x="3616" y="213"/>
                  </a:cubicBezTo>
                  <a:cubicBezTo>
                    <a:pt x="3613" y="207"/>
                    <a:pt x="3602" y="208"/>
                    <a:pt x="3601" y="201"/>
                  </a:cubicBezTo>
                  <a:cubicBezTo>
                    <a:pt x="3604" y="200"/>
                    <a:pt x="3602" y="197"/>
                    <a:pt x="3604" y="197"/>
                  </a:cubicBezTo>
                  <a:cubicBezTo>
                    <a:pt x="3604" y="197"/>
                    <a:pt x="3605" y="197"/>
                    <a:pt x="3605" y="197"/>
                  </a:cubicBezTo>
                  <a:cubicBezTo>
                    <a:pt x="3605" y="197"/>
                    <a:pt x="3606" y="197"/>
                    <a:pt x="3606" y="197"/>
                  </a:cubicBezTo>
                  <a:cubicBezTo>
                    <a:pt x="3610" y="197"/>
                    <a:pt x="3612" y="202"/>
                    <a:pt x="3616" y="204"/>
                  </a:cubicBezTo>
                  <a:cubicBezTo>
                    <a:pt x="3617" y="205"/>
                    <a:pt x="3620" y="204"/>
                    <a:pt x="3621" y="205"/>
                  </a:cubicBezTo>
                  <a:cubicBezTo>
                    <a:pt x="3623" y="206"/>
                    <a:pt x="3623" y="209"/>
                    <a:pt x="3623" y="209"/>
                  </a:cubicBezTo>
                  <a:cubicBezTo>
                    <a:pt x="3629" y="211"/>
                    <a:pt x="3635" y="209"/>
                    <a:pt x="3639" y="212"/>
                  </a:cubicBezTo>
                  <a:cubicBezTo>
                    <a:pt x="3645" y="216"/>
                    <a:pt x="3645" y="225"/>
                    <a:pt x="3653" y="226"/>
                  </a:cubicBezTo>
                  <a:cubicBezTo>
                    <a:pt x="3654" y="226"/>
                    <a:pt x="3654" y="226"/>
                    <a:pt x="3654" y="226"/>
                  </a:cubicBezTo>
                  <a:cubicBezTo>
                    <a:pt x="3659" y="226"/>
                    <a:pt x="3664" y="222"/>
                    <a:pt x="3669" y="221"/>
                  </a:cubicBezTo>
                  <a:cubicBezTo>
                    <a:pt x="3666" y="200"/>
                    <a:pt x="3636" y="201"/>
                    <a:pt x="3626" y="187"/>
                  </a:cubicBezTo>
                  <a:cubicBezTo>
                    <a:pt x="3620" y="185"/>
                    <a:pt x="3613" y="185"/>
                    <a:pt x="3612" y="179"/>
                  </a:cubicBezTo>
                  <a:cubicBezTo>
                    <a:pt x="3615" y="178"/>
                    <a:pt x="3618" y="177"/>
                    <a:pt x="3621" y="177"/>
                  </a:cubicBezTo>
                  <a:cubicBezTo>
                    <a:pt x="3632" y="177"/>
                    <a:pt x="3644" y="186"/>
                    <a:pt x="3647" y="194"/>
                  </a:cubicBezTo>
                  <a:cubicBezTo>
                    <a:pt x="3653" y="196"/>
                    <a:pt x="3658" y="202"/>
                    <a:pt x="3664" y="202"/>
                  </a:cubicBezTo>
                  <a:cubicBezTo>
                    <a:pt x="3665" y="202"/>
                    <a:pt x="3666" y="202"/>
                    <a:pt x="3667" y="201"/>
                  </a:cubicBezTo>
                  <a:cubicBezTo>
                    <a:pt x="3668" y="194"/>
                    <a:pt x="3656" y="195"/>
                    <a:pt x="3662" y="188"/>
                  </a:cubicBezTo>
                  <a:cubicBezTo>
                    <a:pt x="3656" y="182"/>
                    <a:pt x="3641" y="182"/>
                    <a:pt x="3635" y="175"/>
                  </a:cubicBezTo>
                  <a:cubicBezTo>
                    <a:pt x="3637" y="172"/>
                    <a:pt x="3640" y="171"/>
                    <a:pt x="3643" y="171"/>
                  </a:cubicBezTo>
                  <a:cubicBezTo>
                    <a:pt x="3650" y="171"/>
                    <a:pt x="3656" y="182"/>
                    <a:pt x="3662" y="183"/>
                  </a:cubicBezTo>
                  <a:cubicBezTo>
                    <a:pt x="3663" y="183"/>
                    <a:pt x="3663" y="183"/>
                    <a:pt x="3664" y="183"/>
                  </a:cubicBezTo>
                  <a:cubicBezTo>
                    <a:pt x="3669" y="183"/>
                    <a:pt x="3676" y="179"/>
                    <a:pt x="3680" y="175"/>
                  </a:cubicBezTo>
                  <a:cubicBezTo>
                    <a:pt x="3677" y="171"/>
                    <a:pt x="3664" y="174"/>
                    <a:pt x="3663" y="167"/>
                  </a:cubicBezTo>
                  <a:cubicBezTo>
                    <a:pt x="3664" y="164"/>
                    <a:pt x="3666" y="163"/>
                    <a:pt x="3669" y="163"/>
                  </a:cubicBezTo>
                  <a:cubicBezTo>
                    <a:pt x="3671" y="163"/>
                    <a:pt x="3672" y="163"/>
                    <a:pt x="3674" y="164"/>
                  </a:cubicBezTo>
                  <a:cubicBezTo>
                    <a:pt x="3677" y="164"/>
                    <a:pt x="3679" y="164"/>
                    <a:pt x="3681" y="164"/>
                  </a:cubicBezTo>
                  <a:cubicBezTo>
                    <a:pt x="3682" y="164"/>
                    <a:pt x="3684" y="164"/>
                    <a:pt x="3686" y="163"/>
                  </a:cubicBezTo>
                  <a:cubicBezTo>
                    <a:pt x="3682" y="155"/>
                    <a:pt x="3667" y="155"/>
                    <a:pt x="3668" y="143"/>
                  </a:cubicBezTo>
                  <a:cubicBezTo>
                    <a:pt x="3671" y="141"/>
                    <a:pt x="3679" y="142"/>
                    <a:pt x="3679" y="137"/>
                  </a:cubicBezTo>
                  <a:cubicBezTo>
                    <a:pt x="3675" y="132"/>
                    <a:pt x="3664" y="133"/>
                    <a:pt x="3662" y="126"/>
                  </a:cubicBezTo>
                  <a:cubicBezTo>
                    <a:pt x="3670" y="120"/>
                    <a:pt x="3694" y="126"/>
                    <a:pt x="3694" y="117"/>
                  </a:cubicBezTo>
                  <a:cubicBezTo>
                    <a:pt x="3695" y="106"/>
                    <a:pt x="3665" y="118"/>
                    <a:pt x="3666" y="103"/>
                  </a:cubicBezTo>
                  <a:cubicBezTo>
                    <a:pt x="3671" y="93"/>
                    <a:pt x="3680" y="86"/>
                    <a:pt x="3680" y="72"/>
                  </a:cubicBezTo>
                  <a:cubicBezTo>
                    <a:pt x="3683" y="66"/>
                    <a:pt x="3693" y="62"/>
                    <a:pt x="3688" y="56"/>
                  </a:cubicBezTo>
                  <a:cubicBezTo>
                    <a:pt x="3688" y="56"/>
                    <a:pt x="3687" y="56"/>
                    <a:pt x="3687" y="56"/>
                  </a:cubicBezTo>
                  <a:cubicBezTo>
                    <a:pt x="3684" y="56"/>
                    <a:pt x="3682" y="57"/>
                    <a:pt x="3680" y="59"/>
                  </a:cubicBezTo>
                  <a:cubicBezTo>
                    <a:pt x="3678" y="61"/>
                    <a:pt x="3676" y="62"/>
                    <a:pt x="3673" y="62"/>
                  </a:cubicBezTo>
                  <a:cubicBezTo>
                    <a:pt x="3672" y="62"/>
                    <a:pt x="3671" y="62"/>
                    <a:pt x="3670" y="61"/>
                  </a:cubicBezTo>
                  <a:cubicBezTo>
                    <a:pt x="3673" y="55"/>
                    <a:pt x="3675" y="51"/>
                    <a:pt x="3673" y="45"/>
                  </a:cubicBezTo>
                  <a:cubicBezTo>
                    <a:pt x="3696" y="45"/>
                    <a:pt x="3716" y="43"/>
                    <a:pt x="3725" y="32"/>
                  </a:cubicBezTo>
                  <a:cubicBezTo>
                    <a:pt x="3726" y="32"/>
                    <a:pt x="3727" y="32"/>
                    <a:pt x="3727" y="32"/>
                  </a:cubicBezTo>
                  <a:cubicBezTo>
                    <a:pt x="3730" y="32"/>
                    <a:pt x="3732" y="31"/>
                    <a:pt x="3734" y="31"/>
                  </a:cubicBezTo>
                  <a:cubicBezTo>
                    <a:pt x="3734" y="29"/>
                    <a:pt x="3735" y="28"/>
                    <a:pt x="3736" y="27"/>
                  </a:cubicBezTo>
                  <a:cubicBezTo>
                    <a:pt x="3736" y="22"/>
                    <a:pt x="3726" y="20"/>
                    <a:pt x="3716" y="20"/>
                  </a:cubicBezTo>
                  <a:cubicBezTo>
                    <a:pt x="3710" y="20"/>
                    <a:pt x="3704" y="21"/>
                    <a:pt x="3700" y="22"/>
                  </a:cubicBezTo>
                  <a:cubicBezTo>
                    <a:pt x="3692" y="23"/>
                    <a:pt x="3678" y="31"/>
                    <a:pt x="3670" y="36"/>
                  </a:cubicBezTo>
                  <a:cubicBezTo>
                    <a:pt x="3660" y="42"/>
                    <a:pt x="3653" y="51"/>
                    <a:pt x="3645" y="53"/>
                  </a:cubicBezTo>
                  <a:cubicBezTo>
                    <a:pt x="3642" y="42"/>
                    <a:pt x="3666" y="34"/>
                    <a:pt x="3654" y="22"/>
                  </a:cubicBezTo>
                  <a:cubicBezTo>
                    <a:pt x="3654" y="22"/>
                    <a:pt x="3654" y="22"/>
                    <a:pt x="3653" y="22"/>
                  </a:cubicBezTo>
                  <a:cubicBezTo>
                    <a:pt x="3646" y="22"/>
                    <a:pt x="3640" y="25"/>
                    <a:pt x="3634" y="29"/>
                  </a:cubicBezTo>
                  <a:cubicBezTo>
                    <a:pt x="3628" y="33"/>
                    <a:pt x="3622" y="37"/>
                    <a:pt x="3616" y="37"/>
                  </a:cubicBezTo>
                  <a:cubicBezTo>
                    <a:pt x="3614" y="37"/>
                    <a:pt x="3611" y="36"/>
                    <a:pt x="3608" y="34"/>
                  </a:cubicBezTo>
                  <a:cubicBezTo>
                    <a:pt x="3611" y="30"/>
                    <a:pt x="3621" y="32"/>
                    <a:pt x="3621" y="25"/>
                  </a:cubicBezTo>
                  <a:cubicBezTo>
                    <a:pt x="3617" y="24"/>
                    <a:pt x="3610" y="23"/>
                    <a:pt x="3604" y="23"/>
                  </a:cubicBezTo>
                  <a:cubicBezTo>
                    <a:pt x="3598" y="23"/>
                    <a:pt x="3591" y="24"/>
                    <a:pt x="3585" y="24"/>
                  </a:cubicBezTo>
                  <a:cubicBezTo>
                    <a:pt x="3575" y="25"/>
                    <a:pt x="3567" y="31"/>
                    <a:pt x="3560" y="31"/>
                  </a:cubicBezTo>
                  <a:cubicBezTo>
                    <a:pt x="3558" y="31"/>
                    <a:pt x="3556" y="31"/>
                    <a:pt x="3554" y="29"/>
                  </a:cubicBezTo>
                  <a:cubicBezTo>
                    <a:pt x="3555" y="27"/>
                    <a:pt x="3558" y="26"/>
                    <a:pt x="3562" y="26"/>
                  </a:cubicBezTo>
                  <a:cubicBezTo>
                    <a:pt x="3563" y="26"/>
                    <a:pt x="3564" y="26"/>
                    <a:pt x="3565" y="26"/>
                  </a:cubicBezTo>
                  <a:cubicBezTo>
                    <a:pt x="3565" y="20"/>
                    <a:pt x="3565" y="20"/>
                    <a:pt x="3565" y="20"/>
                  </a:cubicBezTo>
                  <a:cubicBezTo>
                    <a:pt x="3543" y="14"/>
                    <a:pt x="3516" y="12"/>
                    <a:pt x="3489" y="12"/>
                  </a:cubicBezTo>
                  <a:cubicBezTo>
                    <a:pt x="3482" y="12"/>
                    <a:pt x="3474" y="12"/>
                    <a:pt x="3466" y="12"/>
                  </a:cubicBezTo>
                  <a:cubicBezTo>
                    <a:pt x="3460" y="14"/>
                    <a:pt x="3462" y="22"/>
                    <a:pt x="3456" y="23"/>
                  </a:cubicBezTo>
                  <a:cubicBezTo>
                    <a:pt x="3441" y="20"/>
                    <a:pt x="3431" y="13"/>
                    <a:pt x="3416" y="10"/>
                  </a:cubicBezTo>
                  <a:cubicBezTo>
                    <a:pt x="3416" y="20"/>
                    <a:pt x="3430" y="17"/>
                    <a:pt x="3431" y="25"/>
                  </a:cubicBezTo>
                  <a:cubicBezTo>
                    <a:pt x="3429" y="28"/>
                    <a:pt x="3427" y="28"/>
                    <a:pt x="3425" y="28"/>
                  </a:cubicBezTo>
                  <a:cubicBezTo>
                    <a:pt x="3420" y="28"/>
                    <a:pt x="3417" y="22"/>
                    <a:pt x="3413" y="20"/>
                  </a:cubicBezTo>
                  <a:cubicBezTo>
                    <a:pt x="3405" y="14"/>
                    <a:pt x="3390" y="12"/>
                    <a:pt x="3384" y="8"/>
                  </a:cubicBezTo>
                  <a:cubicBezTo>
                    <a:pt x="3384" y="5"/>
                    <a:pt x="3381" y="4"/>
                    <a:pt x="3380" y="1"/>
                  </a:cubicBezTo>
                  <a:cubicBezTo>
                    <a:pt x="3378" y="1"/>
                    <a:pt x="3377" y="0"/>
                    <a:pt x="33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-627" y="1568"/>
              <a:ext cx="8343" cy="2197"/>
            </a:xfrm>
            <a:custGeom>
              <a:avLst/>
              <a:gdLst>
                <a:gd name="T0" fmla="*/ 1802 w 3529"/>
                <a:gd name="T1" fmla="*/ 846 h 928"/>
                <a:gd name="T2" fmla="*/ 1998 w 3529"/>
                <a:gd name="T3" fmla="*/ 895 h 928"/>
                <a:gd name="T4" fmla="*/ 1797 w 3529"/>
                <a:gd name="T5" fmla="*/ 812 h 928"/>
                <a:gd name="T6" fmla="*/ 2083 w 3529"/>
                <a:gd name="T7" fmla="*/ 797 h 928"/>
                <a:gd name="T8" fmla="*/ 1966 w 3529"/>
                <a:gd name="T9" fmla="*/ 639 h 928"/>
                <a:gd name="T10" fmla="*/ 1675 w 3529"/>
                <a:gd name="T11" fmla="*/ 566 h 928"/>
                <a:gd name="T12" fmla="*/ 1539 w 3529"/>
                <a:gd name="T13" fmla="*/ 619 h 928"/>
                <a:gd name="T14" fmla="*/ 1487 w 3529"/>
                <a:gd name="T15" fmla="*/ 772 h 928"/>
                <a:gd name="T16" fmla="*/ 1694 w 3529"/>
                <a:gd name="T17" fmla="*/ 758 h 928"/>
                <a:gd name="T18" fmla="*/ 1852 w 3529"/>
                <a:gd name="T19" fmla="*/ 675 h 928"/>
                <a:gd name="T20" fmla="*/ 1525 w 3529"/>
                <a:gd name="T21" fmla="*/ 555 h 928"/>
                <a:gd name="T22" fmla="*/ 1536 w 3529"/>
                <a:gd name="T23" fmla="*/ 541 h 928"/>
                <a:gd name="T24" fmla="*/ 1437 w 3529"/>
                <a:gd name="T25" fmla="*/ 538 h 928"/>
                <a:gd name="T26" fmla="*/ 1422 w 3529"/>
                <a:gd name="T27" fmla="*/ 518 h 928"/>
                <a:gd name="T28" fmla="*/ 1545 w 3529"/>
                <a:gd name="T29" fmla="*/ 499 h 928"/>
                <a:gd name="T30" fmla="*/ 1704 w 3529"/>
                <a:gd name="T31" fmla="*/ 523 h 928"/>
                <a:gd name="T32" fmla="*/ 1819 w 3529"/>
                <a:gd name="T33" fmla="*/ 552 h 928"/>
                <a:gd name="T34" fmla="*/ 1844 w 3529"/>
                <a:gd name="T35" fmla="*/ 504 h 928"/>
                <a:gd name="T36" fmla="*/ 833 w 3529"/>
                <a:gd name="T37" fmla="*/ 369 h 928"/>
                <a:gd name="T38" fmla="*/ 3244 w 3529"/>
                <a:gd name="T39" fmla="*/ 300 h 928"/>
                <a:gd name="T40" fmla="*/ 3189 w 3529"/>
                <a:gd name="T41" fmla="*/ 313 h 928"/>
                <a:gd name="T42" fmla="*/ 3153 w 3529"/>
                <a:gd name="T43" fmla="*/ 293 h 928"/>
                <a:gd name="T44" fmla="*/ 118 w 3529"/>
                <a:gd name="T45" fmla="*/ 223 h 928"/>
                <a:gd name="T46" fmla="*/ 166 w 3529"/>
                <a:gd name="T47" fmla="*/ 210 h 928"/>
                <a:gd name="T48" fmla="*/ 142 w 3529"/>
                <a:gd name="T49" fmla="*/ 181 h 928"/>
                <a:gd name="T50" fmla="*/ 449 w 3529"/>
                <a:gd name="T51" fmla="*/ 128 h 928"/>
                <a:gd name="T52" fmla="*/ 340 w 3529"/>
                <a:gd name="T53" fmla="*/ 111 h 928"/>
                <a:gd name="T54" fmla="*/ 3276 w 3529"/>
                <a:gd name="T55" fmla="*/ 35 h 928"/>
                <a:gd name="T56" fmla="*/ 330 w 3529"/>
                <a:gd name="T57" fmla="*/ 0 h 928"/>
                <a:gd name="T58" fmla="*/ 246 w 3529"/>
                <a:gd name="T59" fmla="*/ 77 h 928"/>
                <a:gd name="T60" fmla="*/ 250 w 3529"/>
                <a:gd name="T61" fmla="*/ 150 h 928"/>
                <a:gd name="T62" fmla="*/ 345 w 3529"/>
                <a:gd name="T63" fmla="*/ 81 h 928"/>
                <a:gd name="T64" fmla="*/ 484 w 3529"/>
                <a:gd name="T65" fmla="*/ 123 h 928"/>
                <a:gd name="T66" fmla="*/ 501 w 3529"/>
                <a:gd name="T67" fmla="*/ 100 h 928"/>
                <a:gd name="T68" fmla="*/ 623 w 3529"/>
                <a:gd name="T69" fmla="*/ 47 h 928"/>
                <a:gd name="T70" fmla="*/ 684 w 3529"/>
                <a:gd name="T71" fmla="*/ 61 h 928"/>
                <a:gd name="T72" fmla="*/ 588 w 3529"/>
                <a:gd name="T73" fmla="*/ 146 h 928"/>
                <a:gd name="T74" fmla="*/ 603 w 3529"/>
                <a:gd name="T75" fmla="*/ 198 h 928"/>
                <a:gd name="T76" fmla="*/ 399 w 3529"/>
                <a:gd name="T77" fmla="*/ 140 h 928"/>
                <a:gd name="T78" fmla="*/ 263 w 3529"/>
                <a:gd name="T79" fmla="*/ 160 h 928"/>
                <a:gd name="T80" fmla="*/ 176 w 3529"/>
                <a:gd name="T81" fmla="*/ 411 h 928"/>
                <a:gd name="T82" fmla="*/ 316 w 3529"/>
                <a:gd name="T83" fmla="*/ 415 h 928"/>
                <a:gd name="T84" fmla="*/ 750 w 3529"/>
                <a:gd name="T85" fmla="*/ 460 h 928"/>
                <a:gd name="T86" fmla="*/ 681 w 3529"/>
                <a:gd name="T87" fmla="*/ 283 h 928"/>
                <a:gd name="T88" fmla="*/ 716 w 3529"/>
                <a:gd name="T89" fmla="*/ 301 h 928"/>
                <a:gd name="T90" fmla="*/ 815 w 3529"/>
                <a:gd name="T91" fmla="*/ 342 h 928"/>
                <a:gd name="T92" fmla="*/ 830 w 3529"/>
                <a:gd name="T93" fmla="*/ 259 h 928"/>
                <a:gd name="T94" fmla="*/ 1005 w 3529"/>
                <a:gd name="T95" fmla="*/ 278 h 928"/>
                <a:gd name="T96" fmla="*/ 1119 w 3529"/>
                <a:gd name="T97" fmla="*/ 339 h 928"/>
                <a:gd name="T98" fmla="*/ 3257 w 3529"/>
                <a:gd name="T99" fmla="*/ 43 h 928"/>
                <a:gd name="T100" fmla="*/ 2707 w 3529"/>
                <a:gd name="T101" fmla="*/ 160 h 928"/>
                <a:gd name="T102" fmla="*/ 2820 w 3529"/>
                <a:gd name="T103" fmla="*/ 239 h 928"/>
                <a:gd name="T104" fmla="*/ 3036 w 3529"/>
                <a:gd name="T105" fmla="*/ 354 h 928"/>
                <a:gd name="T106" fmla="*/ 3529 w 3529"/>
                <a:gd name="T107" fmla="*/ 499 h 928"/>
                <a:gd name="T108" fmla="*/ 3363 w 3529"/>
                <a:gd name="T109" fmla="*/ 410 h 928"/>
                <a:gd name="T110" fmla="*/ 3197 w 3529"/>
                <a:gd name="T111" fmla="*/ 371 h 928"/>
                <a:gd name="T112" fmla="*/ 3034 w 3529"/>
                <a:gd name="T113" fmla="*/ 329 h 928"/>
                <a:gd name="T114" fmla="*/ 2936 w 3529"/>
                <a:gd name="T115" fmla="*/ 266 h 928"/>
                <a:gd name="T116" fmla="*/ 3039 w 3529"/>
                <a:gd name="T117" fmla="*/ 198 h 928"/>
                <a:gd name="T118" fmla="*/ 3097 w 3529"/>
                <a:gd name="T119" fmla="*/ 191 h 928"/>
                <a:gd name="T120" fmla="*/ 3202 w 3529"/>
                <a:gd name="T121" fmla="*/ 88 h 928"/>
                <a:gd name="T122" fmla="*/ 3272 w 3529"/>
                <a:gd name="T123" fmla="*/ 54 h 928"/>
                <a:gd name="T124" fmla="*/ 3267 w 3529"/>
                <a:gd name="T125" fmla="*/ 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29" h="928">
                  <a:moveTo>
                    <a:pt x="1978" y="918"/>
                  </a:moveTo>
                  <a:cubicBezTo>
                    <a:pt x="1975" y="918"/>
                    <a:pt x="1971" y="921"/>
                    <a:pt x="1973" y="927"/>
                  </a:cubicBezTo>
                  <a:cubicBezTo>
                    <a:pt x="1974" y="928"/>
                    <a:pt x="1976" y="928"/>
                    <a:pt x="1979" y="928"/>
                  </a:cubicBezTo>
                  <a:cubicBezTo>
                    <a:pt x="1981" y="928"/>
                    <a:pt x="1983" y="928"/>
                    <a:pt x="1984" y="927"/>
                  </a:cubicBezTo>
                  <a:cubicBezTo>
                    <a:pt x="1987" y="922"/>
                    <a:pt x="1983" y="918"/>
                    <a:pt x="1978" y="918"/>
                  </a:cubicBezTo>
                  <a:moveTo>
                    <a:pt x="1798" y="824"/>
                  </a:moveTo>
                  <a:cubicBezTo>
                    <a:pt x="1790" y="824"/>
                    <a:pt x="1787" y="829"/>
                    <a:pt x="1780" y="830"/>
                  </a:cubicBezTo>
                  <a:cubicBezTo>
                    <a:pt x="1776" y="829"/>
                    <a:pt x="1770" y="824"/>
                    <a:pt x="1766" y="824"/>
                  </a:cubicBezTo>
                  <a:cubicBezTo>
                    <a:pt x="1764" y="824"/>
                    <a:pt x="1762" y="825"/>
                    <a:pt x="1761" y="828"/>
                  </a:cubicBezTo>
                  <a:cubicBezTo>
                    <a:pt x="1763" y="833"/>
                    <a:pt x="1769" y="834"/>
                    <a:pt x="1771" y="838"/>
                  </a:cubicBezTo>
                  <a:cubicBezTo>
                    <a:pt x="1766" y="848"/>
                    <a:pt x="1776" y="856"/>
                    <a:pt x="1786" y="859"/>
                  </a:cubicBezTo>
                  <a:cubicBezTo>
                    <a:pt x="1791" y="854"/>
                    <a:pt x="1793" y="848"/>
                    <a:pt x="1802" y="846"/>
                  </a:cubicBezTo>
                  <a:cubicBezTo>
                    <a:pt x="1804" y="841"/>
                    <a:pt x="1806" y="827"/>
                    <a:pt x="1800" y="824"/>
                  </a:cubicBezTo>
                  <a:cubicBezTo>
                    <a:pt x="1800" y="824"/>
                    <a:pt x="1799" y="824"/>
                    <a:pt x="1798" y="824"/>
                  </a:cubicBezTo>
                  <a:moveTo>
                    <a:pt x="2042" y="822"/>
                  </a:moveTo>
                  <a:cubicBezTo>
                    <a:pt x="2038" y="822"/>
                    <a:pt x="2038" y="822"/>
                    <a:pt x="2038" y="822"/>
                  </a:cubicBezTo>
                  <a:cubicBezTo>
                    <a:pt x="2032" y="854"/>
                    <a:pt x="1986" y="851"/>
                    <a:pt x="1979" y="882"/>
                  </a:cubicBezTo>
                  <a:cubicBezTo>
                    <a:pt x="1980" y="883"/>
                    <a:pt x="1983" y="883"/>
                    <a:pt x="1985" y="883"/>
                  </a:cubicBezTo>
                  <a:cubicBezTo>
                    <a:pt x="1986" y="883"/>
                    <a:pt x="1986" y="883"/>
                    <a:pt x="1987" y="883"/>
                  </a:cubicBezTo>
                  <a:cubicBezTo>
                    <a:pt x="1988" y="883"/>
                    <a:pt x="1988" y="883"/>
                    <a:pt x="1989" y="883"/>
                  </a:cubicBezTo>
                  <a:cubicBezTo>
                    <a:pt x="1991" y="883"/>
                    <a:pt x="1994" y="884"/>
                    <a:pt x="1996" y="885"/>
                  </a:cubicBezTo>
                  <a:cubicBezTo>
                    <a:pt x="1995" y="888"/>
                    <a:pt x="1990" y="887"/>
                    <a:pt x="1991" y="891"/>
                  </a:cubicBezTo>
                  <a:cubicBezTo>
                    <a:pt x="1994" y="892"/>
                    <a:pt x="1994" y="895"/>
                    <a:pt x="1997" y="895"/>
                  </a:cubicBezTo>
                  <a:cubicBezTo>
                    <a:pt x="1998" y="895"/>
                    <a:pt x="1998" y="895"/>
                    <a:pt x="1998" y="895"/>
                  </a:cubicBezTo>
                  <a:cubicBezTo>
                    <a:pt x="2001" y="893"/>
                    <a:pt x="2000" y="889"/>
                    <a:pt x="2002" y="887"/>
                  </a:cubicBezTo>
                  <a:cubicBezTo>
                    <a:pt x="2004" y="888"/>
                    <a:pt x="2005" y="888"/>
                    <a:pt x="2007" y="888"/>
                  </a:cubicBezTo>
                  <a:cubicBezTo>
                    <a:pt x="2028" y="888"/>
                    <a:pt x="2025" y="862"/>
                    <a:pt x="2044" y="858"/>
                  </a:cubicBezTo>
                  <a:cubicBezTo>
                    <a:pt x="2045" y="845"/>
                    <a:pt x="2057" y="843"/>
                    <a:pt x="2060" y="833"/>
                  </a:cubicBezTo>
                  <a:cubicBezTo>
                    <a:pt x="2053" y="830"/>
                    <a:pt x="2047" y="827"/>
                    <a:pt x="2042" y="822"/>
                  </a:cubicBezTo>
                  <a:moveTo>
                    <a:pt x="1759" y="814"/>
                  </a:moveTo>
                  <a:cubicBezTo>
                    <a:pt x="1755" y="814"/>
                    <a:pt x="1753" y="816"/>
                    <a:pt x="1753" y="820"/>
                  </a:cubicBezTo>
                  <a:cubicBezTo>
                    <a:pt x="1754" y="821"/>
                    <a:pt x="1756" y="822"/>
                    <a:pt x="1758" y="822"/>
                  </a:cubicBezTo>
                  <a:cubicBezTo>
                    <a:pt x="1759" y="822"/>
                    <a:pt x="1760" y="822"/>
                    <a:pt x="1760" y="821"/>
                  </a:cubicBezTo>
                  <a:cubicBezTo>
                    <a:pt x="1762" y="820"/>
                    <a:pt x="1761" y="816"/>
                    <a:pt x="1760" y="814"/>
                  </a:cubicBezTo>
                  <a:cubicBezTo>
                    <a:pt x="1760" y="814"/>
                    <a:pt x="1760" y="814"/>
                    <a:pt x="1759" y="814"/>
                  </a:cubicBezTo>
                  <a:moveTo>
                    <a:pt x="1797" y="812"/>
                  </a:moveTo>
                  <a:cubicBezTo>
                    <a:pt x="1793" y="812"/>
                    <a:pt x="1790" y="818"/>
                    <a:pt x="1797" y="820"/>
                  </a:cubicBezTo>
                  <a:cubicBezTo>
                    <a:pt x="1799" y="818"/>
                    <a:pt x="1801" y="817"/>
                    <a:pt x="1801" y="814"/>
                  </a:cubicBezTo>
                  <a:cubicBezTo>
                    <a:pt x="1800" y="813"/>
                    <a:pt x="1798" y="812"/>
                    <a:pt x="1797" y="812"/>
                  </a:cubicBezTo>
                  <a:moveTo>
                    <a:pt x="2043" y="759"/>
                  </a:moveTo>
                  <a:cubicBezTo>
                    <a:pt x="2040" y="759"/>
                    <a:pt x="2039" y="761"/>
                    <a:pt x="2038" y="763"/>
                  </a:cubicBezTo>
                  <a:cubicBezTo>
                    <a:pt x="2035" y="775"/>
                    <a:pt x="2070" y="782"/>
                    <a:pt x="2064" y="800"/>
                  </a:cubicBezTo>
                  <a:cubicBezTo>
                    <a:pt x="2063" y="804"/>
                    <a:pt x="2057" y="804"/>
                    <a:pt x="2057" y="809"/>
                  </a:cubicBezTo>
                  <a:cubicBezTo>
                    <a:pt x="2064" y="814"/>
                    <a:pt x="2068" y="822"/>
                    <a:pt x="2073" y="828"/>
                  </a:cubicBezTo>
                  <a:cubicBezTo>
                    <a:pt x="2082" y="828"/>
                    <a:pt x="2082" y="819"/>
                    <a:pt x="2087" y="814"/>
                  </a:cubicBezTo>
                  <a:cubicBezTo>
                    <a:pt x="2093" y="809"/>
                    <a:pt x="2105" y="806"/>
                    <a:pt x="2103" y="795"/>
                  </a:cubicBezTo>
                  <a:cubicBezTo>
                    <a:pt x="2101" y="793"/>
                    <a:pt x="2099" y="792"/>
                    <a:pt x="2097" y="792"/>
                  </a:cubicBezTo>
                  <a:cubicBezTo>
                    <a:pt x="2092" y="792"/>
                    <a:pt x="2088" y="797"/>
                    <a:pt x="2083" y="797"/>
                  </a:cubicBezTo>
                  <a:cubicBezTo>
                    <a:pt x="2078" y="796"/>
                    <a:pt x="2079" y="791"/>
                    <a:pt x="2079" y="786"/>
                  </a:cubicBezTo>
                  <a:cubicBezTo>
                    <a:pt x="2078" y="785"/>
                    <a:pt x="2077" y="785"/>
                    <a:pt x="2075" y="785"/>
                  </a:cubicBezTo>
                  <a:cubicBezTo>
                    <a:pt x="2074" y="785"/>
                    <a:pt x="2074" y="785"/>
                    <a:pt x="2073" y="785"/>
                  </a:cubicBezTo>
                  <a:cubicBezTo>
                    <a:pt x="2072" y="785"/>
                    <a:pt x="2072" y="785"/>
                    <a:pt x="2071" y="785"/>
                  </a:cubicBezTo>
                  <a:cubicBezTo>
                    <a:pt x="2071" y="785"/>
                    <a:pt x="2071" y="785"/>
                    <a:pt x="2070" y="785"/>
                  </a:cubicBezTo>
                  <a:cubicBezTo>
                    <a:pt x="2064" y="775"/>
                    <a:pt x="2053" y="768"/>
                    <a:pt x="2045" y="759"/>
                  </a:cubicBezTo>
                  <a:cubicBezTo>
                    <a:pt x="2044" y="759"/>
                    <a:pt x="2044" y="759"/>
                    <a:pt x="2043" y="759"/>
                  </a:cubicBezTo>
                  <a:moveTo>
                    <a:pt x="1966" y="639"/>
                  </a:moveTo>
                  <a:cubicBezTo>
                    <a:pt x="1963" y="639"/>
                    <a:pt x="1961" y="641"/>
                    <a:pt x="1962" y="645"/>
                  </a:cubicBezTo>
                  <a:cubicBezTo>
                    <a:pt x="1962" y="649"/>
                    <a:pt x="1972" y="655"/>
                    <a:pt x="1980" y="655"/>
                  </a:cubicBezTo>
                  <a:cubicBezTo>
                    <a:pt x="1983" y="655"/>
                    <a:pt x="1987" y="654"/>
                    <a:pt x="1988" y="650"/>
                  </a:cubicBezTo>
                  <a:cubicBezTo>
                    <a:pt x="1985" y="647"/>
                    <a:pt x="1973" y="639"/>
                    <a:pt x="1966" y="639"/>
                  </a:cubicBezTo>
                  <a:moveTo>
                    <a:pt x="1745" y="556"/>
                  </a:moveTo>
                  <a:cubicBezTo>
                    <a:pt x="1720" y="564"/>
                    <a:pt x="1746" y="613"/>
                    <a:pt x="1717" y="613"/>
                  </a:cubicBezTo>
                  <a:cubicBezTo>
                    <a:pt x="1716" y="613"/>
                    <a:pt x="1716" y="613"/>
                    <a:pt x="1715" y="613"/>
                  </a:cubicBezTo>
                  <a:cubicBezTo>
                    <a:pt x="1709" y="612"/>
                    <a:pt x="1706" y="607"/>
                    <a:pt x="1702" y="605"/>
                  </a:cubicBezTo>
                  <a:cubicBezTo>
                    <a:pt x="1701" y="604"/>
                    <a:pt x="1700" y="604"/>
                    <a:pt x="1698" y="604"/>
                  </a:cubicBezTo>
                  <a:cubicBezTo>
                    <a:pt x="1698" y="604"/>
                    <a:pt x="1698" y="604"/>
                    <a:pt x="1698" y="604"/>
                  </a:cubicBezTo>
                  <a:cubicBezTo>
                    <a:pt x="1697" y="604"/>
                    <a:pt x="1697" y="604"/>
                    <a:pt x="1697" y="604"/>
                  </a:cubicBezTo>
                  <a:cubicBezTo>
                    <a:pt x="1696" y="604"/>
                    <a:pt x="1695" y="604"/>
                    <a:pt x="1694" y="604"/>
                  </a:cubicBezTo>
                  <a:cubicBezTo>
                    <a:pt x="1685" y="600"/>
                    <a:pt x="1678" y="592"/>
                    <a:pt x="1673" y="587"/>
                  </a:cubicBezTo>
                  <a:cubicBezTo>
                    <a:pt x="1677" y="580"/>
                    <a:pt x="1686" y="577"/>
                    <a:pt x="1688" y="568"/>
                  </a:cubicBezTo>
                  <a:cubicBezTo>
                    <a:pt x="1686" y="566"/>
                    <a:pt x="1684" y="565"/>
                    <a:pt x="1682" y="565"/>
                  </a:cubicBezTo>
                  <a:cubicBezTo>
                    <a:pt x="1680" y="565"/>
                    <a:pt x="1677" y="566"/>
                    <a:pt x="1675" y="566"/>
                  </a:cubicBezTo>
                  <a:cubicBezTo>
                    <a:pt x="1672" y="567"/>
                    <a:pt x="1670" y="568"/>
                    <a:pt x="1667" y="568"/>
                  </a:cubicBezTo>
                  <a:cubicBezTo>
                    <a:pt x="1666" y="568"/>
                    <a:pt x="1666" y="568"/>
                    <a:pt x="1665" y="567"/>
                  </a:cubicBezTo>
                  <a:cubicBezTo>
                    <a:pt x="1658" y="566"/>
                    <a:pt x="1651" y="556"/>
                    <a:pt x="1643" y="556"/>
                  </a:cubicBezTo>
                  <a:cubicBezTo>
                    <a:pt x="1641" y="556"/>
                    <a:pt x="1638" y="558"/>
                    <a:pt x="1635" y="561"/>
                  </a:cubicBezTo>
                  <a:cubicBezTo>
                    <a:pt x="1637" y="564"/>
                    <a:pt x="1645" y="564"/>
                    <a:pt x="1642" y="568"/>
                  </a:cubicBezTo>
                  <a:cubicBezTo>
                    <a:pt x="1639" y="568"/>
                    <a:pt x="1637" y="568"/>
                    <a:pt x="1635" y="568"/>
                  </a:cubicBezTo>
                  <a:cubicBezTo>
                    <a:pt x="1619" y="568"/>
                    <a:pt x="1618" y="585"/>
                    <a:pt x="1607" y="592"/>
                  </a:cubicBezTo>
                  <a:cubicBezTo>
                    <a:pt x="1596" y="589"/>
                    <a:pt x="1595" y="580"/>
                    <a:pt x="1585" y="580"/>
                  </a:cubicBezTo>
                  <a:cubicBezTo>
                    <a:pt x="1584" y="580"/>
                    <a:pt x="1583" y="580"/>
                    <a:pt x="1582" y="580"/>
                  </a:cubicBezTo>
                  <a:cubicBezTo>
                    <a:pt x="1569" y="582"/>
                    <a:pt x="1566" y="599"/>
                    <a:pt x="1555" y="605"/>
                  </a:cubicBezTo>
                  <a:cubicBezTo>
                    <a:pt x="1546" y="605"/>
                    <a:pt x="1546" y="605"/>
                    <a:pt x="1546" y="605"/>
                  </a:cubicBezTo>
                  <a:cubicBezTo>
                    <a:pt x="1539" y="608"/>
                    <a:pt x="1541" y="615"/>
                    <a:pt x="1539" y="619"/>
                  </a:cubicBezTo>
                  <a:cubicBezTo>
                    <a:pt x="1534" y="629"/>
                    <a:pt x="1513" y="638"/>
                    <a:pt x="1497" y="640"/>
                  </a:cubicBezTo>
                  <a:cubicBezTo>
                    <a:pt x="1496" y="640"/>
                    <a:pt x="1496" y="640"/>
                    <a:pt x="1495" y="640"/>
                  </a:cubicBezTo>
                  <a:cubicBezTo>
                    <a:pt x="1494" y="640"/>
                    <a:pt x="1493" y="640"/>
                    <a:pt x="1491" y="640"/>
                  </a:cubicBezTo>
                  <a:cubicBezTo>
                    <a:pt x="1490" y="639"/>
                    <a:pt x="1488" y="639"/>
                    <a:pt x="1487" y="639"/>
                  </a:cubicBezTo>
                  <a:cubicBezTo>
                    <a:pt x="1486" y="639"/>
                    <a:pt x="1485" y="639"/>
                    <a:pt x="1483" y="640"/>
                  </a:cubicBezTo>
                  <a:cubicBezTo>
                    <a:pt x="1474" y="642"/>
                    <a:pt x="1468" y="653"/>
                    <a:pt x="1457" y="653"/>
                  </a:cubicBezTo>
                  <a:cubicBezTo>
                    <a:pt x="1456" y="653"/>
                    <a:pt x="1455" y="653"/>
                    <a:pt x="1453" y="653"/>
                  </a:cubicBezTo>
                  <a:cubicBezTo>
                    <a:pt x="1449" y="664"/>
                    <a:pt x="1446" y="676"/>
                    <a:pt x="1457" y="686"/>
                  </a:cubicBezTo>
                  <a:cubicBezTo>
                    <a:pt x="1447" y="694"/>
                    <a:pt x="1456" y="700"/>
                    <a:pt x="1459" y="707"/>
                  </a:cubicBezTo>
                  <a:cubicBezTo>
                    <a:pt x="1464" y="719"/>
                    <a:pt x="1473" y="738"/>
                    <a:pt x="1470" y="750"/>
                  </a:cubicBezTo>
                  <a:cubicBezTo>
                    <a:pt x="1469" y="756"/>
                    <a:pt x="1462" y="759"/>
                    <a:pt x="1465" y="767"/>
                  </a:cubicBezTo>
                  <a:cubicBezTo>
                    <a:pt x="1470" y="771"/>
                    <a:pt x="1478" y="772"/>
                    <a:pt x="1487" y="772"/>
                  </a:cubicBezTo>
                  <a:cubicBezTo>
                    <a:pt x="1489" y="772"/>
                    <a:pt x="1491" y="772"/>
                    <a:pt x="1492" y="772"/>
                  </a:cubicBezTo>
                  <a:cubicBezTo>
                    <a:pt x="1505" y="765"/>
                    <a:pt x="1514" y="756"/>
                    <a:pt x="1530" y="756"/>
                  </a:cubicBezTo>
                  <a:cubicBezTo>
                    <a:pt x="1531" y="756"/>
                    <a:pt x="1532" y="756"/>
                    <a:pt x="1533" y="757"/>
                  </a:cubicBezTo>
                  <a:cubicBezTo>
                    <a:pt x="1537" y="757"/>
                    <a:pt x="1541" y="759"/>
                    <a:pt x="1545" y="759"/>
                  </a:cubicBezTo>
                  <a:cubicBezTo>
                    <a:pt x="1545" y="759"/>
                    <a:pt x="1546" y="759"/>
                    <a:pt x="1546" y="759"/>
                  </a:cubicBezTo>
                  <a:cubicBezTo>
                    <a:pt x="1557" y="759"/>
                    <a:pt x="1560" y="751"/>
                    <a:pt x="1570" y="748"/>
                  </a:cubicBezTo>
                  <a:cubicBezTo>
                    <a:pt x="1575" y="747"/>
                    <a:pt x="1583" y="747"/>
                    <a:pt x="1589" y="745"/>
                  </a:cubicBezTo>
                  <a:cubicBezTo>
                    <a:pt x="1599" y="742"/>
                    <a:pt x="1611" y="739"/>
                    <a:pt x="1625" y="737"/>
                  </a:cubicBezTo>
                  <a:cubicBezTo>
                    <a:pt x="1634" y="742"/>
                    <a:pt x="1644" y="741"/>
                    <a:pt x="1652" y="745"/>
                  </a:cubicBezTo>
                  <a:cubicBezTo>
                    <a:pt x="1662" y="752"/>
                    <a:pt x="1663" y="764"/>
                    <a:pt x="1674" y="770"/>
                  </a:cubicBezTo>
                  <a:cubicBezTo>
                    <a:pt x="1682" y="768"/>
                    <a:pt x="1682" y="758"/>
                    <a:pt x="1690" y="758"/>
                  </a:cubicBezTo>
                  <a:cubicBezTo>
                    <a:pt x="1691" y="758"/>
                    <a:pt x="1692" y="758"/>
                    <a:pt x="1694" y="758"/>
                  </a:cubicBezTo>
                  <a:cubicBezTo>
                    <a:pt x="1697" y="764"/>
                    <a:pt x="1686" y="765"/>
                    <a:pt x="1686" y="771"/>
                  </a:cubicBezTo>
                  <a:cubicBezTo>
                    <a:pt x="1695" y="773"/>
                    <a:pt x="1698" y="779"/>
                    <a:pt x="1707" y="780"/>
                  </a:cubicBezTo>
                  <a:cubicBezTo>
                    <a:pt x="1712" y="785"/>
                    <a:pt x="1717" y="798"/>
                    <a:pt x="1727" y="803"/>
                  </a:cubicBezTo>
                  <a:cubicBezTo>
                    <a:pt x="1729" y="804"/>
                    <a:pt x="1734" y="803"/>
                    <a:pt x="1737" y="805"/>
                  </a:cubicBezTo>
                  <a:cubicBezTo>
                    <a:pt x="1742" y="807"/>
                    <a:pt x="1741" y="810"/>
                    <a:pt x="1746" y="810"/>
                  </a:cubicBezTo>
                  <a:cubicBezTo>
                    <a:pt x="1746" y="810"/>
                    <a:pt x="1746" y="810"/>
                    <a:pt x="1747" y="810"/>
                  </a:cubicBezTo>
                  <a:cubicBezTo>
                    <a:pt x="1754" y="810"/>
                    <a:pt x="1757" y="805"/>
                    <a:pt x="1764" y="802"/>
                  </a:cubicBezTo>
                  <a:cubicBezTo>
                    <a:pt x="1768" y="805"/>
                    <a:pt x="1772" y="809"/>
                    <a:pt x="1779" y="809"/>
                  </a:cubicBezTo>
                  <a:cubicBezTo>
                    <a:pt x="1787" y="801"/>
                    <a:pt x="1793" y="801"/>
                    <a:pt x="1806" y="798"/>
                  </a:cubicBezTo>
                  <a:cubicBezTo>
                    <a:pt x="1819" y="795"/>
                    <a:pt x="1817" y="785"/>
                    <a:pt x="1820" y="775"/>
                  </a:cubicBezTo>
                  <a:cubicBezTo>
                    <a:pt x="1824" y="760"/>
                    <a:pt x="1841" y="751"/>
                    <a:pt x="1846" y="739"/>
                  </a:cubicBezTo>
                  <a:cubicBezTo>
                    <a:pt x="1853" y="718"/>
                    <a:pt x="1844" y="693"/>
                    <a:pt x="1852" y="675"/>
                  </a:cubicBezTo>
                  <a:cubicBezTo>
                    <a:pt x="1851" y="674"/>
                    <a:pt x="1851" y="674"/>
                    <a:pt x="1850" y="674"/>
                  </a:cubicBezTo>
                  <a:cubicBezTo>
                    <a:pt x="1849" y="674"/>
                    <a:pt x="1848" y="675"/>
                    <a:pt x="1847" y="676"/>
                  </a:cubicBezTo>
                  <a:cubicBezTo>
                    <a:pt x="1846" y="678"/>
                    <a:pt x="1845" y="679"/>
                    <a:pt x="1843" y="679"/>
                  </a:cubicBezTo>
                  <a:cubicBezTo>
                    <a:pt x="1843" y="679"/>
                    <a:pt x="1843" y="679"/>
                    <a:pt x="1842" y="679"/>
                  </a:cubicBezTo>
                  <a:cubicBezTo>
                    <a:pt x="1836" y="672"/>
                    <a:pt x="1822" y="669"/>
                    <a:pt x="1825" y="657"/>
                  </a:cubicBezTo>
                  <a:cubicBezTo>
                    <a:pt x="1817" y="655"/>
                    <a:pt x="1811" y="651"/>
                    <a:pt x="1813" y="641"/>
                  </a:cubicBezTo>
                  <a:cubicBezTo>
                    <a:pt x="1794" y="631"/>
                    <a:pt x="1772" y="620"/>
                    <a:pt x="1775" y="595"/>
                  </a:cubicBezTo>
                  <a:cubicBezTo>
                    <a:pt x="1772" y="588"/>
                    <a:pt x="1761" y="588"/>
                    <a:pt x="1755" y="583"/>
                  </a:cubicBezTo>
                  <a:cubicBezTo>
                    <a:pt x="1759" y="571"/>
                    <a:pt x="1752" y="562"/>
                    <a:pt x="1745" y="556"/>
                  </a:cubicBezTo>
                  <a:moveTo>
                    <a:pt x="1512" y="541"/>
                  </a:moveTo>
                  <a:cubicBezTo>
                    <a:pt x="1508" y="541"/>
                    <a:pt x="1505" y="543"/>
                    <a:pt x="1506" y="549"/>
                  </a:cubicBezTo>
                  <a:cubicBezTo>
                    <a:pt x="1513" y="550"/>
                    <a:pt x="1517" y="555"/>
                    <a:pt x="1525" y="555"/>
                  </a:cubicBezTo>
                  <a:cubicBezTo>
                    <a:pt x="1526" y="555"/>
                    <a:pt x="1526" y="554"/>
                    <a:pt x="1527" y="554"/>
                  </a:cubicBezTo>
                  <a:cubicBezTo>
                    <a:pt x="1527" y="554"/>
                    <a:pt x="1527" y="554"/>
                    <a:pt x="1528" y="554"/>
                  </a:cubicBezTo>
                  <a:cubicBezTo>
                    <a:pt x="1529" y="553"/>
                    <a:pt x="1529" y="550"/>
                    <a:pt x="1529" y="547"/>
                  </a:cubicBezTo>
                  <a:cubicBezTo>
                    <a:pt x="1525" y="545"/>
                    <a:pt x="1518" y="541"/>
                    <a:pt x="1512" y="541"/>
                  </a:cubicBezTo>
                  <a:moveTo>
                    <a:pt x="1577" y="534"/>
                  </a:moveTo>
                  <a:cubicBezTo>
                    <a:pt x="1566" y="534"/>
                    <a:pt x="1553" y="541"/>
                    <a:pt x="1553" y="550"/>
                  </a:cubicBezTo>
                  <a:cubicBezTo>
                    <a:pt x="1555" y="550"/>
                    <a:pt x="1556" y="551"/>
                    <a:pt x="1556" y="553"/>
                  </a:cubicBezTo>
                  <a:cubicBezTo>
                    <a:pt x="1571" y="551"/>
                    <a:pt x="1581" y="547"/>
                    <a:pt x="1590" y="541"/>
                  </a:cubicBezTo>
                  <a:cubicBezTo>
                    <a:pt x="1588" y="536"/>
                    <a:pt x="1583" y="534"/>
                    <a:pt x="1577" y="534"/>
                  </a:cubicBezTo>
                  <a:moveTo>
                    <a:pt x="1529" y="531"/>
                  </a:moveTo>
                  <a:cubicBezTo>
                    <a:pt x="1523" y="531"/>
                    <a:pt x="1519" y="532"/>
                    <a:pt x="1517" y="535"/>
                  </a:cubicBezTo>
                  <a:cubicBezTo>
                    <a:pt x="1520" y="539"/>
                    <a:pt x="1528" y="541"/>
                    <a:pt x="1536" y="541"/>
                  </a:cubicBezTo>
                  <a:cubicBezTo>
                    <a:pt x="1542" y="541"/>
                    <a:pt x="1548" y="539"/>
                    <a:pt x="1550" y="534"/>
                  </a:cubicBezTo>
                  <a:cubicBezTo>
                    <a:pt x="1545" y="533"/>
                    <a:pt x="1536" y="531"/>
                    <a:pt x="1529" y="531"/>
                  </a:cubicBezTo>
                  <a:moveTo>
                    <a:pt x="1390" y="516"/>
                  </a:moveTo>
                  <a:cubicBezTo>
                    <a:pt x="1381" y="516"/>
                    <a:pt x="1371" y="518"/>
                    <a:pt x="1366" y="521"/>
                  </a:cubicBezTo>
                  <a:cubicBezTo>
                    <a:pt x="1366" y="527"/>
                    <a:pt x="1374" y="526"/>
                    <a:pt x="1379" y="528"/>
                  </a:cubicBezTo>
                  <a:cubicBezTo>
                    <a:pt x="1384" y="529"/>
                    <a:pt x="1389" y="532"/>
                    <a:pt x="1394" y="533"/>
                  </a:cubicBezTo>
                  <a:cubicBezTo>
                    <a:pt x="1395" y="533"/>
                    <a:pt x="1396" y="533"/>
                    <a:pt x="1397" y="533"/>
                  </a:cubicBezTo>
                  <a:cubicBezTo>
                    <a:pt x="1399" y="533"/>
                    <a:pt x="1401" y="533"/>
                    <a:pt x="1403" y="533"/>
                  </a:cubicBezTo>
                  <a:cubicBezTo>
                    <a:pt x="1405" y="533"/>
                    <a:pt x="1407" y="533"/>
                    <a:pt x="1409" y="533"/>
                  </a:cubicBezTo>
                  <a:cubicBezTo>
                    <a:pt x="1410" y="533"/>
                    <a:pt x="1411" y="533"/>
                    <a:pt x="1412" y="533"/>
                  </a:cubicBezTo>
                  <a:cubicBezTo>
                    <a:pt x="1418" y="534"/>
                    <a:pt x="1424" y="537"/>
                    <a:pt x="1429" y="538"/>
                  </a:cubicBezTo>
                  <a:cubicBezTo>
                    <a:pt x="1432" y="538"/>
                    <a:pt x="1434" y="538"/>
                    <a:pt x="1437" y="538"/>
                  </a:cubicBezTo>
                  <a:cubicBezTo>
                    <a:pt x="1440" y="538"/>
                    <a:pt x="1443" y="538"/>
                    <a:pt x="1446" y="538"/>
                  </a:cubicBezTo>
                  <a:cubicBezTo>
                    <a:pt x="1449" y="538"/>
                    <a:pt x="1452" y="537"/>
                    <a:pt x="1454" y="537"/>
                  </a:cubicBezTo>
                  <a:cubicBezTo>
                    <a:pt x="1459" y="537"/>
                    <a:pt x="1464" y="538"/>
                    <a:pt x="1468" y="541"/>
                  </a:cubicBezTo>
                  <a:cubicBezTo>
                    <a:pt x="1470" y="540"/>
                    <a:pt x="1471" y="538"/>
                    <a:pt x="1474" y="538"/>
                  </a:cubicBezTo>
                  <a:cubicBezTo>
                    <a:pt x="1474" y="538"/>
                    <a:pt x="1474" y="538"/>
                    <a:pt x="1475" y="538"/>
                  </a:cubicBezTo>
                  <a:cubicBezTo>
                    <a:pt x="1477" y="540"/>
                    <a:pt x="1483" y="542"/>
                    <a:pt x="1490" y="542"/>
                  </a:cubicBezTo>
                  <a:cubicBezTo>
                    <a:pt x="1500" y="542"/>
                    <a:pt x="1510" y="539"/>
                    <a:pt x="1512" y="534"/>
                  </a:cubicBezTo>
                  <a:cubicBezTo>
                    <a:pt x="1509" y="532"/>
                    <a:pt x="1503" y="531"/>
                    <a:pt x="1497" y="531"/>
                  </a:cubicBezTo>
                  <a:cubicBezTo>
                    <a:pt x="1489" y="531"/>
                    <a:pt x="1480" y="533"/>
                    <a:pt x="1476" y="537"/>
                  </a:cubicBezTo>
                  <a:cubicBezTo>
                    <a:pt x="1477" y="531"/>
                    <a:pt x="1468" y="534"/>
                    <a:pt x="1466" y="532"/>
                  </a:cubicBezTo>
                  <a:cubicBezTo>
                    <a:pt x="1462" y="530"/>
                    <a:pt x="1463" y="524"/>
                    <a:pt x="1458" y="523"/>
                  </a:cubicBezTo>
                  <a:cubicBezTo>
                    <a:pt x="1447" y="521"/>
                    <a:pt x="1435" y="518"/>
                    <a:pt x="1422" y="518"/>
                  </a:cubicBezTo>
                  <a:cubicBezTo>
                    <a:pt x="1418" y="518"/>
                    <a:pt x="1413" y="518"/>
                    <a:pt x="1409" y="519"/>
                  </a:cubicBezTo>
                  <a:cubicBezTo>
                    <a:pt x="1405" y="517"/>
                    <a:pt x="1398" y="516"/>
                    <a:pt x="1390" y="516"/>
                  </a:cubicBezTo>
                  <a:moveTo>
                    <a:pt x="1375" y="499"/>
                  </a:moveTo>
                  <a:cubicBezTo>
                    <a:pt x="1336" y="499"/>
                    <a:pt x="1336" y="499"/>
                    <a:pt x="1336" y="499"/>
                  </a:cubicBezTo>
                  <a:cubicBezTo>
                    <a:pt x="1346" y="507"/>
                    <a:pt x="1359" y="514"/>
                    <a:pt x="1367" y="514"/>
                  </a:cubicBezTo>
                  <a:cubicBezTo>
                    <a:pt x="1374" y="514"/>
                    <a:pt x="1377" y="510"/>
                    <a:pt x="1375" y="499"/>
                  </a:cubicBezTo>
                  <a:moveTo>
                    <a:pt x="1522" y="499"/>
                  </a:moveTo>
                  <a:cubicBezTo>
                    <a:pt x="1511" y="499"/>
                    <a:pt x="1511" y="499"/>
                    <a:pt x="1511" y="499"/>
                  </a:cubicBezTo>
                  <a:cubicBezTo>
                    <a:pt x="1512" y="500"/>
                    <a:pt x="1512" y="501"/>
                    <a:pt x="1512" y="502"/>
                  </a:cubicBezTo>
                  <a:cubicBezTo>
                    <a:pt x="1509" y="507"/>
                    <a:pt x="1505" y="516"/>
                    <a:pt x="1513" y="519"/>
                  </a:cubicBezTo>
                  <a:cubicBezTo>
                    <a:pt x="1529" y="518"/>
                    <a:pt x="1523" y="507"/>
                    <a:pt x="1522" y="499"/>
                  </a:cubicBezTo>
                  <a:moveTo>
                    <a:pt x="1545" y="499"/>
                  </a:moveTo>
                  <a:cubicBezTo>
                    <a:pt x="1530" y="499"/>
                    <a:pt x="1530" y="499"/>
                    <a:pt x="1530" y="499"/>
                  </a:cubicBezTo>
                  <a:cubicBezTo>
                    <a:pt x="1531" y="502"/>
                    <a:pt x="1532" y="505"/>
                    <a:pt x="1537" y="506"/>
                  </a:cubicBezTo>
                  <a:cubicBezTo>
                    <a:pt x="1542" y="505"/>
                    <a:pt x="1544" y="502"/>
                    <a:pt x="1545" y="499"/>
                  </a:cubicBezTo>
                  <a:moveTo>
                    <a:pt x="1652" y="499"/>
                  </a:moveTo>
                  <a:cubicBezTo>
                    <a:pt x="1642" y="499"/>
                    <a:pt x="1642" y="499"/>
                    <a:pt x="1642" y="499"/>
                  </a:cubicBezTo>
                  <a:cubicBezTo>
                    <a:pt x="1644" y="501"/>
                    <a:pt x="1645" y="502"/>
                    <a:pt x="1647" y="503"/>
                  </a:cubicBezTo>
                  <a:cubicBezTo>
                    <a:pt x="1650" y="502"/>
                    <a:pt x="1651" y="500"/>
                    <a:pt x="1652" y="499"/>
                  </a:cubicBezTo>
                  <a:moveTo>
                    <a:pt x="1767" y="499"/>
                  </a:moveTo>
                  <a:cubicBezTo>
                    <a:pt x="1657" y="499"/>
                    <a:pt x="1657" y="499"/>
                    <a:pt x="1657" y="499"/>
                  </a:cubicBezTo>
                  <a:cubicBezTo>
                    <a:pt x="1663" y="503"/>
                    <a:pt x="1671" y="506"/>
                    <a:pt x="1681" y="506"/>
                  </a:cubicBezTo>
                  <a:cubicBezTo>
                    <a:pt x="1683" y="506"/>
                    <a:pt x="1685" y="506"/>
                    <a:pt x="1687" y="505"/>
                  </a:cubicBezTo>
                  <a:cubicBezTo>
                    <a:pt x="1693" y="511"/>
                    <a:pt x="1700" y="516"/>
                    <a:pt x="1704" y="523"/>
                  </a:cubicBezTo>
                  <a:cubicBezTo>
                    <a:pt x="1701" y="529"/>
                    <a:pt x="1693" y="530"/>
                    <a:pt x="1693" y="539"/>
                  </a:cubicBezTo>
                  <a:cubicBezTo>
                    <a:pt x="1694" y="539"/>
                    <a:pt x="1695" y="539"/>
                    <a:pt x="1697" y="539"/>
                  </a:cubicBezTo>
                  <a:cubicBezTo>
                    <a:pt x="1702" y="539"/>
                    <a:pt x="1703" y="535"/>
                    <a:pt x="1709" y="535"/>
                  </a:cubicBezTo>
                  <a:cubicBezTo>
                    <a:pt x="1710" y="535"/>
                    <a:pt x="1710" y="535"/>
                    <a:pt x="1710" y="535"/>
                  </a:cubicBezTo>
                  <a:cubicBezTo>
                    <a:pt x="1716" y="535"/>
                    <a:pt x="1721" y="538"/>
                    <a:pt x="1725" y="540"/>
                  </a:cubicBezTo>
                  <a:cubicBezTo>
                    <a:pt x="1730" y="543"/>
                    <a:pt x="1734" y="546"/>
                    <a:pt x="1740" y="546"/>
                  </a:cubicBezTo>
                  <a:cubicBezTo>
                    <a:pt x="1742" y="546"/>
                    <a:pt x="1744" y="545"/>
                    <a:pt x="1747" y="544"/>
                  </a:cubicBezTo>
                  <a:cubicBezTo>
                    <a:pt x="1750" y="542"/>
                    <a:pt x="1750" y="537"/>
                    <a:pt x="1751" y="533"/>
                  </a:cubicBezTo>
                  <a:cubicBezTo>
                    <a:pt x="1755" y="531"/>
                    <a:pt x="1759" y="531"/>
                    <a:pt x="1762" y="531"/>
                  </a:cubicBezTo>
                  <a:cubicBezTo>
                    <a:pt x="1772" y="531"/>
                    <a:pt x="1778" y="537"/>
                    <a:pt x="1785" y="542"/>
                  </a:cubicBezTo>
                  <a:cubicBezTo>
                    <a:pt x="1792" y="548"/>
                    <a:pt x="1799" y="554"/>
                    <a:pt x="1808" y="554"/>
                  </a:cubicBezTo>
                  <a:cubicBezTo>
                    <a:pt x="1811" y="554"/>
                    <a:pt x="1815" y="553"/>
                    <a:pt x="1819" y="552"/>
                  </a:cubicBezTo>
                  <a:cubicBezTo>
                    <a:pt x="1819" y="545"/>
                    <a:pt x="1814" y="543"/>
                    <a:pt x="1811" y="539"/>
                  </a:cubicBezTo>
                  <a:cubicBezTo>
                    <a:pt x="1797" y="536"/>
                    <a:pt x="1796" y="525"/>
                    <a:pt x="1790" y="516"/>
                  </a:cubicBezTo>
                  <a:cubicBezTo>
                    <a:pt x="1785" y="508"/>
                    <a:pt x="1776" y="504"/>
                    <a:pt x="1767" y="499"/>
                  </a:cubicBezTo>
                  <a:moveTo>
                    <a:pt x="1850" y="499"/>
                  </a:moveTo>
                  <a:cubicBezTo>
                    <a:pt x="1839" y="499"/>
                    <a:pt x="1839" y="499"/>
                    <a:pt x="1839" y="499"/>
                  </a:cubicBezTo>
                  <a:cubicBezTo>
                    <a:pt x="1840" y="500"/>
                    <a:pt x="1840" y="500"/>
                    <a:pt x="1840" y="501"/>
                  </a:cubicBezTo>
                  <a:cubicBezTo>
                    <a:pt x="1833" y="502"/>
                    <a:pt x="1824" y="508"/>
                    <a:pt x="1814" y="508"/>
                  </a:cubicBezTo>
                  <a:cubicBezTo>
                    <a:pt x="1811" y="508"/>
                    <a:pt x="1808" y="508"/>
                    <a:pt x="1805" y="506"/>
                  </a:cubicBezTo>
                  <a:cubicBezTo>
                    <a:pt x="1803" y="507"/>
                    <a:pt x="1803" y="510"/>
                    <a:pt x="1803" y="513"/>
                  </a:cubicBezTo>
                  <a:cubicBezTo>
                    <a:pt x="1808" y="516"/>
                    <a:pt x="1814" y="518"/>
                    <a:pt x="1819" y="518"/>
                  </a:cubicBezTo>
                  <a:cubicBezTo>
                    <a:pt x="1830" y="518"/>
                    <a:pt x="1840" y="512"/>
                    <a:pt x="1843" y="504"/>
                  </a:cubicBezTo>
                  <a:cubicBezTo>
                    <a:pt x="1844" y="504"/>
                    <a:pt x="1844" y="504"/>
                    <a:pt x="1844" y="504"/>
                  </a:cubicBezTo>
                  <a:cubicBezTo>
                    <a:pt x="1845" y="504"/>
                    <a:pt x="1846" y="505"/>
                    <a:pt x="1847" y="505"/>
                  </a:cubicBezTo>
                  <a:cubicBezTo>
                    <a:pt x="1847" y="505"/>
                    <a:pt x="1848" y="505"/>
                    <a:pt x="1849" y="505"/>
                  </a:cubicBezTo>
                  <a:cubicBezTo>
                    <a:pt x="1850" y="505"/>
                    <a:pt x="1850" y="505"/>
                    <a:pt x="1851" y="504"/>
                  </a:cubicBezTo>
                  <a:cubicBezTo>
                    <a:pt x="1852" y="503"/>
                    <a:pt x="1851" y="501"/>
                    <a:pt x="1850" y="499"/>
                  </a:cubicBezTo>
                  <a:moveTo>
                    <a:pt x="1122" y="382"/>
                  </a:moveTo>
                  <a:cubicBezTo>
                    <a:pt x="1115" y="382"/>
                    <a:pt x="1109" y="391"/>
                    <a:pt x="1108" y="398"/>
                  </a:cubicBezTo>
                  <a:cubicBezTo>
                    <a:pt x="1106" y="407"/>
                    <a:pt x="1112" y="421"/>
                    <a:pt x="1120" y="421"/>
                  </a:cubicBezTo>
                  <a:cubicBezTo>
                    <a:pt x="1120" y="421"/>
                    <a:pt x="1120" y="421"/>
                    <a:pt x="1120" y="421"/>
                  </a:cubicBezTo>
                  <a:cubicBezTo>
                    <a:pt x="1127" y="421"/>
                    <a:pt x="1134" y="412"/>
                    <a:pt x="1134" y="406"/>
                  </a:cubicBezTo>
                  <a:cubicBezTo>
                    <a:pt x="1135" y="397"/>
                    <a:pt x="1122" y="390"/>
                    <a:pt x="1122" y="382"/>
                  </a:cubicBezTo>
                  <a:moveTo>
                    <a:pt x="836" y="361"/>
                  </a:moveTo>
                  <a:cubicBezTo>
                    <a:pt x="833" y="361"/>
                    <a:pt x="830" y="364"/>
                    <a:pt x="833" y="369"/>
                  </a:cubicBezTo>
                  <a:cubicBezTo>
                    <a:pt x="834" y="369"/>
                    <a:pt x="835" y="370"/>
                    <a:pt x="836" y="370"/>
                  </a:cubicBezTo>
                  <a:cubicBezTo>
                    <a:pt x="839" y="370"/>
                    <a:pt x="842" y="368"/>
                    <a:pt x="842" y="365"/>
                  </a:cubicBezTo>
                  <a:cubicBezTo>
                    <a:pt x="841" y="363"/>
                    <a:pt x="839" y="361"/>
                    <a:pt x="836" y="361"/>
                  </a:cubicBezTo>
                  <a:moveTo>
                    <a:pt x="853" y="357"/>
                  </a:moveTo>
                  <a:cubicBezTo>
                    <a:pt x="849" y="357"/>
                    <a:pt x="844" y="359"/>
                    <a:pt x="843" y="363"/>
                  </a:cubicBezTo>
                  <a:cubicBezTo>
                    <a:pt x="845" y="364"/>
                    <a:pt x="849" y="365"/>
                    <a:pt x="853" y="365"/>
                  </a:cubicBezTo>
                  <a:cubicBezTo>
                    <a:pt x="857" y="365"/>
                    <a:pt x="860" y="364"/>
                    <a:pt x="861" y="361"/>
                  </a:cubicBezTo>
                  <a:cubicBezTo>
                    <a:pt x="860" y="358"/>
                    <a:pt x="857" y="357"/>
                    <a:pt x="853" y="357"/>
                  </a:cubicBezTo>
                  <a:moveTo>
                    <a:pt x="1258" y="322"/>
                  </a:moveTo>
                  <a:cubicBezTo>
                    <a:pt x="1258" y="325"/>
                    <a:pt x="1258" y="328"/>
                    <a:pt x="1258" y="330"/>
                  </a:cubicBezTo>
                  <a:cubicBezTo>
                    <a:pt x="1258" y="322"/>
                    <a:pt x="1258" y="322"/>
                    <a:pt x="1258" y="322"/>
                  </a:cubicBezTo>
                  <a:moveTo>
                    <a:pt x="3244" y="300"/>
                  </a:moveTo>
                  <a:cubicBezTo>
                    <a:pt x="3238" y="300"/>
                    <a:pt x="3232" y="302"/>
                    <a:pt x="3230" y="304"/>
                  </a:cubicBezTo>
                  <a:cubicBezTo>
                    <a:pt x="3230" y="311"/>
                    <a:pt x="3237" y="315"/>
                    <a:pt x="3243" y="315"/>
                  </a:cubicBezTo>
                  <a:cubicBezTo>
                    <a:pt x="3249" y="315"/>
                    <a:pt x="3255" y="311"/>
                    <a:pt x="3255" y="303"/>
                  </a:cubicBezTo>
                  <a:cubicBezTo>
                    <a:pt x="3253" y="301"/>
                    <a:pt x="3248" y="300"/>
                    <a:pt x="3244" y="300"/>
                  </a:cubicBezTo>
                  <a:moveTo>
                    <a:pt x="3191" y="290"/>
                  </a:moveTo>
                  <a:cubicBezTo>
                    <a:pt x="3179" y="290"/>
                    <a:pt x="3168" y="294"/>
                    <a:pt x="3166" y="304"/>
                  </a:cubicBezTo>
                  <a:cubicBezTo>
                    <a:pt x="3167" y="306"/>
                    <a:pt x="3168" y="306"/>
                    <a:pt x="3169" y="306"/>
                  </a:cubicBezTo>
                  <a:cubicBezTo>
                    <a:pt x="3170" y="306"/>
                    <a:pt x="3171" y="306"/>
                    <a:pt x="3172" y="306"/>
                  </a:cubicBezTo>
                  <a:cubicBezTo>
                    <a:pt x="3173" y="306"/>
                    <a:pt x="3174" y="306"/>
                    <a:pt x="3175" y="306"/>
                  </a:cubicBezTo>
                  <a:cubicBezTo>
                    <a:pt x="3176" y="306"/>
                    <a:pt x="3177" y="306"/>
                    <a:pt x="3178" y="306"/>
                  </a:cubicBezTo>
                  <a:cubicBezTo>
                    <a:pt x="3184" y="308"/>
                    <a:pt x="3183" y="313"/>
                    <a:pt x="3189" y="313"/>
                  </a:cubicBezTo>
                  <a:cubicBezTo>
                    <a:pt x="3189" y="313"/>
                    <a:pt x="3189" y="313"/>
                    <a:pt x="3189" y="313"/>
                  </a:cubicBezTo>
                  <a:cubicBezTo>
                    <a:pt x="3196" y="312"/>
                    <a:pt x="3196" y="306"/>
                    <a:pt x="3204" y="305"/>
                  </a:cubicBezTo>
                  <a:cubicBezTo>
                    <a:pt x="3207" y="306"/>
                    <a:pt x="3213" y="308"/>
                    <a:pt x="3218" y="308"/>
                  </a:cubicBezTo>
                  <a:cubicBezTo>
                    <a:pt x="3222" y="308"/>
                    <a:pt x="3225" y="307"/>
                    <a:pt x="3226" y="302"/>
                  </a:cubicBezTo>
                  <a:cubicBezTo>
                    <a:pt x="3220" y="296"/>
                    <a:pt x="3205" y="290"/>
                    <a:pt x="3191" y="290"/>
                  </a:cubicBezTo>
                  <a:moveTo>
                    <a:pt x="3091" y="260"/>
                  </a:moveTo>
                  <a:cubicBezTo>
                    <a:pt x="3088" y="260"/>
                    <a:pt x="3085" y="260"/>
                    <a:pt x="3082" y="262"/>
                  </a:cubicBezTo>
                  <a:cubicBezTo>
                    <a:pt x="3082" y="263"/>
                    <a:pt x="3080" y="263"/>
                    <a:pt x="3081" y="264"/>
                  </a:cubicBezTo>
                  <a:cubicBezTo>
                    <a:pt x="3089" y="272"/>
                    <a:pt x="3105" y="273"/>
                    <a:pt x="3116" y="278"/>
                  </a:cubicBezTo>
                  <a:cubicBezTo>
                    <a:pt x="3121" y="283"/>
                    <a:pt x="3131" y="285"/>
                    <a:pt x="3133" y="293"/>
                  </a:cubicBezTo>
                  <a:cubicBezTo>
                    <a:pt x="3134" y="293"/>
                    <a:pt x="3136" y="293"/>
                    <a:pt x="3138" y="293"/>
                  </a:cubicBezTo>
                  <a:cubicBezTo>
                    <a:pt x="3140" y="293"/>
                    <a:pt x="3143" y="293"/>
                    <a:pt x="3145" y="293"/>
                  </a:cubicBezTo>
                  <a:cubicBezTo>
                    <a:pt x="3148" y="293"/>
                    <a:pt x="3151" y="293"/>
                    <a:pt x="3153" y="293"/>
                  </a:cubicBezTo>
                  <a:cubicBezTo>
                    <a:pt x="3160" y="293"/>
                    <a:pt x="3165" y="292"/>
                    <a:pt x="3165" y="287"/>
                  </a:cubicBezTo>
                  <a:cubicBezTo>
                    <a:pt x="3157" y="281"/>
                    <a:pt x="3148" y="277"/>
                    <a:pt x="3138" y="274"/>
                  </a:cubicBezTo>
                  <a:cubicBezTo>
                    <a:pt x="3134" y="272"/>
                    <a:pt x="3131" y="268"/>
                    <a:pt x="3128" y="267"/>
                  </a:cubicBezTo>
                  <a:cubicBezTo>
                    <a:pt x="3128" y="267"/>
                    <a:pt x="3127" y="267"/>
                    <a:pt x="3126" y="267"/>
                  </a:cubicBezTo>
                  <a:cubicBezTo>
                    <a:pt x="3125" y="267"/>
                    <a:pt x="3124" y="267"/>
                    <a:pt x="3123" y="267"/>
                  </a:cubicBezTo>
                  <a:cubicBezTo>
                    <a:pt x="3122" y="267"/>
                    <a:pt x="3120" y="267"/>
                    <a:pt x="3119" y="267"/>
                  </a:cubicBezTo>
                  <a:cubicBezTo>
                    <a:pt x="3119" y="267"/>
                    <a:pt x="3118" y="267"/>
                    <a:pt x="3117" y="267"/>
                  </a:cubicBezTo>
                  <a:cubicBezTo>
                    <a:pt x="3109" y="266"/>
                    <a:pt x="3101" y="260"/>
                    <a:pt x="3091" y="260"/>
                  </a:cubicBezTo>
                  <a:moveTo>
                    <a:pt x="135" y="221"/>
                  </a:moveTo>
                  <a:cubicBezTo>
                    <a:pt x="133" y="221"/>
                    <a:pt x="131" y="222"/>
                    <a:pt x="129" y="225"/>
                  </a:cubicBezTo>
                  <a:cubicBezTo>
                    <a:pt x="128" y="223"/>
                    <a:pt x="125" y="221"/>
                    <a:pt x="122" y="221"/>
                  </a:cubicBezTo>
                  <a:cubicBezTo>
                    <a:pt x="120" y="221"/>
                    <a:pt x="119" y="221"/>
                    <a:pt x="118" y="223"/>
                  </a:cubicBezTo>
                  <a:cubicBezTo>
                    <a:pt x="120" y="227"/>
                    <a:pt x="118" y="231"/>
                    <a:pt x="119" y="234"/>
                  </a:cubicBezTo>
                  <a:cubicBezTo>
                    <a:pt x="120" y="234"/>
                    <a:pt x="120" y="234"/>
                    <a:pt x="121" y="234"/>
                  </a:cubicBezTo>
                  <a:cubicBezTo>
                    <a:pt x="124" y="234"/>
                    <a:pt x="127" y="232"/>
                    <a:pt x="130" y="230"/>
                  </a:cubicBezTo>
                  <a:cubicBezTo>
                    <a:pt x="133" y="228"/>
                    <a:pt x="136" y="226"/>
                    <a:pt x="141" y="22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2" y="228"/>
                    <a:pt x="143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1" y="231"/>
                    <a:pt x="152" y="229"/>
                    <a:pt x="152" y="226"/>
                  </a:cubicBezTo>
                  <a:cubicBezTo>
                    <a:pt x="146" y="225"/>
                    <a:pt x="140" y="221"/>
                    <a:pt x="135" y="221"/>
                  </a:cubicBezTo>
                  <a:moveTo>
                    <a:pt x="167" y="209"/>
                  </a:moveTo>
                  <a:cubicBezTo>
                    <a:pt x="167" y="209"/>
                    <a:pt x="167" y="210"/>
                    <a:pt x="166" y="210"/>
                  </a:cubicBezTo>
                  <a:cubicBezTo>
                    <a:pt x="164" y="213"/>
                    <a:pt x="161" y="215"/>
                    <a:pt x="163" y="219"/>
                  </a:cubicBezTo>
                  <a:cubicBezTo>
                    <a:pt x="160" y="220"/>
                    <a:pt x="157" y="221"/>
                    <a:pt x="156" y="224"/>
                  </a:cubicBezTo>
                  <a:cubicBezTo>
                    <a:pt x="158" y="225"/>
                    <a:pt x="160" y="227"/>
                    <a:pt x="162" y="227"/>
                  </a:cubicBezTo>
                  <a:cubicBezTo>
                    <a:pt x="165" y="224"/>
                    <a:pt x="165" y="223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9" y="219"/>
                    <a:pt x="171" y="216"/>
                    <a:pt x="171" y="211"/>
                  </a:cubicBezTo>
                  <a:cubicBezTo>
                    <a:pt x="169" y="211"/>
                    <a:pt x="169" y="209"/>
                    <a:pt x="167" y="209"/>
                  </a:cubicBezTo>
                  <a:moveTo>
                    <a:pt x="142" y="181"/>
                  </a:moveTo>
                  <a:cubicBezTo>
                    <a:pt x="138" y="181"/>
                    <a:pt x="135" y="185"/>
                    <a:pt x="139" y="189"/>
                  </a:cubicBezTo>
                  <a:cubicBezTo>
                    <a:pt x="139" y="189"/>
                    <a:pt x="140" y="189"/>
                    <a:pt x="141" y="189"/>
                  </a:cubicBezTo>
                  <a:cubicBezTo>
                    <a:pt x="145" y="189"/>
                    <a:pt x="147" y="187"/>
                    <a:pt x="146" y="183"/>
                  </a:cubicBezTo>
                  <a:cubicBezTo>
                    <a:pt x="145" y="181"/>
                    <a:pt x="144" y="181"/>
                    <a:pt x="142" y="181"/>
                  </a:cubicBezTo>
                  <a:moveTo>
                    <a:pt x="15" y="155"/>
                  </a:moveTo>
                  <a:cubicBezTo>
                    <a:pt x="10" y="155"/>
                    <a:pt x="6" y="160"/>
                    <a:pt x="0" y="160"/>
                  </a:cubicBezTo>
                  <a:cubicBezTo>
                    <a:pt x="0" y="165"/>
                    <a:pt x="3" y="167"/>
                    <a:pt x="7" y="167"/>
                  </a:cubicBezTo>
                  <a:cubicBezTo>
                    <a:pt x="12" y="167"/>
                    <a:pt x="20" y="162"/>
                    <a:pt x="18" y="156"/>
                  </a:cubicBezTo>
                  <a:cubicBezTo>
                    <a:pt x="17" y="156"/>
                    <a:pt x="16" y="155"/>
                    <a:pt x="15" y="155"/>
                  </a:cubicBezTo>
                  <a:moveTo>
                    <a:pt x="560" y="154"/>
                  </a:moveTo>
                  <a:cubicBezTo>
                    <a:pt x="553" y="154"/>
                    <a:pt x="547" y="155"/>
                    <a:pt x="543" y="155"/>
                  </a:cubicBezTo>
                  <a:cubicBezTo>
                    <a:pt x="543" y="156"/>
                    <a:pt x="541" y="157"/>
                    <a:pt x="542" y="159"/>
                  </a:cubicBezTo>
                  <a:cubicBezTo>
                    <a:pt x="545" y="162"/>
                    <a:pt x="553" y="165"/>
                    <a:pt x="560" y="165"/>
                  </a:cubicBezTo>
                  <a:cubicBezTo>
                    <a:pt x="566" y="165"/>
                    <a:pt x="573" y="163"/>
                    <a:pt x="576" y="159"/>
                  </a:cubicBezTo>
                  <a:cubicBezTo>
                    <a:pt x="574" y="155"/>
                    <a:pt x="567" y="154"/>
                    <a:pt x="560" y="154"/>
                  </a:cubicBezTo>
                  <a:moveTo>
                    <a:pt x="449" y="128"/>
                  </a:moveTo>
                  <a:cubicBezTo>
                    <a:pt x="442" y="128"/>
                    <a:pt x="434" y="129"/>
                    <a:pt x="429" y="130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40" y="139"/>
                    <a:pt x="450" y="149"/>
                    <a:pt x="461" y="150"/>
                  </a:cubicBezTo>
                  <a:cubicBezTo>
                    <a:pt x="467" y="145"/>
                    <a:pt x="459" y="138"/>
                    <a:pt x="461" y="130"/>
                  </a:cubicBezTo>
                  <a:cubicBezTo>
                    <a:pt x="458" y="128"/>
                    <a:pt x="454" y="128"/>
                    <a:pt x="449" y="128"/>
                  </a:cubicBezTo>
                  <a:moveTo>
                    <a:pt x="320" y="122"/>
                  </a:moveTo>
                  <a:cubicBezTo>
                    <a:pt x="319" y="122"/>
                    <a:pt x="319" y="122"/>
                    <a:pt x="318" y="122"/>
                  </a:cubicBezTo>
                  <a:cubicBezTo>
                    <a:pt x="316" y="125"/>
                    <a:pt x="317" y="130"/>
                    <a:pt x="322" y="130"/>
                  </a:cubicBezTo>
                  <a:cubicBezTo>
                    <a:pt x="322" y="130"/>
                    <a:pt x="323" y="130"/>
                    <a:pt x="324" y="130"/>
                  </a:cubicBezTo>
                  <a:cubicBezTo>
                    <a:pt x="326" y="127"/>
                    <a:pt x="325" y="122"/>
                    <a:pt x="320" y="122"/>
                  </a:cubicBezTo>
                  <a:moveTo>
                    <a:pt x="345" y="109"/>
                  </a:moveTo>
                  <a:cubicBezTo>
                    <a:pt x="344" y="109"/>
                    <a:pt x="342" y="110"/>
                    <a:pt x="340" y="111"/>
                  </a:cubicBezTo>
                  <a:cubicBezTo>
                    <a:pt x="341" y="116"/>
                    <a:pt x="344" y="118"/>
                    <a:pt x="348" y="120"/>
                  </a:cubicBezTo>
                  <a:cubicBezTo>
                    <a:pt x="356" y="117"/>
                    <a:pt x="351" y="109"/>
                    <a:pt x="345" y="109"/>
                  </a:cubicBezTo>
                  <a:moveTo>
                    <a:pt x="399" y="102"/>
                  </a:moveTo>
                  <a:cubicBezTo>
                    <a:pt x="394" y="102"/>
                    <a:pt x="388" y="104"/>
                    <a:pt x="386" y="108"/>
                  </a:cubicBezTo>
                  <a:cubicBezTo>
                    <a:pt x="393" y="113"/>
                    <a:pt x="385" y="126"/>
                    <a:pt x="396" y="127"/>
                  </a:cubicBezTo>
                  <a:cubicBezTo>
                    <a:pt x="396" y="127"/>
                    <a:pt x="396" y="127"/>
                    <a:pt x="396" y="127"/>
                  </a:cubicBezTo>
                  <a:cubicBezTo>
                    <a:pt x="404" y="127"/>
                    <a:pt x="409" y="117"/>
                    <a:pt x="408" y="106"/>
                  </a:cubicBezTo>
                  <a:cubicBezTo>
                    <a:pt x="406" y="103"/>
                    <a:pt x="402" y="102"/>
                    <a:pt x="399" y="102"/>
                  </a:cubicBezTo>
                  <a:moveTo>
                    <a:pt x="3270" y="26"/>
                  </a:moveTo>
                  <a:cubicBezTo>
                    <a:pt x="3266" y="28"/>
                    <a:pt x="3269" y="33"/>
                    <a:pt x="3271" y="35"/>
                  </a:cubicBezTo>
                  <a:cubicBezTo>
                    <a:pt x="3272" y="35"/>
                    <a:pt x="3273" y="35"/>
                    <a:pt x="3273" y="35"/>
                  </a:cubicBezTo>
                  <a:cubicBezTo>
                    <a:pt x="3274" y="35"/>
                    <a:pt x="3275" y="35"/>
                    <a:pt x="3276" y="35"/>
                  </a:cubicBezTo>
                  <a:cubicBezTo>
                    <a:pt x="3277" y="35"/>
                    <a:pt x="3278" y="35"/>
                    <a:pt x="3279" y="35"/>
                  </a:cubicBezTo>
                  <a:cubicBezTo>
                    <a:pt x="3283" y="35"/>
                    <a:pt x="3286" y="35"/>
                    <a:pt x="3287" y="32"/>
                  </a:cubicBezTo>
                  <a:cubicBezTo>
                    <a:pt x="3280" y="30"/>
                    <a:pt x="3274" y="29"/>
                    <a:pt x="3270" y="26"/>
                  </a:cubicBezTo>
                  <a:moveTo>
                    <a:pt x="314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6" y="2"/>
                    <a:pt x="250" y="3"/>
                    <a:pt x="246" y="5"/>
                  </a:cubicBezTo>
                  <a:cubicBezTo>
                    <a:pt x="246" y="8"/>
                    <a:pt x="249" y="7"/>
                    <a:pt x="251" y="9"/>
                  </a:cubicBezTo>
                  <a:cubicBezTo>
                    <a:pt x="255" y="9"/>
                    <a:pt x="259" y="8"/>
                    <a:pt x="262" y="8"/>
                  </a:cubicBezTo>
                  <a:cubicBezTo>
                    <a:pt x="265" y="8"/>
                    <a:pt x="267" y="8"/>
                    <a:pt x="269" y="9"/>
                  </a:cubicBezTo>
                  <a:cubicBezTo>
                    <a:pt x="281" y="3"/>
                    <a:pt x="302" y="6"/>
                    <a:pt x="314" y="0"/>
                  </a:cubicBezTo>
                  <a:moveTo>
                    <a:pt x="1258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21" y="7"/>
                    <a:pt x="311" y="13"/>
                    <a:pt x="300" y="19"/>
                  </a:cubicBezTo>
                  <a:cubicBezTo>
                    <a:pt x="296" y="18"/>
                    <a:pt x="296" y="14"/>
                    <a:pt x="291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8" y="17"/>
                    <a:pt x="293" y="24"/>
                    <a:pt x="287" y="25"/>
                  </a:cubicBezTo>
                  <a:cubicBezTo>
                    <a:pt x="284" y="24"/>
                    <a:pt x="277" y="23"/>
                    <a:pt x="270" y="23"/>
                  </a:cubicBezTo>
                  <a:cubicBezTo>
                    <a:pt x="264" y="23"/>
                    <a:pt x="259" y="24"/>
                    <a:pt x="257" y="29"/>
                  </a:cubicBezTo>
                  <a:cubicBezTo>
                    <a:pt x="259" y="34"/>
                    <a:pt x="263" y="37"/>
                    <a:pt x="268" y="39"/>
                  </a:cubicBezTo>
                  <a:cubicBezTo>
                    <a:pt x="270" y="38"/>
                    <a:pt x="272" y="38"/>
                    <a:pt x="274" y="38"/>
                  </a:cubicBezTo>
                  <a:cubicBezTo>
                    <a:pt x="288" y="38"/>
                    <a:pt x="298" y="52"/>
                    <a:pt x="297" y="62"/>
                  </a:cubicBezTo>
                  <a:cubicBezTo>
                    <a:pt x="297" y="67"/>
                    <a:pt x="290" y="78"/>
                    <a:pt x="286" y="80"/>
                  </a:cubicBezTo>
                  <a:cubicBezTo>
                    <a:pt x="283" y="81"/>
                    <a:pt x="280" y="81"/>
                    <a:pt x="276" y="81"/>
                  </a:cubicBezTo>
                  <a:cubicBezTo>
                    <a:pt x="265" y="81"/>
                    <a:pt x="250" y="78"/>
                    <a:pt x="246" y="77"/>
                  </a:cubicBezTo>
                  <a:cubicBezTo>
                    <a:pt x="245" y="77"/>
                    <a:pt x="244" y="77"/>
                    <a:pt x="242" y="77"/>
                  </a:cubicBezTo>
                  <a:cubicBezTo>
                    <a:pt x="241" y="77"/>
                    <a:pt x="239" y="77"/>
                    <a:pt x="238" y="77"/>
                  </a:cubicBezTo>
                  <a:cubicBezTo>
                    <a:pt x="237" y="77"/>
                    <a:pt x="235" y="77"/>
                    <a:pt x="234" y="77"/>
                  </a:cubicBezTo>
                  <a:cubicBezTo>
                    <a:pt x="230" y="77"/>
                    <a:pt x="227" y="77"/>
                    <a:pt x="225" y="74"/>
                  </a:cubicBezTo>
                  <a:cubicBezTo>
                    <a:pt x="221" y="80"/>
                    <a:pt x="211" y="78"/>
                    <a:pt x="209" y="84"/>
                  </a:cubicBezTo>
                  <a:cubicBezTo>
                    <a:pt x="208" y="89"/>
                    <a:pt x="218" y="96"/>
                    <a:pt x="218" y="103"/>
                  </a:cubicBezTo>
                  <a:cubicBezTo>
                    <a:pt x="219" y="113"/>
                    <a:pt x="214" y="114"/>
                    <a:pt x="209" y="123"/>
                  </a:cubicBezTo>
                  <a:cubicBezTo>
                    <a:pt x="217" y="128"/>
                    <a:pt x="211" y="141"/>
                    <a:pt x="218" y="147"/>
                  </a:cubicBezTo>
                  <a:cubicBezTo>
                    <a:pt x="219" y="148"/>
                    <a:pt x="220" y="148"/>
                    <a:pt x="220" y="148"/>
                  </a:cubicBezTo>
                  <a:cubicBezTo>
                    <a:pt x="228" y="148"/>
                    <a:pt x="230" y="143"/>
                    <a:pt x="236" y="141"/>
                  </a:cubicBezTo>
                  <a:cubicBezTo>
                    <a:pt x="241" y="143"/>
                    <a:pt x="244" y="150"/>
                    <a:pt x="249" y="150"/>
                  </a:cubicBezTo>
                  <a:cubicBezTo>
                    <a:pt x="250" y="150"/>
                    <a:pt x="250" y="150"/>
                    <a:pt x="250" y="150"/>
                  </a:cubicBezTo>
                  <a:cubicBezTo>
                    <a:pt x="253" y="150"/>
                    <a:pt x="256" y="149"/>
                    <a:pt x="258" y="148"/>
                  </a:cubicBezTo>
                  <a:cubicBezTo>
                    <a:pt x="261" y="147"/>
                    <a:pt x="264" y="146"/>
                    <a:pt x="268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73" y="146"/>
                    <a:pt x="279" y="150"/>
                    <a:pt x="283" y="150"/>
                  </a:cubicBezTo>
                  <a:cubicBezTo>
                    <a:pt x="284" y="150"/>
                    <a:pt x="284" y="150"/>
                    <a:pt x="285" y="149"/>
                  </a:cubicBezTo>
                  <a:cubicBezTo>
                    <a:pt x="291" y="148"/>
                    <a:pt x="287" y="143"/>
                    <a:pt x="291" y="138"/>
                  </a:cubicBezTo>
                  <a:cubicBezTo>
                    <a:pt x="295" y="134"/>
                    <a:pt x="302" y="134"/>
                    <a:pt x="306" y="131"/>
                  </a:cubicBezTo>
                  <a:cubicBezTo>
                    <a:pt x="307" y="126"/>
                    <a:pt x="305" y="124"/>
                    <a:pt x="304" y="122"/>
                  </a:cubicBezTo>
                  <a:cubicBezTo>
                    <a:pt x="310" y="116"/>
                    <a:pt x="313" y="109"/>
                    <a:pt x="321" y="105"/>
                  </a:cubicBezTo>
                  <a:cubicBezTo>
                    <a:pt x="328" y="102"/>
                    <a:pt x="339" y="102"/>
                    <a:pt x="340" y="94"/>
                  </a:cubicBezTo>
                  <a:cubicBezTo>
                    <a:pt x="341" y="89"/>
                    <a:pt x="336" y="89"/>
                    <a:pt x="337" y="84"/>
                  </a:cubicBezTo>
                  <a:cubicBezTo>
                    <a:pt x="340" y="82"/>
                    <a:pt x="342" y="81"/>
                    <a:pt x="345" y="81"/>
                  </a:cubicBezTo>
                  <a:cubicBezTo>
                    <a:pt x="348" y="81"/>
                    <a:pt x="351" y="82"/>
                    <a:pt x="354" y="83"/>
                  </a:cubicBezTo>
                  <a:cubicBezTo>
                    <a:pt x="357" y="84"/>
                    <a:pt x="361" y="85"/>
                    <a:pt x="364" y="85"/>
                  </a:cubicBezTo>
                  <a:cubicBezTo>
                    <a:pt x="365" y="85"/>
                    <a:pt x="366" y="85"/>
                    <a:pt x="367" y="84"/>
                  </a:cubicBezTo>
                  <a:cubicBezTo>
                    <a:pt x="375" y="83"/>
                    <a:pt x="388" y="73"/>
                    <a:pt x="399" y="73"/>
                  </a:cubicBezTo>
                  <a:cubicBezTo>
                    <a:pt x="404" y="73"/>
                    <a:pt x="409" y="75"/>
                    <a:pt x="412" y="83"/>
                  </a:cubicBezTo>
                  <a:cubicBezTo>
                    <a:pt x="406" y="87"/>
                    <a:pt x="392" y="85"/>
                    <a:pt x="393" y="96"/>
                  </a:cubicBezTo>
                  <a:cubicBezTo>
                    <a:pt x="396" y="96"/>
                    <a:pt x="397" y="98"/>
                    <a:pt x="400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405" y="97"/>
                    <a:pt x="404" y="90"/>
                    <a:pt x="410" y="89"/>
                  </a:cubicBezTo>
                  <a:cubicBezTo>
                    <a:pt x="433" y="97"/>
                    <a:pt x="454" y="107"/>
                    <a:pt x="468" y="123"/>
                  </a:cubicBezTo>
                  <a:cubicBezTo>
                    <a:pt x="465" y="127"/>
                    <a:pt x="465" y="132"/>
                    <a:pt x="469" y="135"/>
                  </a:cubicBezTo>
                  <a:cubicBezTo>
                    <a:pt x="474" y="129"/>
                    <a:pt x="484" y="129"/>
                    <a:pt x="484" y="123"/>
                  </a:cubicBezTo>
                  <a:cubicBezTo>
                    <a:pt x="485" y="118"/>
                    <a:pt x="474" y="118"/>
                    <a:pt x="475" y="110"/>
                  </a:cubicBezTo>
                  <a:cubicBezTo>
                    <a:pt x="476" y="110"/>
                    <a:pt x="477" y="110"/>
                    <a:pt x="478" y="110"/>
                  </a:cubicBezTo>
                  <a:cubicBezTo>
                    <a:pt x="480" y="110"/>
                    <a:pt x="482" y="111"/>
                    <a:pt x="483" y="111"/>
                  </a:cubicBezTo>
                  <a:cubicBezTo>
                    <a:pt x="485" y="112"/>
                    <a:pt x="487" y="113"/>
                    <a:pt x="488" y="113"/>
                  </a:cubicBezTo>
                  <a:cubicBezTo>
                    <a:pt x="490" y="113"/>
                    <a:pt x="491" y="113"/>
                    <a:pt x="492" y="112"/>
                  </a:cubicBezTo>
                  <a:cubicBezTo>
                    <a:pt x="489" y="103"/>
                    <a:pt x="473" y="97"/>
                    <a:pt x="459" y="94"/>
                  </a:cubicBezTo>
                  <a:cubicBezTo>
                    <a:pt x="453" y="87"/>
                    <a:pt x="432" y="76"/>
                    <a:pt x="432" y="65"/>
                  </a:cubicBezTo>
                  <a:cubicBezTo>
                    <a:pt x="432" y="59"/>
                    <a:pt x="437" y="55"/>
                    <a:pt x="443" y="55"/>
                  </a:cubicBezTo>
                  <a:cubicBezTo>
                    <a:pt x="443" y="55"/>
                    <a:pt x="444" y="55"/>
                    <a:pt x="444" y="55"/>
                  </a:cubicBezTo>
                  <a:cubicBezTo>
                    <a:pt x="455" y="55"/>
                    <a:pt x="457" y="66"/>
                    <a:pt x="463" y="72"/>
                  </a:cubicBezTo>
                  <a:cubicBezTo>
                    <a:pt x="471" y="73"/>
                    <a:pt x="474" y="81"/>
                    <a:pt x="481" y="85"/>
                  </a:cubicBezTo>
                  <a:cubicBezTo>
                    <a:pt x="488" y="90"/>
                    <a:pt x="499" y="92"/>
                    <a:pt x="501" y="100"/>
                  </a:cubicBezTo>
                  <a:cubicBezTo>
                    <a:pt x="504" y="122"/>
                    <a:pt x="531" y="124"/>
                    <a:pt x="525" y="145"/>
                  </a:cubicBezTo>
                  <a:cubicBezTo>
                    <a:pt x="530" y="147"/>
                    <a:pt x="534" y="149"/>
                    <a:pt x="540" y="150"/>
                  </a:cubicBezTo>
                  <a:cubicBezTo>
                    <a:pt x="552" y="146"/>
                    <a:pt x="546" y="125"/>
                    <a:pt x="544" y="114"/>
                  </a:cubicBezTo>
                  <a:cubicBezTo>
                    <a:pt x="550" y="109"/>
                    <a:pt x="556" y="105"/>
                    <a:pt x="564" y="102"/>
                  </a:cubicBezTo>
                  <a:cubicBezTo>
                    <a:pt x="567" y="104"/>
                    <a:pt x="569" y="106"/>
                    <a:pt x="573" y="108"/>
                  </a:cubicBezTo>
                  <a:cubicBezTo>
                    <a:pt x="581" y="105"/>
                    <a:pt x="587" y="100"/>
                    <a:pt x="594" y="96"/>
                  </a:cubicBezTo>
                  <a:cubicBezTo>
                    <a:pt x="594" y="90"/>
                    <a:pt x="587" y="91"/>
                    <a:pt x="587" y="85"/>
                  </a:cubicBezTo>
                  <a:cubicBezTo>
                    <a:pt x="588" y="80"/>
                    <a:pt x="596" y="81"/>
                    <a:pt x="596" y="76"/>
                  </a:cubicBezTo>
                  <a:cubicBezTo>
                    <a:pt x="592" y="72"/>
                    <a:pt x="578" y="65"/>
                    <a:pt x="587" y="58"/>
                  </a:cubicBezTo>
                  <a:cubicBezTo>
                    <a:pt x="594" y="60"/>
                    <a:pt x="597" y="64"/>
                    <a:pt x="606" y="64"/>
                  </a:cubicBezTo>
                  <a:cubicBezTo>
                    <a:pt x="606" y="64"/>
                    <a:pt x="607" y="64"/>
                    <a:pt x="607" y="64"/>
                  </a:cubicBezTo>
                  <a:cubicBezTo>
                    <a:pt x="609" y="56"/>
                    <a:pt x="614" y="48"/>
                    <a:pt x="623" y="47"/>
                  </a:cubicBezTo>
                  <a:cubicBezTo>
                    <a:pt x="623" y="47"/>
                    <a:pt x="624" y="47"/>
                    <a:pt x="624" y="47"/>
                  </a:cubicBezTo>
                  <a:cubicBezTo>
                    <a:pt x="627" y="47"/>
                    <a:pt x="629" y="48"/>
                    <a:pt x="632" y="49"/>
                  </a:cubicBezTo>
                  <a:cubicBezTo>
                    <a:pt x="635" y="50"/>
                    <a:pt x="637" y="50"/>
                    <a:pt x="640" y="50"/>
                  </a:cubicBezTo>
                  <a:cubicBezTo>
                    <a:pt x="640" y="50"/>
                    <a:pt x="641" y="50"/>
                    <a:pt x="642" y="50"/>
                  </a:cubicBezTo>
                  <a:cubicBezTo>
                    <a:pt x="635" y="57"/>
                    <a:pt x="644" y="63"/>
                    <a:pt x="647" y="70"/>
                  </a:cubicBezTo>
                  <a:cubicBezTo>
                    <a:pt x="657" y="67"/>
                    <a:pt x="665" y="63"/>
                    <a:pt x="675" y="60"/>
                  </a:cubicBezTo>
                  <a:cubicBezTo>
                    <a:pt x="673" y="52"/>
                    <a:pt x="654" y="57"/>
                    <a:pt x="654" y="47"/>
                  </a:cubicBezTo>
                  <a:cubicBezTo>
                    <a:pt x="655" y="48"/>
                    <a:pt x="656" y="48"/>
                    <a:pt x="657" y="48"/>
                  </a:cubicBezTo>
                  <a:cubicBezTo>
                    <a:pt x="664" y="48"/>
                    <a:pt x="670" y="46"/>
                    <a:pt x="676" y="44"/>
                  </a:cubicBezTo>
                  <a:cubicBezTo>
                    <a:pt x="682" y="42"/>
                    <a:pt x="688" y="40"/>
                    <a:pt x="695" y="40"/>
                  </a:cubicBezTo>
                  <a:cubicBezTo>
                    <a:pt x="696" y="40"/>
                    <a:pt x="697" y="40"/>
                    <a:pt x="698" y="40"/>
                  </a:cubicBezTo>
                  <a:cubicBezTo>
                    <a:pt x="700" y="54"/>
                    <a:pt x="681" y="50"/>
                    <a:pt x="684" y="61"/>
                  </a:cubicBezTo>
                  <a:cubicBezTo>
                    <a:pt x="685" y="67"/>
                    <a:pt x="701" y="72"/>
                    <a:pt x="709" y="76"/>
                  </a:cubicBezTo>
                  <a:cubicBezTo>
                    <a:pt x="719" y="81"/>
                    <a:pt x="729" y="87"/>
                    <a:pt x="732" y="93"/>
                  </a:cubicBezTo>
                  <a:cubicBezTo>
                    <a:pt x="727" y="102"/>
                    <a:pt x="716" y="99"/>
                    <a:pt x="705" y="100"/>
                  </a:cubicBezTo>
                  <a:cubicBezTo>
                    <a:pt x="702" y="100"/>
                    <a:pt x="700" y="101"/>
                    <a:pt x="699" y="101"/>
                  </a:cubicBezTo>
                  <a:cubicBezTo>
                    <a:pt x="689" y="101"/>
                    <a:pt x="687" y="97"/>
                    <a:pt x="676" y="94"/>
                  </a:cubicBezTo>
                  <a:cubicBezTo>
                    <a:pt x="669" y="91"/>
                    <a:pt x="661" y="91"/>
                    <a:pt x="654" y="91"/>
                  </a:cubicBezTo>
                  <a:cubicBezTo>
                    <a:pt x="646" y="91"/>
                    <a:pt x="638" y="92"/>
                    <a:pt x="630" y="93"/>
                  </a:cubicBezTo>
                  <a:cubicBezTo>
                    <a:pt x="626" y="97"/>
                    <a:pt x="619" y="100"/>
                    <a:pt x="609" y="100"/>
                  </a:cubicBezTo>
                  <a:cubicBezTo>
                    <a:pt x="608" y="100"/>
                    <a:pt x="607" y="100"/>
                    <a:pt x="606" y="100"/>
                  </a:cubicBezTo>
                  <a:cubicBezTo>
                    <a:pt x="605" y="112"/>
                    <a:pt x="584" y="108"/>
                    <a:pt x="574" y="113"/>
                  </a:cubicBezTo>
                  <a:cubicBezTo>
                    <a:pt x="571" y="118"/>
                    <a:pt x="576" y="124"/>
                    <a:pt x="573" y="130"/>
                  </a:cubicBezTo>
                  <a:cubicBezTo>
                    <a:pt x="578" y="135"/>
                    <a:pt x="582" y="141"/>
                    <a:pt x="588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98" y="146"/>
                    <a:pt x="602" y="150"/>
                    <a:pt x="608" y="152"/>
                  </a:cubicBezTo>
                  <a:cubicBezTo>
                    <a:pt x="615" y="151"/>
                    <a:pt x="619" y="147"/>
                    <a:pt x="625" y="147"/>
                  </a:cubicBezTo>
                  <a:cubicBezTo>
                    <a:pt x="625" y="147"/>
                    <a:pt x="626" y="147"/>
                    <a:pt x="626" y="147"/>
                  </a:cubicBezTo>
                  <a:cubicBezTo>
                    <a:pt x="631" y="147"/>
                    <a:pt x="635" y="152"/>
                    <a:pt x="640" y="152"/>
                  </a:cubicBezTo>
                  <a:cubicBezTo>
                    <a:pt x="641" y="152"/>
                    <a:pt x="642" y="152"/>
                    <a:pt x="643" y="152"/>
                  </a:cubicBezTo>
                  <a:cubicBezTo>
                    <a:pt x="653" y="152"/>
                    <a:pt x="656" y="147"/>
                    <a:pt x="667" y="146"/>
                  </a:cubicBezTo>
                  <a:cubicBezTo>
                    <a:pt x="677" y="153"/>
                    <a:pt x="667" y="169"/>
                    <a:pt x="663" y="176"/>
                  </a:cubicBezTo>
                  <a:cubicBezTo>
                    <a:pt x="663" y="180"/>
                    <a:pt x="668" y="180"/>
                    <a:pt x="668" y="185"/>
                  </a:cubicBezTo>
                  <a:cubicBezTo>
                    <a:pt x="656" y="185"/>
                    <a:pt x="646" y="195"/>
                    <a:pt x="633" y="195"/>
                  </a:cubicBezTo>
                  <a:cubicBezTo>
                    <a:pt x="629" y="195"/>
                    <a:pt x="625" y="194"/>
                    <a:pt x="620" y="192"/>
                  </a:cubicBezTo>
                  <a:cubicBezTo>
                    <a:pt x="615" y="197"/>
                    <a:pt x="610" y="198"/>
                    <a:pt x="603" y="198"/>
                  </a:cubicBezTo>
                  <a:cubicBezTo>
                    <a:pt x="598" y="198"/>
                    <a:pt x="592" y="197"/>
                    <a:pt x="586" y="196"/>
                  </a:cubicBezTo>
                  <a:cubicBezTo>
                    <a:pt x="580" y="195"/>
                    <a:pt x="574" y="194"/>
                    <a:pt x="569" y="194"/>
                  </a:cubicBezTo>
                  <a:cubicBezTo>
                    <a:pt x="567" y="194"/>
                    <a:pt x="565" y="194"/>
                    <a:pt x="564" y="194"/>
                  </a:cubicBezTo>
                  <a:cubicBezTo>
                    <a:pt x="553" y="190"/>
                    <a:pt x="538" y="182"/>
                    <a:pt x="525" y="182"/>
                  </a:cubicBezTo>
                  <a:cubicBezTo>
                    <a:pt x="517" y="182"/>
                    <a:pt x="511" y="185"/>
                    <a:pt x="506" y="192"/>
                  </a:cubicBezTo>
                  <a:cubicBezTo>
                    <a:pt x="509" y="201"/>
                    <a:pt x="503" y="205"/>
                    <a:pt x="497" y="205"/>
                  </a:cubicBezTo>
                  <a:cubicBezTo>
                    <a:pt x="492" y="205"/>
                    <a:pt x="486" y="203"/>
                    <a:pt x="484" y="198"/>
                  </a:cubicBezTo>
                  <a:cubicBezTo>
                    <a:pt x="483" y="199"/>
                    <a:pt x="482" y="199"/>
                    <a:pt x="481" y="199"/>
                  </a:cubicBezTo>
                  <a:cubicBezTo>
                    <a:pt x="475" y="199"/>
                    <a:pt x="472" y="196"/>
                    <a:pt x="465" y="196"/>
                  </a:cubicBezTo>
                  <a:cubicBezTo>
                    <a:pt x="460" y="176"/>
                    <a:pt x="418" y="186"/>
                    <a:pt x="408" y="171"/>
                  </a:cubicBezTo>
                  <a:cubicBezTo>
                    <a:pt x="415" y="163"/>
                    <a:pt x="422" y="156"/>
                    <a:pt x="414" y="143"/>
                  </a:cubicBezTo>
                  <a:cubicBezTo>
                    <a:pt x="409" y="141"/>
                    <a:pt x="404" y="140"/>
                    <a:pt x="399" y="140"/>
                  </a:cubicBezTo>
                  <a:cubicBezTo>
                    <a:pt x="391" y="140"/>
                    <a:pt x="384" y="141"/>
                    <a:pt x="377" y="143"/>
                  </a:cubicBezTo>
                  <a:cubicBezTo>
                    <a:pt x="370" y="145"/>
                    <a:pt x="363" y="147"/>
                    <a:pt x="356" y="147"/>
                  </a:cubicBezTo>
                  <a:cubicBezTo>
                    <a:pt x="355" y="147"/>
                    <a:pt x="354" y="147"/>
                    <a:pt x="352" y="147"/>
                  </a:cubicBezTo>
                  <a:cubicBezTo>
                    <a:pt x="348" y="146"/>
                    <a:pt x="344" y="143"/>
                    <a:pt x="339" y="143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0" y="143"/>
                    <a:pt x="318" y="152"/>
                    <a:pt x="306" y="155"/>
                  </a:cubicBezTo>
                  <a:cubicBezTo>
                    <a:pt x="303" y="156"/>
                    <a:pt x="298" y="155"/>
                    <a:pt x="296" y="156"/>
                  </a:cubicBezTo>
                  <a:cubicBezTo>
                    <a:pt x="292" y="157"/>
                    <a:pt x="291" y="161"/>
                    <a:pt x="287" y="161"/>
                  </a:cubicBezTo>
                  <a:cubicBezTo>
                    <a:pt x="287" y="161"/>
                    <a:pt x="286" y="162"/>
                    <a:pt x="285" y="162"/>
                  </a:cubicBezTo>
                  <a:cubicBezTo>
                    <a:pt x="281" y="162"/>
                    <a:pt x="277" y="160"/>
                    <a:pt x="270" y="160"/>
                  </a:cubicBezTo>
                  <a:cubicBezTo>
                    <a:pt x="270" y="160"/>
                    <a:pt x="269" y="160"/>
                    <a:pt x="269" y="160"/>
                  </a:cubicBezTo>
                  <a:cubicBezTo>
                    <a:pt x="267" y="160"/>
                    <a:pt x="265" y="160"/>
                    <a:pt x="263" y="160"/>
                  </a:cubicBezTo>
                  <a:cubicBezTo>
                    <a:pt x="262" y="160"/>
                    <a:pt x="260" y="160"/>
                    <a:pt x="259" y="160"/>
                  </a:cubicBezTo>
                  <a:cubicBezTo>
                    <a:pt x="255" y="160"/>
                    <a:pt x="251" y="159"/>
                    <a:pt x="248" y="157"/>
                  </a:cubicBezTo>
                  <a:cubicBezTo>
                    <a:pt x="238" y="167"/>
                    <a:pt x="227" y="177"/>
                    <a:pt x="212" y="183"/>
                  </a:cubicBezTo>
                  <a:cubicBezTo>
                    <a:pt x="210" y="189"/>
                    <a:pt x="209" y="195"/>
                    <a:pt x="208" y="201"/>
                  </a:cubicBezTo>
                  <a:cubicBezTo>
                    <a:pt x="200" y="206"/>
                    <a:pt x="198" y="215"/>
                    <a:pt x="190" y="221"/>
                  </a:cubicBezTo>
                  <a:cubicBezTo>
                    <a:pt x="185" y="224"/>
                    <a:pt x="177" y="225"/>
                    <a:pt x="173" y="228"/>
                  </a:cubicBezTo>
                  <a:cubicBezTo>
                    <a:pt x="165" y="234"/>
                    <a:pt x="160" y="245"/>
                    <a:pt x="153" y="254"/>
                  </a:cubicBezTo>
                  <a:cubicBezTo>
                    <a:pt x="146" y="263"/>
                    <a:pt x="135" y="270"/>
                    <a:pt x="131" y="278"/>
                  </a:cubicBezTo>
                  <a:cubicBezTo>
                    <a:pt x="127" y="286"/>
                    <a:pt x="133" y="290"/>
                    <a:pt x="134" y="296"/>
                  </a:cubicBezTo>
                  <a:cubicBezTo>
                    <a:pt x="140" y="318"/>
                    <a:pt x="131" y="332"/>
                    <a:pt x="128" y="351"/>
                  </a:cubicBezTo>
                  <a:cubicBezTo>
                    <a:pt x="131" y="368"/>
                    <a:pt x="146" y="375"/>
                    <a:pt x="156" y="385"/>
                  </a:cubicBezTo>
                  <a:cubicBezTo>
                    <a:pt x="165" y="393"/>
                    <a:pt x="170" y="403"/>
                    <a:pt x="176" y="411"/>
                  </a:cubicBezTo>
                  <a:cubicBezTo>
                    <a:pt x="183" y="416"/>
                    <a:pt x="194" y="415"/>
                    <a:pt x="204" y="421"/>
                  </a:cubicBezTo>
                  <a:cubicBezTo>
                    <a:pt x="209" y="424"/>
                    <a:pt x="211" y="432"/>
                    <a:pt x="219" y="433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7" y="433"/>
                    <a:pt x="239" y="428"/>
                    <a:pt x="247" y="427"/>
                  </a:cubicBezTo>
                  <a:cubicBezTo>
                    <a:pt x="250" y="426"/>
                    <a:pt x="254" y="426"/>
                    <a:pt x="257" y="426"/>
                  </a:cubicBezTo>
                  <a:cubicBezTo>
                    <a:pt x="263" y="426"/>
                    <a:pt x="269" y="426"/>
                    <a:pt x="275" y="427"/>
                  </a:cubicBezTo>
                  <a:cubicBezTo>
                    <a:pt x="281" y="428"/>
                    <a:pt x="287" y="428"/>
                    <a:pt x="293" y="428"/>
                  </a:cubicBezTo>
                  <a:cubicBezTo>
                    <a:pt x="303" y="428"/>
                    <a:pt x="311" y="426"/>
                    <a:pt x="314" y="418"/>
                  </a:cubicBezTo>
                  <a:cubicBezTo>
                    <a:pt x="309" y="416"/>
                    <a:pt x="304" y="415"/>
                    <a:pt x="301" y="411"/>
                  </a:cubicBezTo>
                  <a:cubicBezTo>
                    <a:pt x="306" y="402"/>
                    <a:pt x="293" y="402"/>
                    <a:pt x="291" y="395"/>
                  </a:cubicBezTo>
                  <a:cubicBezTo>
                    <a:pt x="294" y="393"/>
                    <a:pt x="296" y="393"/>
                    <a:pt x="298" y="393"/>
                  </a:cubicBezTo>
                  <a:cubicBezTo>
                    <a:pt x="308" y="393"/>
                    <a:pt x="311" y="409"/>
                    <a:pt x="316" y="415"/>
                  </a:cubicBezTo>
                  <a:cubicBezTo>
                    <a:pt x="319" y="417"/>
                    <a:pt x="323" y="417"/>
                    <a:pt x="326" y="417"/>
                  </a:cubicBezTo>
                  <a:cubicBezTo>
                    <a:pt x="328" y="417"/>
                    <a:pt x="330" y="417"/>
                    <a:pt x="332" y="417"/>
                  </a:cubicBezTo>
                  <a:cubicBezTo>
                    <a:pt x="334" y="416"/>
                    <a:pt x="336" y="416"/>
                    <a:pt x="338" y="416"/>
                  </a:cubicBezTo>
                  <a:cubicBezTo>
                    <a:pt x="341" y="416"/>
                    <a:pt x="343" y="417"/>
                    <a:pt x="346" y="417"/>
                  </a:cubicBezTo>
                  <a:cubicBezTo>
                    <a:pt x="356" y="420"/>
                    <a:pt x="357" y="430"/>
                    <a:pt x="366" y="433"/>
                  </a:cubicBezTo>
                  <a:cubicBezTo>
                    <a:pt x="370" y="432"/>
                    <a:pt x="369" y="426"/>
                    <a:pt x="373" y="425"/>
                  </a:cubicBezTo>
                  <a:cubicBezTo>
                    <a:pt x="380" y="432"/>
                    <a:pt x="392" y="428"/>
                    <a:pt x="398" y="437"/>
                  </a:cubicBezTo>
                  <a:cubicBezTo>
                    <a:pt x="407" y="450"/>
                    <a:pt x="401" y="470"/>
                    <a:pt x="393" y="482"/>
                  </a:cubicBezTo>
                  <a:cubicBezTo>
                    <a:pt x="397" y="491"/>
                    <a:pt x="406" y="495"/>
                    <a:pt x="414" y="499"/>
                  </a:cubicBezTo>
                  <a:cubicBezTo>
                    <a:pt x="708" y="499"/>
                    <a:pt x="708" y="499"/>
                    <a:pt x="708" y="499"/>
                  </a:cubicBezTo>
                  <a:cubicBezTo>
                    <a:pt x="716" y="490"/>
                    <a:pt x="727" y="482"/>
                    <a:pt x="732" y="477"/>
                  </a:cubicBezTo>
                  <a:cubicBezTo>
                    <a:pt x="738" y="471"/>
                    <a:pt x="744" y="465"/>
                    <a:pt x="750" y="460"/>
                  </a:cubicBezTo>
                  <a:cubicBezTo>
                    <a:pt x="756" y="456"/>
                    <a:pt x="763" y="454"/>
                    <a:pt x="769" y="451"/>
                  </a:cubicBezTo>
                  <a:cubicBezTo>
                    <a:pt x="791" y="437"/>
                    <a:pt x="804" y="417"/>
                    <a:pt x="814" y="396"/>
                  </a:cubicBezTo>
                  <a:cubicBezTo>
                    <a:pt x="818" y="387"/>
                    <a:pt x="824" y="379"/>
                    <a:pt x="826" y="370"/>
                  </a:cubicBezTo>
                  <a:cubicBezTo>
                    <a:pt x="823" y="369"/>
                    <a:pt x="819" y="369"/>
                    <a:pt x="815" y="369"/>
                  </a:cubicBezTo>
                  <a:cubicBezTo>
                    <a:pt x="806" y="369"/>
                    <a:pt x="796" y="371"/>
                    <a:pt x="787" y="373"/>
                  </a:cubicBezTo>
                  <a:cubicBezTo>
                    <a:pt x="777" y="375"/>
                    <a:pt x="767" y="377"/>
                    <a:pt x="756" y="377"/>
                  </a:cubicBezTo>
                  <a:cubicBezTo>
                    <a:pt x="755" y="377"/>
                    <a:pt x="754" y="377"/>
                    <a:pt x="752" y="376"/>
                  </a:cubicBezTo>
                  <a:cubicBezTo>
                    <a:pt x="749" y="374"/>
                    <a:pt x="745" y="372"/>
                    <a:pt x="742" y="369"/>
                  </a:cubicBezTo>
                  <a:cubicBezTo>
                    <a:pt x="742" y="360"/>
                    <a:pt x="737" y="355"/>
                    <a:pt x="728" y="353"/>
                  </a:cubicBezTo>
                  <a:cubicBezTo>
                    <a:pt x="721" y="342"/>
                    <a:pt x="706" y="337"/>
                    <a:pt x="700" y="325"/>
                  </a:cubicBezTo>
                  <a:cubicBezTo>
                    <a:pt x="697" y="317"/>
                    <a:pt x="691" y="314"/>
                    <a:pt x="688" y="309"/>
                  </a:cubicBezTo>
                  <a:cubicBezTo>
                    <a:pt x="683" y="301"/>
                    <a:pt x="686" y="292"/>
                    <a:pt x="681" y="283"/>
                  </a:cubicBezTo>
                  <a:cubicBezTo>
                    <a:pt x="679" y="277"/>
                    <a:pt x="669" y="274"/>
                    <a:pt x="667" y="268"/>
                  </a:cubicBezTo>
                  <a:cubicBezTo>
                    <a:pt x="665" y="267"/>
                    <a:pt x="666" y="264"/>
                    <a:pt x="666" y="262"/>
                  </a:cubicBezTo>
                  <a:cubicBezTo>
                    <a:pt x="663" y="259"/>
                    <a:pt x="660" y="256"/>
                    <a:pt x="658" y="253"/>
                  </a:cubicBezTo>
                  <a:cubicBezTo>
                    <a:pt x="654" y="236"/>
                    <a:pt x="640" y="227"/>
                    <a:pt x="634" y="211"/>
                  </a:cubicBezTo>
                  <a:cubicBezTo>
                    <a:pt x="635" y="211"/>
                    <a:pt x="636" y="211"/>
                    <a:pt x="637" y="211"/>
                  </a:cubicBezTo>
                  <a:cubicBezTo>
                    <a:pt x="645" y="211"/>
                    <a:pt x="645" y="222"/>
                    <a:pt x="653" y="223"/>
                  </a:cubicBezTo>
                  <a:cubicBezTo>
                    <a:pt x="655" y="221"/>
                    <a:pt x="652" y="213"/>
                    <a:pt x="657" y="213"/>
                  </a:cubicBezTo>
                  <a:cubicBezTo>
                    <a:pt x="658" y="213"/>
                    <a:pt x="658" y="213"/>
                    <a:pt x="658" y="213"/>
                  </a:cubicBezTo>
                  <a:cubicBezTo>
                    <a:pt x="665" y="213"/>
                    <a:pt x="662" y="223"/>
                    <a:pt x="663" y="228"/>
                  </a:cubicBezTo>
                  <a:cubicBezTo>
                    <a:pt x="669" y="239"/>
                    <a:pt x="686" y="244"/>
                    <a:pt x="684" y="260"/>
                  </a:cubicBezTo>
                  <a:cubicBezTo>
                    <a:pt x="694" y="265"/>
                    <a:pt x="701" y="271"/>
                    <a:pt x="698" y="287"/>
                  </a:cubicBezTo>
                  <a:cubicBezTo>
                    <a:pt x="703" y="292"/>
                    <a:pt x="710" y="295"/>
                    <a:pt x="716" y="301"/>
                  </a:cubicBezTo>
                  <a:cubicBezTo>
                    <a:pt x="719" y="305"/>
                    <a:pt x="719" y="309"/>
                    <a:pt x="722" y="313"/>
                  </a:cubicBezTo>
                  <a:cubicBezTo>
                    <a:pt x="726" y="319"/>
                    <a:pt x="733" y="321"/>
                    <a:pt x="735" y="326"/>
                  </a:cubicBezTo>
                  <a:cubicBezTo>
                    <a:pt x="735" y="329"/>
                    <a:pt x="733" y="332"/>
                    <a:pt x="733" y="335"/>
                  </a:cubicBezTo>
                  <a:cubicBezTo>
                    <a:pt x="734" y="336"/>
                    <a:pt x="737" y="339"/>
                    <a:pt x="738" y="342"/>
                  </a:cubicBezTo>
                  <a:cubicBezTo>
                    <a:pt x="741" y="351"/>
                    <a:pt x="745" y="358"/>
                    <a:pt x="753" y="359"/>
                  </a:cubicBezTo>
                  <a:cubicBezTo>
                    <a:pt x="754" y="359"/>
                    <a:pt x="754" y="359"/>
                    <a:pt x="754" y="359"/>
                  </a:cubicBezTo>
                  <a:cubicBezTo>
                    <a:pt x="762" y="359"/>
                    <a:pt x="768" y="351"/>
                    <a:pt x="778" y="351"/>
                  </a:cubicBezTo>
                  <a:cubicBezTo>
                    <a:pt x="778" y="351"/>
                    <a:pt x="778" y="351"/>
                    <a:pt x="778" y="351"/>
                  </a:cubicBezTo>
                  <a:cubicBezTo>
                    <a:pt x="782" y="351"/>
                    <a:pt x="785" y="351"/>
                    <a:pt x="787" y="352"/>
                  </a:cubicBezTo>
                  <a:cubicBezTo>
                    <a:pt x="790" y="353"/>
                    <a:pt x="792" y="354"/>
                    <a:pt x="794" y="354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01" y="353"/>
                    <a:pt x="808" y="345"/>
                    <a:pt x="815" y="342"/>
                  </a:cubicBezTo>
                  <a:cubicBezTo>
                    <a:pt x="821" y="340"/>
                    <a:pt x="828" y="340"/>
                    <a:pt x="834" y="338"/>
                  </a:cubicBezTo>
                  <a:cubicBezTo>
                    <a:pt x="839" y="336"/>
                    <a:pt x="843" y="331"/>
                    <a:pt x="848" y="329"/>
                  </a:cubicBezTo>
                  <a:cubicBezTo>
                    <a:pt x="870" y="319"/>
                    <a:pt x="884" y="317"/>
                    <a:pt x="896" y="303"/>
                  </a:cubicBezTo>
                  <a:cubicBezTo>
                    <a:pt x="897" y="299"/>
                    <a:pt x="896" y="296"/>
                    <a:pt x="895" y="293"/>
                  </a:cubicBezTo>
                  <a:cubicBezTo>
                    <a:pt x="903" y="287"/>
                    <a:pt x="911" y="282"/>
                    <a:pt x="913" y="271"/>
                  </a:cubicBezTo>
                  <a:cubicBezTo>
                    <a:pt x="907" y="264"/>
                    <a:pt x="895" y="265"/>
                    <a:pt x="887" y="261"/>
                  </a:cubicBezTo>
                  <a:cubicBezTo>
                    <a:pt x="880" y="256"/>
                    <a:pt x="883" y="250"/>
                    <a:pt x="876" y="245"/>
                  </a:cubicBezTo>
                  <a:cubicBezTo>
                    <a:pt x="865" y="247"/>
                    <a:pt x="862" y="258"/>
                    <a:pt x="851" y="260"/>
                  </a:cubicBezTo>
                  <a:cubicBezTo>
                    <a:pt x="850" y="260"/>
                    <a:pt x="849" y="260"/>
                    <a:pt x="847" y="260"/>
                  </a:cubicBezTo>
                  <a:cubicBezTo>
                    <a:pt x="845" y="260"/>
                    <a:pt x="843" y="260"/>
                    <a:pt x="840" y="259"/>
                  </a:cubicBezTo>
                  <a:cubicBezTo>
                    <a:pt x="837" y="259"/>
                    <a:pt x="835" y="259"/>
                    <a:pt x="832" y="259"/>
                  </a:cubicBezTo>
                  <a:cubicBezTo>
                    <a:pt x="831" y="259"/>
                    <a:pt x="831" y="259"/>
                    <a:pt x="830" y="259"/>
                  </a:cubicBezTo>
                  <a:cubicBezTo>
                    <a:pt x="828" y="245"/>
                    <a:pt x="789" y="227"/>
                    <a:pt x="795" y="210"/>
                  </a:cubicBezTo>
                  <a:cubicBezTo>
                    <a:pt x="797" y="205"/>
                    <a:pt x="799" y="204"/>
                    <a:pt x="802" y="204"/>
                  </a:cubicBezTo>
                  <a:cubicBezTo>
                    <a:pt x="809" y="204"/>
                    <a:pt x="817" y="215"/>
                    <a:pt x="821" y="219"/>
                  </a:cubicBezTo>
                  <a:cubicBezTo>
                    <a:pt x="832" y="231"/>
                    <a:pt x="839" y="238"/>
                    <a:pt x="858" y="242"/>
                  </a:cubicBezTo>
                  <a:cubicBezTo>
                    <a:pt x="868" y="242"/>
                    <a:pt x="872" y="236"/>
                    <a:pt x="881" y="235"/>
                  </a:cubicBezTo>
                  <a:cubicBezTo>
                    <a:pt x="882" y="237"/>
                    <a:pt x="883" y="239"/>
                    <a:pt x="883" y="242"/>
                  </a:cubicBezTo>
                  <a:cubicBezTo>
                    <a:pt x="901" y="249"/>
                    <a:pt x="928" y="250"/>
                    <a:pt x="951" y="253"/>
                  </a:cubicBezTo>
                  <a:cubicBezTo>
                    <a:pt x="955" y="249"/>
                    <a:pt x="963" y="247"/>
                    <a:pt x="973" y="247"/>
                  </a:cubicBezTo>
                  <a:cubicBezTo>
                    <a:pt x="976" y="247"/>
                    <a:pt x="978" y="247"/>
                    <a:pt x="980" y="248"/>
                  </a:cubicBezTo>
                  <a:cubicBezTo>
                    <a:pt x="984" y="252"/>
                    <a:pt x="984" y="259"/>
                    <a:pt x="988" y="262"/>
                  </a:cubicBezTo>
                  <a:cubicBezTo>
                    <a:pt x="996" y="263"/>
                    <a:pt x="1005" y="267"/>
                    <a:pt x="1013" y="268"/>
                  </a:cubicBezTo>
                  <a:cubicBezTo>
                    <a:pt x="1013" y="274"/>
                    <a:pt x="1006" y="273"/>
                    <a:pt x="1005" y="278"/>
                  </a:cubicBezTo>
                  <a:cubicBezTo>
                    <a:pt x="1012" y="281"/>
                    <a:pt x="1016" y="289"/>
                    <a:pt x="1024" y="289"/>
                  </a:cubicBezTo>
                  <a:cubicBezTo>
                    <a:pt x="1025" y="289"/>
                    <a:pt x="1025" y="289"/>
                    <a:pt x="1026" y="289"/>
                  </a:cubicBezTo>
                  <a:cubicBezTo>
                    <a:pt x="1034" y="288"/>
                    <a:pt x="1031" y="281"/>
                    <a:pt x="1037" y="276"/>
                  </a:cubicBezTo>
                  <a:cubicBezTo>
                    <a:pt x="1047" y="281"/>
                    <a:pt x="1040" y="299"/>
                    <a:pt x="1041" y="309"/>
                  </a:cubicBezTo>
                  <a:cubicBezTo>
                    <a:pt x="1047" y="314"/>
                    <a:pt x="1045" y="323"/>
                    <a:pt x="1047" y="330"/>
                  </a:cubicBezTo>
                  <a:cubicBezTo>
                    <a:pt x="1051" y="346"/>
                    <a:pt x="1069" y="365"/>
                    <a:pt x="1076" y="380"/>
                  </a:cubicBezTo>
                  <a:cubicBezTo>
                    <a:pt x="1079" y="388"/>
                    <a:pt x="1082" y="400"/>
                    <a:pt x="1091" y="400"/>
                  </a:cubicBezTo>
                  <a:cubicBezTo>
                    <a:pt x="1091" y="400"/>
                    <a:pt x="1091" y="400"/>
                    <a:pt x="1091" y="400"/>
                  </a:cubicBezTo>
                  <a:cubicBezTo>
                    <a:pt x="1097" y="400"/>
                    <a:pt x="1105" y="392"/>
                    <a:pt x="1107" y="388"/>
                  </a:cubicBezTo>
                  <a:cubicBezTo>
                    <a:pt x="1107" y="386"/>
                    <a:pt x="1106" y="383"/>
                    <a:pt x="1107" y="381"/>
                  </a:cubicBezTo>
                  <a:cubicBezTo>
                    <a:pt x="1109" y="373"/>
                    <a:pt x="1118" y="366"/>
                    <a:pt x="1119" y="359"/>
                  </a:cubicBezTo>
                  <a:cubicBezTo>
                    <a:pt x="1120" y="353"/>
                    <a:pt x="1117" y="346"/>
                    <a:pt x="1119" y="339"/>
                  </a:cubicBezTo>
                  <a:cubicBezTo>
                    <a:pt x="1142" y="320"/>
                    <a:pt x="1170" y="304"/>
                    <a:pt x="1193" y="285"/>
                  </a:cubicBezTo>
                  <a:cubicBezTo>
                    <a:pt x="1208" y="283"/>
                    <a:pt x="1219" y="278"/>
                    <a:pt x="1229" y="272"/>
                  </a:cubicBezTo>
                  <a:cubicBezTo>
                    <a:pt x="1234" y="276"/>
                    <a:pt x="1231" y="280"/>
                    <a:pt x="1235" y="285"/>
                  </a:cubicBezTo>
                  <a:cubicBezTo>
                    <a:pt x="1241" y="292"/>
                    <a:pt x="1254" y="296"/>
                    <a:pt x="1258" y="302"/>
                  </a:cubicBezTo>
                  <a:cubicBezTo>
                    <a:pt x="1258" y="0"/>
                    <a:pt x="1258" y="0"/>
                    <a:pt x="1258" y="0"/>
                  </a:cubicBezTo>
                  <a:moveTo>
                    <a:pt x="3407" y="480"/>
                  </a:moveTo>
                  <a:cubicBezTo>
                    <a:pt x="3404" y="480"/>
                    <a:pt x="3402" y="480"/>
                    <a:pt x="3400" y="478"/>
                  </a:cubicBezTo>
                  <a:cubicBezTo>
                    <a:pt x="3398" y="469"/>
                    <a:pt x="3418" y="477"/>
                    <a:pt x="3423" y="470"/>
                  </a:cubicBezTo>
                  <a:cubicBezTo>
                    <a:pt x="3425" y="475"/>
                    <a:pt x="3415" y="480"/>
                    <a:pt x="3407" y="480"/>
                  </a:cubicBezTo>
                  <a:moveTo>
                    <a:pt x="3254" y="48"/>
                  </a:moveTo>
                  <a:cubicBezTo>
                    <a:pt x="3253" y="48"/>
                    <a:pt x="3251" y="48"/>
                    <a:pt x="3250" y="48"/>
                  </a:cubicBezTo>
                  <a:cubicBezTo>
                    <a:pt x="3249" y="45"/>
                    <a:pt x="3254" y="43"/>
                    <a:pt x="3257" y="43"/>
                  </a:cubicBezTo>
                  <a:cubicBezTo>
                    <a:pt x="3260" y="43"/>
                    <a:pt x="3263" y="44"/>
                    <a:pt x="3262" y="47"/>
                  </a:cubicBezTo>
                  <a:cubicBezTo>
                    <a:pt x="3260" y="48"/>
                    <a:pt x="3257" y="48"/>
                    <a:pt x="3254" y="48"/>
                  </a:cubicBezTo>
                  <a:moveTo>
                    <a:pt x="3233" y="0"/>
                  </a:moveTo>
                  <a:cubicBezTo>
                    <a:pt x="2674" y="0"/>
                    <a:pt x="2674" y="0"/>
                    <a:pt x="2674" y="0"/>
                  </a:cubicBezTo>
                  <a:cubicBezTo>
                    <a:pt x="2682" y="5"/>
                    <a:pt x="2688" y="10"/>
                    <a:pt x="2691" y="16"/>
                  </a:cubicBezTo>
                  <a:cubicBezTo>
                    <a:pt x="2692" y="19"/>
                    <a:pt x="2695" y="28"/>
                    <a:pt x="2687" y="30"/>
                  </a:cubicBezTo>
                  <a:cubicBezTo>
                    <a:pt x="2681" y="19"/>
                    <a:pt x="2673" y="7"/>
                    <a:pt x="2661" y="0"/>
                  </a:cubicBezTo>
                  <a:cubicBezTo>
                    <a:pt x="2635" y="0"/>
                    <a:pt x="2635" y="0"/>
                    <a:pt x="2635" y="0"/>
                  </a:cubicBezTo>
                  <a:cubicBezTo>
                    <a:pt x="2639" y="3"/>
                    <a:pt x="2646" y="3"/>
                    <a:pt x="2649" y="5"/>
                  </a:cubicBezTo>
                  <a:cubicBezTo>
                    <a:pt x="2661" y="11"/>
                    <a:pt x="2670" y="20"/>
                    <a:pt x="2674" y="33"/>
                  </a:cubicBezTo>
                  <a:cubicBezTo>
                    <a:pt x="2680" y="53"/>
                    <a:pt x="2664" y="74"/>
                    <a:pt x="2669" y="97"/>
                  </a:cubicBezTo>
                  <a:cubicBezTo>
                    <a:pt x="2674" y="124"/>
                    <a:pt x="2703" y="135"/>
                    <a:pt x="2707" y="160"/>
                  </a:cubicBezTo>
                  <a:cubicBezTo>
                    <a:pt x="2720" y="163"/>
                    <a:pt x="2734" y="165"/>
                    <a:pt x="2737" y="173"/>
                  </a:cubicBezTo>
                  <a:cubicBezTo>
                    <a:pt x="2743" y="190"/>
                    <a:pt x="2757" y="205"/>
                    <a:pt x="2767" y="219"/>
                  </a:cubicBezTo>
                  <a:cubicBezTo>
                    <a:pt x="2766" y="221"/>
                    <a:pt x="2763" y="222"/>
                    <a:pt x="2763" y="224"/>
                  </a:cubicBezTo>
                  <a:cubicBezTo>
                    <a:pt x="2768" y="234"/>
                    <a:pt x="2788" y="233"/>
                    <a:pt x="2785" y="250"/>
                  </a:cubicBezTo>
                  <a:cubicBezTo>
                    <a:pt x="2797" y="256"/>
                    <a:pt x="2805" y="265"/>
                    <a:pt x="2816" y="272"/>
                  </a:cubicBezTo>
                  <a:cubicBezTo>
                    <a:pt x="2827" y="264"/>
                    <a:pt x="2811" y="256"/>
                    <a:pt x="2807" y="249"/>
                  </a:cubicBezTo>
                  <a:cubicBezTo>
                    <a:pt x="2805" y="245"/>
                    <a:pt x="2805" y="241"/>
                    <a:pt x="2804" y="238"/>
                  </a:cubicBezTo>
                  <a:cubicBezTo>
                    <a:pt x="2799" y="231"/>
                    <a:pt x="2787" y="222"/>
                    <a:pt x="2779" y="213"/>
                  </a:cubicBezTo>
                  <a:cubicBezTo>
                    <a:pt x="2772" y="205"/>
                    <a:pt x="2759" y="195"/>
                    <a:pt x="2767" y="183"/>
                  </a:cubicBezTo>
                  <a:cubicBezTo>
                    <a:pt x="2787" y="190"/>
                    <a:pt x="2780" y="207"/>
                    <a:pt x="2793" y="216"/>
                  </a:cubicBezTo>
                  <a:cubicBezTo>
                    <a:pt x="2796" y="219"/>
                    <a:pt x="2801" y="218"/>
                    <a:pt x="2804" y="221"/>
                  </a:cubicBezTo>
                  <a:cubicBezTo>
                    <a:pt x="2810" y="225"/>
                    <a:pt x="2814" y="234"/>
                    <a:pt x="2820" y="239"/>
                  </a:cubicBezTo>
                  <a:cubicBezTo>
                    <a:pt x="2832" y="250"/>
                    <a:pt x="2846" y="258"/>
                    <a:pt x="2855" y="268"/>
                  </a:cubicBezTo>
                  <a:cubicBezTo>
                    <a:pt x="2857" y="271"/>
                    <a:pt x="2861" y="278"/>
                    <a:pt x="2861" y="280"/>
                  </a:cubicBezTo>
                  <a:cubicBezTo>
                    <a:pt x="2861" y="285"/>
                    <a:pt x="2854" y="290"/>
                    <a:pt x="2855" y="294"/>
                  </a:cubicBezTo>
                  <a:cubicBezTo>
                    <a:pt x="2855" y="305"/>
                    <a:pt x="2877" y="306"/>
                    <a:pt x="2889" y="311"/>
                  </a:cubicBezTo>
                  <a:cubicBezTo>
                    <a:pt x="2900" y="315"/>
                    <a:pt x="2905" y="322"/>
                    <a:pt x="2913" y="324"/>
                  </a:cubicBezTo>
                  <a:cubicBezTo>
                    <a:pt x="2927" y="326"/>
                    <a:pt x="2944" y="329"/>
                    <a:pt x="2960" y="329"/>
                  </a:cubicBezTo>
                  <a:cubicBezTo>
                    <a:pt x="2967" y="329"/>
                    <a:pt x="2973" y="328"/>
                    <a:pt x="2980" y="327"/>
                  </a:cubicBezTo>
                  <a:cubicBezTo>
                    <a:pt x="2981" y="329"/>
                    <a:pt x="2984" y="329"/>
                    <a:pt x="2984" y="331"/>
                  </a:cubicBezTo>
                  <a:cubicBezTo>
                    <a:pt x="2984" y="339"/>
                    <a:pt x="2984" y="339"/>
                    <a:pt x="2984" y="339"/>
                  </a:cubicBezTo>
                  <a:cubicBezTo>
                    <a:pt x="2994" y="349"/>
                    <a:pt x="3014" y="350"/>
                    <a:pt x="3026" y="357"/>
                  </a:cubicBezTo>
                  <a:cubicBezTo>
                    <a:pt x="3030" y="357"/>
                    <a:pt x="3031" y="354"/>
                    <a:pt x="3036" y="354"/>
                  </a:cubicBezTo>
                  <a:cubicBezTo>
                    <a:pt x="3036" y="354"/>
                    <a:pt x="3036" y="354"/>
                    <a:pt x="3036" y="354"/>
                  </a:cubicBezTo>
                  <a:cubicBezTo>
                    <a:pt x="3043" y="359"/>
                    <a:pt x="3052" y="363"/>
                    <a:pt x="3057" y="369"/>
                  </a:cubicBezTo>
                  <a:cubicBezTo>
                    <a:pt x="3056" y="374"/>
                    <a:pt x="3052" y="377"/>
                    <a:pt x="3053" y="384"/>
                  </a:cubicBezTo>
                  <a:cubicBezTo>
                    <a:pt x="3058" y="388"/>
                    <a:pt x="3063" y="386"/>
                    <a:pt x="3070" y="388"/>
                  </a:cubicBezTo>
                  <a:cubicBezTo>
                    <a:pt x="3080" y="391"/>
                    <a:pt x="3088" y="402"/>
                    <a:pt x="3099" y="402"/>
                  </a:cubicBezTo>
                  <a:cubicBezTo>
                    <a:pt x="3101" y="402"/>
                    <a:pt x="3104" y="401"/>
                    <a:pt x="3107" y="400"/>
                  </a:cubicBezTo>
                  <a:cubicBezTo>
                    <a:pt x="3110" y="397"/>
                    <a:pt x="3110" y="392"/>
                    <a:pt x="3115" y="391"/>
                  </a:cubicBezTo>
                  <a:cubicBezTo>
                    <a:pt x="3130" y="398"/>
                    <a:pt x="3138" y="411"/>
                    <a:pt x="3135" y="432"/>
                  </a:cubicBezTo>
                  <a:cubicBezTo>
                    <a:pt x="3130" y="437"/>
                    <a:pt x="3129" y="441"/>
                    <a:pt x="3124" y="447"/>
                  </a:cubicBezTo>
                  <a:cubicBezTo>
                    <a:pt x="3117" y="455"/>
                    <a:pt x="3101" y="459"/>
                    <a:pt x="3100" y="469"/>
                  </a:cubicBezTo>
                  <a:cubicBezTo>
                    <a:pt x="3099" y="475"/>
                    <a:pt x="3105" y="482"/>
                    <a:pt x="3104" y="491"/>
                  </a:cubicBezTo>
                  <a:cubicBezTo>
                    <a:pt x="3104" y="494"/>
                    <a:pt x="3103" y="497"/>
                    <a:pt x="3102" y="499"/>
                  </a:cubicBezTo>
                  <a:cubicBezTo>
                    <a:pt x="3529" y="499"/>
                    <a:pt x="3529" y="499"/>
                    <a:pt x="3529" y="499"/>
                  </a:cubicBezTo>
                  <a:cubicBezTo>
                    <a:pt x="3514" y="491"/>
                    <a:pt x="3499" y="482"/>
                    <a:pt x="3480" y="482"/>
                  </a:cubicBezTo>
                  <a:cubicBezTo>
                    <a:pt x="3476" y="482"/>
                    <a:pt x="3472" y="482"/>
                    <a:pt x="3467" y="483"/>
                  </a:cubicBezTo>
                  <a:cubicBezTo>
                    <a:pt x="3462" y="474"/>
                    <a:pt x="3450" y="468"/>
                    <a:pt x="3436" y="468"/>
                  </a:cubicBezTo>
                  <a:cubicBezTo>
                    <a:pt x="3432" y="468"/>
                    <a:pt x="3429" y="468"/>
                    <a:pt x="3425" y="469"/>
                  </a:cubicBezTo>
                  <a:cubicBezTo>
                    <a:pt x="3425" y="466"/>
                    <a:pt x="3423" y="464"/>
                    <a:pt x="3422" y="462"/>
                  </a:cubicBezTo>
                  <a:cubicBezTo>
                    <a:pt x="3421" y="462"/>
                    <a:pt x="3420" y="462"/>
                    <a:pt x="3418" y="462"/>
                  </a:cubicBezTo>
                  <a:cubicBezTo>
                    <a:pt x="3406" y="462"/>
                    <a:pt x="3401" y="469"/>
                    <a:pt x="3391" y="471"/>
                  </a:cubicBezTo>
                  <a:cubicBezTo>
                    <a:pt x="3391" y="469"/>
                    <a:pt x="3387" y="470"/>
                    <a:pt x="3388" y="468"/>
                  </a:cubicBezTo>
                  <a:cubicBezTo>
                    <a:pt x="3389" y="458"/>
                    <a:pt x="3406" y="456"/>
                    <a:pt x="3407" y="447"/>
                  </a:cubicBezTo>
                  <a:cubicBezTo>
                    <a:pt x="3408" y="441"/>
                    <a:pt x="3401" y="438"/>
                    <a:pt x="3402" y="429"/>
                  </a:cubicBezTo>
                  <a:cubicBezTo>
                    <a:pt x="3391" y="424"/>
                    <a:pt x="3383" y="411"/>
                    <a:pt x="3366" y="410"/>
                  </a:cubicBezTo>
                  <a:cubicBezTo>
                    <a:pt x="3365" y="410"/>
                    <a:pt x="3364" y="410"/>
                    <a:pt x="3363" y="410"/>
                  </a:cubicBezTo>
                  <a:cubicBezTo>
                    <a:pt x="3360" y="410"/>
                    <a:pt x="3357" y="410"/>
                    <a:pt x="3354" y="410"/>
                  </a:cubicBezTo>
                  <a:cubicBezTo>
                    <a:pt x="3351" y="411"/>
                    <a:pt x="3348" y="411"/>
                    <a:pt x="3345" y="411"/>
                  </a:cubicBezTo>
                  <a:cubicBezTo>
                    <a:pt x="3343" y="411"/>
                    <a:pt x="3342" y="411"/>
                    <a:pt x="3340" y="411"/>
                  </a:cubicBezTo>
                  <a:cubicBezTo>
                    <a:pt x="3332" y="409"/>
                    <a:pt x="3330" y="403"/>
                    <a:pt x="3322" y="402"/>
                  </a:cubicBezTo>
                  <a:cubicBezTo>
                    <a:pt x="3323" y="391"/>
                    <a:pt x="3306" y="394"/>
                    <a:pt x="3300" y="388"/>
                  </a:cubicBezTo>
                  <a:cubicBezTo>
                    <a:pt x="3300" y="378"/>
                    <a:pt x="3300" y="378"/>
                    <a:pt x="3300" y="378"/>
                  </a:cubicBezTo>
                  <a:cubicBezTo>
                    <a:pt x="3291" y="375"/>
                    <a:pt x="3283" y="370"/>
                    <a:pt x="3272" y="367"/>
                  </a:cubicBezTo>
                  <a:cubicBezTo>
                    <a:pt x="3268" y="368"/>
                    <a:pt x="3269" y="373"/>
                    <a:pt x="3265" y="374"/>
                  </a:cubicBezTo>
                  <a:cubicBezTo>
                    <a:pt x="3261" y="374"/>
                    <a:pt x="3258" y="375"/>
                    <a:pt x="3255" y="375"/>
                  </a:cubicBezTo>
                  <a:cubicBezTo>
                    <a:pt x="3247" y="375"/>
                    <a:pt x="3238" y="372"/>
                    <a:pt x="3230" y="369"/>
                  </a:cubicBezTo>
                  <a:cubicBezTo>
                    <a:pt x="3222" y="366"/>
                    <a:pt x="3215" y="364"/>
                    <a:pt x="3209" y="364"/>
                  </a:cubicBezTo>
                  <a:cubicBezTo>
                    <a:pt x="3205" y="364"/>
                    <a:pt x="3200" y="365"/>
                    <a:pt x="3197" y="371"/>
                  </a:cubicBezTo>
                  <a:cubicBezTo>
                    <a:pt x="3200" y="374"/>
                    <a:pt x="3203" y="384"/>
                    <a:pt x="3196" y="386"/>
                  </a:cubicBezTo>
                  <a:cubicBezTo>
                    <a:pt x="3180" y="378"/>
                    <a:pt x="3205" y="366"/>
                    <a:pt x="3194" y="355"/>
                  </a:cubicBezTo>
                  <a:cubicBezTo>
                    <a:pt x="3179" y="359"/>
                    <a:pt x="3169" y="366"/>
                    <a:pt x="3155" y="370"/>
                  </a:cubicBezTo>
                  <a:cubicBezTo>
                    <a:pt x="3158" y="385"/>
                    <a:pt x="3145" y="386"/>
                    <a:pt x="3135" y="390"/>
                  </a:cubicBezTo>
                  <a:cubicBezTo>
                    <a:pt x="3130" y="384"/>
                    <a:pt x="3122" y="381"/>
                    <a:pt x="3114" y="381"/>
                  </a:cubicBezTo>
                  <a:cubicBezTo>
                    <a:pt x="3108" y="381"/>
                    <a:pt x="3102" y="382"/>
                    <a:pt x="3096" y="386"/>
                  </a:cubicBezTo>
                  <a:cubicBezTo>
                    <a:pt x="3091" y="379"/>
                    <a:pt x="3078" y="374"/>
                    <a:pt x="3076" y="365"/>
                  </a:cubicBezTo>
                  <a:cubicBezTo>
                    <a:pt x="3074" y="355"/>
                    <a:pt x="3084" y="343"/>
                    <a:pt x="3081" y="334"/>
                  </a:cubicBezTo>
                  <a:cubicBezTo>
                    <a:pt x="3080" y="332"/>
                    <a:pt x="3077" y="329"/>
                    <a:pt x="3075" y="327"/>
                  </a:cubicBezTo>
                  <a:cubicBezTo>
                    <a:pt x="3071" y="325"/>
                    <a:pt x="3067" y="324"/>
                    <a:pt x="3063" y="324"/>
                  </a:cubicBezTo>
                  <a:cubicBezTo>
                    <a:pt x="3058" y="324"/>
                    <a:pt x="3054" y="325"/>
                    <a:pt x="3049" y="327"/>
                  </a:cubicBezTo>
                  <a:cubicBezTo>
                    <a:pt x="3044" y="328"/>
                    <a:pt x="3039" y="329"/>
                    <a:pt x="3034" y="329"/>
                  </a:cubicBezTo>
                  <a:cubicBezTo>
                    <a:pt x="3029" y="329"/>
                    <a:pt x="3025" y="328"/>
                    <a:pt x="3020" y="325"/>
                  </a:cubicBezTo>
                  <a:cubicBezTo>
                    <a:pt x="3021" y="321"/>
                    <a:pt x="3026" y="320"/>
                    <a:pt x="3030" y="318"/>
                  </a:cubicBezTo>
                  <a:cubicBezTo>
                    <a:pt x="3024" y="310"/>
                    <a:pt x="3037" y="307"/>
                    <a:pt x="3041" y="300"/>
                  </a:cubicBezTo>
                  <a:cubicBezTo>
                    <a:pt x="3042" y="298"/>
                    <a:pt x="3040" y="295"/>
                    <a:pt x="3041" y="293"/>
                  </a:cubicBezTo>
                  <a:cubicBezTo>
                    <a:pt x="3042" y="287"/>
                    <a:pt x="3053" y="280"/>
                    <a:pt x="3044" y="274"/>
                  </a:cubicBezTo>
                  <a:cubicBezTo>
                    <a:pt x="3025" y="275"/>
                    <a:pt x="3012" y="277"/>
                    <a:pt x="3004" y="287"/>
                  </a:cubicBezTo>
                  <a:cubicBezTo>
                    <a:pt x="3000" y="293"/>
                    <a:pt x="3001" y="299"/>
                    <a:pt x="2994" y="302"/>
                  </a:cubicBezTo>
                  <a:cubicBezTo>
                    <a:pt x="2990" y="304"/>
                    <a:pt x="2985" y="305"/>
                    <a:pt x="2980" y="305"/>
                  </a:cubicBezTo>
                  <a:cubicBezTo>
                    <a:pt x="2978" y="305"/>
                    <a:pt x="2977" y="305"/>
                    <a:pt x="2975" y="305"/>
                  </a:cubicBezTo>
                  <a:cubicBezTo>
                    <a:pt x="2974" y="305"/>
                    <a:pt x="2972" y="305"/>
                    <a:pt x="2971" y="305"/>
                  </a:cubicBezTo>
                  <a:cubicBezTo>
                    <a:pt x="2967" y="305"/>
                    <a:pt x="2964" y="305"/>
                    <a:pt x="2960" y="305"/>
                  </a:cubicBezTo>
                  <a:cubicBezTo>
                    <a:pt x="2949" y="299"/>
                    <a:pt x="2938" y="280"/>
                    <a:pt x="2936" y="266"/>
                  </a:cubicBezTo>
                  <a:cubicBezTo>
                    <a:pt x="2934" y="253"/>
                    <a:pt x="2942" y="250"/>
                    <a:pt x="2942" y="242"/>
                  </a:cubicBezTo>
                  <a:cubicBezTo>
                    <a:pt x="2943" y="234"/>
                    <a:pt x="2933" y="227"/>
                    <a:pt x="2933" y="220"/>
                  </a:cubicBezTo>
                  <a:cubicBezTo>
                    <a:pt x="2938" y="214"/>
                    <a:pt x="2947" y="217"/>
                    <a:pt x="2954" y="213"/>
                  </a:cubicBezTo>
                  <a:cubicBezTo>
                    <a:pt x="2960" y="211"/>
                    <a:pt x="2962" y="206"/>
                    <a:pt x="2968" y="205"/>
                  </a:cubicBezTo>
                  <a:cubicBezTo>
                    <a:pt x="2971" y="204"/>
                    <a:pt x="2974" y="204"/>
                    <a:pt x="2977" y="204"/>
                  </a:cubicBezTo>
                  <a:cubicBezTo>
                    <a:pt x="2983" y="204"/>
                    <a:pt x="2989" y="205"/>
                    <a:pt x="2995" y="206"/>
                  </a:cubicBezTo>
                  <a:cubicBezTo>
                    <a:pt x="3001" y="207"/>
                    <a:pt x="3007" y="208"/>
                    <a:pt x="3013" y="208"/>
                  </a:cubicBezTo>
                  <a:cubicBezTo>
                    <a:pt x="3016" y="208"/>
                    <a:pt x="3018" y="208"/>
                    <a:pt x="3021" y="208"/>
                  </a:cubicBezTo>
                  <a:cubicBezTo>
                    <a:pt x="3023" y="202"/>
                    <a:pt x="3013" y="200"/>
                    <a:pt x="3010" y="197"/>
                  </a:cubicBezTo>
                  <a:cubicBezTo>
                    <a:pt x="3013" y="196"/>
                    <a:pt x="3016" y="195"/>
                    <a:pt x="3018" y="195"/>
                  </a:cubicBezTo>
                  <a:cubicBezTo>
                    <a:pt x="3022" y="195"/>
                    <a:pt x="3025" y="196"/>
                    <a:pt x="3029" y="197"/>
                  </a:cubicBezTo>
                  <a:cubicBezTo>
                    <a:pt x="3032" y="197"/>
                    <a:pt x="3035" y="198"/>
                    <a:pt x="3039" y="198"/>
                  </a:cubicBezTo>
                  <a:cubicBezTo>
                    <a:pt x="3042" y="198"/>
                    <a:pt x="3045" y="197"/>
                    <a:pt x="3049" y="196"/>
                  </a:cubicBezTo>
                  <a:cubicBezTo>
                    <a:pt x="3054" y="198"/>
                    <a:pt x="3056" y="203"/>
                    <a:pt x="3063" y="204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65" y="204"/>
                    <a:pt x="3067" y="203"/>
                    <a:pt x="3068" y="202"/>
                  </a:cubicBezTo>
                  <a:cubicBezTo>
                    <a:pt x="3069" y="201"/>
                    <a:pt x="3070" y="200"/>
                    <a:pt x="3073" y="200"/>
                  </a:cubicBezTo>
                  <a:cubicBezTo>
                    <a:pt x="3073" y="200"/>
                    <a:pt x="3073" y="200"/>
                    <a:pt x="3074" y="200"/>
                  </a:cubicBezTo>
                  <a:cubicBezTo>
                    <a:pt x="3085" y="204"/>
                    <a:pt x="3080" y="212"/>
                    <a:pt x="3082" y="221"/>
                  </a:cubicBezTo>
                  <a:cubicBezTo>
                    <a:pt x="3082" y="223"/>
                    <a:pt x="3086" y="227"/>
                    <a:pt x="3088" y="230"/>
                  </a:cubicBezTo>
                  <a:cubicBezTo>
                    <a:pt x="3090" y="233"/>
                    <a:pt x="3092" y="238"/>
                    <a:pt x="3094" y="240"/>
                  </a:cubicBezTo>
                  <a:cubicBezTo>
                    <a:pt x="3097" y="243"/>
                    <a:pt x="3100" y="245"/>
                    <a:pt x="3103" y="245"/>
                  </a:cubicBezTo>
                  <a:cubicBezTo>
                    <a:pt x="3108" y="245"/>
                    <a:pt x="3112" y="239"/>
                    <a:pt x="3111" y="229"/>
                  </a:cubicBezTo>
                  <a:cubicBezTo>
                    <a:pt x="3109" y="220"/>
                    <a:pt x="3096" y="199"/>
                    <a:pt x="3097" y="191"/>
                  </a:cubicBezTo>
                  <a:cubicBezTo>
                    <a:pt x="3099" y="180"/>
                    <a:pt x="3115" y="172"/>
                    <a:pt x="3123" y="167"/>
                  </a:cubicBezTo>
                  <a:cubicBezTo>
                    <a:pt x="3130" y="163"/>
                    <a:pt x="3134" y="156"/>
                    <a:pt x="3145" y="153"/>
                  </a:cubicBezTo>
                  <a:cubicBezTo>
                    <a:pt x="3144" y="143"/>
                    <a:pt x="3149" y="139"/>
                    <a:pt x="3150" y="131"/>
                  </a:cubicBezTo>
                  <a:cubicBezTo>
                    <a:pt x="3142" y="125"/>
                    <a:pt x="3147" y="114"/>
                    <a:pt x="3152" y="107"/>
                  </a:cubicBezTo>
                  <a:cubicBezTo>
                    <a:pt x="3152" y="107"/>
                    <a:pt x="3152" y="107"/>
                    <a:pt x="3152" y="107"/>
                  </a:cubicBezTo>
                  <a:cubicBezTo>
                    <a:pt x="3153" y="107"/>
                    <a:pt x="3154" y="106"/>
                    <a:pt x="3155" y="106"/>
                  </a:cubicBezTo>
                  <a:cubicBezTo>
                    <a:pt x="3156" y="106"/>
                    <a:pt x="3157" y="106"/>
                    <a:pt x="3159" y="106"/>
                  </a:cubicBezTo>
                  <a:cubicBezTo>
                    <a:pt x="3159" y="106"/>
                    <a:pt x="3160" y="106"/>
                    <a:pt x="3160" y="106"/>
                  </a:cubicBezTo>
                  <a:cubicBezTo>
                    <a:pt x="3166" y="97"/>
                    <a:pt x="3177" y="90"/>
                    <a:pt x="3190" y="88"/>
                  </a:cubicBezTo>
                  <a:cubicBezTo>
                    <a:pt x="3191" y="88"/>
                    <a:pt x="3192" y="88"/>
                    <a:pt x="3193" y="88"/>
                  </a:cubicBezTo>
                  <a:cubicBezTo>
                    <a:pt x="3195" y="88"/>
                    <a:pt x="3196" y="88"/>
                    <a:pt x="3198" y="88"/>
                  </a:cubicBezTo>
                  <a:cubicBezTo>
                    <a:pt x="3199" y="88"/>
                    <a:pt x="3200" y="88"/>
                    <a:pt x="3202" y="88"/>
                  </a:cubicBezTo>
                  <a:cubicBezTo>
                    <a:pt x="3206" y="88"/>
                    <a:pt x="3209" y="88"/>
                    <a:pt x="3211" y="84"/>
                  </a:cubicBezTo>
                  <a:cubicBezTo>
                    <a:pt x="3211" y="78"/>
                    <a:pt x="3202" y="79"/>
                    <a:pt x="3201" y="74"/>
                  </a:cubicBezTo>
                  <a:cubicBezTo>
                    <a:pt x="3205" y="67"/>
                    <a:pt x="3211" y="59"/>
                    <a:pt x="3221" y="57"/>
                  </a:cubicBezTo>
                  <a:cubicBezTo>
                    <a:pt x="3223" y="56"/>
                    <a:pt x="3224" y="56"/>
                    <a:pt x="3226" y="56"/>
                  </a:cubicBezTo>
                  <a:cubicBezTo>
                    <a:pt x="3226" y="56"/>
                    <a:pt x="3227" y="56"/>
                    <a:pt x="3227" y="56"/>
                  </a:cubicBezTo>
                  <a:cubicBezTo>
                    <a:pt x="3227" y="56"/>
                    <a:pt x="3227" y="56"/>
                    <a:pt x="3227" y="56"/>
                  </a:cubicBezTo>
                  <a:cubicBezTo>
                    <a:pt x="3229" y="56"/>
                    <a:pt x="3231" y="56"/>
                    <a:pt x="3232" y="56"/>
                  </a:cubicBezTo>
                  <a:cubicBezTo>
                    <a:pt x="3238" y="54"/>
                    <a:pt x="3241" y="50"/>
                    <a:pt x="3246" y="50"/>
                  </a:cubicBezTo>
                  <a:cubicBezTo>
                    <a:pt x="3246" y="50"/>
                    <a:pt x="3247" y="50"/>
                    <a:pt x="3248" y="50"/>
                  </a:cubicBezTo>
                  <a:cubicBezTo>
                    <a:pt x="3246" y="54"/>
                    <a:pt x="3245" y="57"/>
                    <a:pt x="3244" y="60"/>
                  </a:cubicBezTo>
                  <a:cubicBezTo>
                    <a:pt x="3248" y="64"/>
                    <a:pt x="3249" y="70"/>
                    <a:pt x="3257" y="71"/>
                  </a:cubicBezTo>
                  <a:cubicBezTo>
                    <a:pt x="3264" y="67"/>
                    <a:pt x="3264" y="57"/>
                    <a:pt x="3272" y="54"/>
                  </a:cubicBezTo>
                  <a:cubicBezTo>
                    <a:pt x="3273" y="54"/>
                    <a:pt x="3274" y="54"/>
                    <a:pt x="3275" y="54"/>
                  </a:cubicBezTo>
                  <a:cubicBezTo>
                    <a:pt x="3287" y="54"/>
                    <a:pt x="3294" y="50"/>
                    <a:pt x="3299" y="45"/>
                  </a:cubicBezTo>
                  <a:cubicBezTo>
                    <a:pt x="3308" y="45"/>
                    <a:pt x="3318" y="41"/>
                    <a:pt x="3316" y="34"/>
                  </a:cubicBezTo>
                  <a:cubicBezTo>
                    <a:pt x="3310" y="33"/>
                    <a:pt x="3302" y="30"/>
                    <a:pt x="3297" y="30"/>
                  </a:cubicBezTo>
                  <a:cubicBezTo>
                    <a:pt x="3293" y="32"/>
                    <a:pt x="3294" y="38"/>
                    <a:pt x="3291" y="41"/>
                  </a:cubicBezTo>
                  <a:cubicBezTo>
                    <a:pt x="3290" y="41"/>
                    <a:pt x="3289" y="41"/>
                    <a:pt x="3288" y="41"/>
                  </a:cubicBezTo>
                  <a:cubicBezTo>
                    <a:pt x="3273" y="41"/>
                    <a:pt x="3259" y="34"/>
                    <a:pt x="3257" y="21"/>
                  </a:cubicBezTo>
                  <a:cubicBezTo>
                    <a:pt x="3256" y="21"/>
                    <a:pt x="3255" y="21"/>
                    <a:pt x="3254" y="21"/>
                  </a:cubicBezTo>
                  <a:cubicBezTo>
                    <a:pt x="3254" y="21"/>
                    <a:pt x="3253" y="21"/>
                    <a:pt x="3252" y="21"/>
                  </a:cubicBezTo>
                  <a:cubicBezTo>
                    <a:pt x="3252" y="21"/>
                    <a:pt x="3251" y="21"/>
                    <a:pt x="3250" y="21"/>
                  </a:cubicBezTo>
                  <a:cubicBezTo>
                    <a:pt x="3249" y="21"/>
                    <a:pt x="3248" y="21"/>
                    <a:pt x="3248" y="19"/>
                  </a:cubicBezTo>
                  <a:cubicBezTo>
                    <a:pt x="3250" y="11"/>
                    <a:pt x="3267" y="18"/>
                    <a:pt x="3267" y="7"/>
                  </a:cubicBezTo>
                  <a:cubicBezTo>
                    <a:pt x="3263" y="4"/>
                    <a:pt x="3258" y="4"/>
                    <a:pt x="3254" y="4"/>
                  </a:cubicBezTo>
                  <a:cubicBezTo>
                    <a:pt x="3243" y="4"/>
                    <a:pt x="3231" y="11"/>
                    <a:pt x="3224" y="16"/>
                  </a:cubicBezTo>
                  <a:cubicBezTo>
                    <a:pt x="3212" y="24"/>
                    <a:pt x="3202" y="36"/>
                    <a:pt x="3188" y="36"/>
                  </a:cubicBezTo>
                  <a:cubicBezTo>
                    <a:pt x="3187" y="36"/>
                    <a:pt x="3187" y="36"/>
                    <a:pt x="3186" y="36"/>
                  </a:cubicBezTo>
                  <a:cubicBezTo>
                    <a:pt x="3186" y="28"/>
                    <a:pt x="3196" y="28"/>
                    <a:pt x="3203" y="25"/>
                  </a:cubicBezTo>
                  <a:cubicBezTo>
                    <a:pt x="3212" y="16"/>
                    <a:pt x="3223" y="8"/>
                    <a:pt x="32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287145" y="1959784"/>
            <a:ext cx="269993" cy="269993"/>
            <a:chOff x="2387600" y="2311381"/>
            <a:chExt cx="1219603" cy="1219603"/>
          </a:xfrm>
        </p:grpSpPr>
        <p:sp>
          <p:nvSpPr>
            <p:cNvPr id="31" name="泪滴形 30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2" name="椭圆 31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FFB850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24282" y="2489305"/>
            <a:ext cx="600299" cy="408824"/>
            <a:chOff x="6205411" y="3719974"/>
            <a:chExt cx="1289050" cy="8778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4" name="Freeform 55"/>
            <p:cNvSpPr/>
            <p:nvPr/>
          </p:nvSpPr>
          <p:spPr bwMode="auto">
            <a:xfrm>
              <a:off x="6249861" y="3735849"/>
              <a:ext cx="22225" cy="862013"/>
            </a:xfrm>
            <a:custGeom>
              <a:avLst/>
              <a:gdLst>
                <a:gd name="T0" fmla="*/ 0 w 6"/>
                <a:gd name="T1" fmla="*/ 2 h 228"/>
                <a:gd name="T2" fmla="*/ 2 w 6"/>
                <a:gd name="T3" fmla="*/ 91 h 228"/>
                <a:gd name="T4" fmla="*/ 4 w 6"/>
                <a:gd name="T5" fmla="*/ 181 h 228"/>
                <a:gd name="T6" fmla="*/ 4 w 6"/>
                <a:gd name="T7" fmla="*/ 226 h 228"/>
                <a:gd name="T8" fmla="*/ 6 w 6"/>
                <a:gd name="T9" fmla="*/ 226 h 228"/>
                <a:gd name="T10" fmla="*/ 5 w 6"/>
                <a:gd name="T11" fmla="*/ 137 h 228"/>
                <a:gd name="T12" fmla="*/ 3 w 6"/>
                <a:gd name="T13" fmla="*/ 47 h 228"/>
                <a:gd name="T14" fmla="*/ 2 w 6"/>
                <a:gd name="T15" fmla="*/ 2 h 228"/>
                <a:gd name="T16" fmla="*/ 1 w 6"/>
                <a:gd name="T17" fmla="*/ 0 h 228"/>
                <a:gd name="T18" fmla="*/ 0 w 6"/>
                <a:gd name="T19" fmla="*/ 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28">
                  <a:moveTo>
                    <a:pt x="0" y="2"/>
                  </a:moveTo>
                  <a:cubicBezTo>
                    <a:pt x="0" y="31"/>
                    <a:pt x="1" y="61"/>
                    <a:pt x="2" y="91"/>
                  </a:cubicBezTo>
                  <a:cubicBezTo>
                    <a:pt x="2" y="121"/>
                    <a:pt x="3" y="151"/>
                    <a:pt x="4" y="181"/>
                  </a:cubicBezTo>
                  <a:cubicBezTo>
                    <a:pt x="4" y="196"/>
                    <a:pt x="4" y="211"/>
                    <a:pt x="4" y="226"/>
                  </a:cubicBezTo>
                  <a:cubicBezTo>
                    <a:pt x="4" y="228"/>
                    <a:pt x="6" y="228"/>
                    <a:pt x="6" y="226"/>
                  </a:cubicBezTo>
                  <a:cubicBezTo>
                    <a:pt x="6" y="196"/>
                    <a:pt x="6" y="167"/>
                    <a:pt x="5" y="137"/>
                  </a:cubicBezTo>
                  <a:cubicBezTo>
                    <a:pt x="4" y="107"/>
                    <a:pt x="3" y="77"/>
                    <a:pt x="3" y="47"/>
                  </a:cubicBezTo>
                  <a:cubicBezTo>
                    <a:pt x="2" y="32"/>
                    <a:pt x="2" y="17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5" name="Freeform 56"/>
            <p:cNvSpPr/>
            <p:nvPr/>
          </p:nvSpPr>
          <p:spPr bwMode="auto">
            <a:xfrm>
              <a:off x="6205411" y="4491499"/>
              <a:ext cx="1250950" cy="38100"/>
            </a:xfrm>
            <a:custGeom>
              <a:avLst/>
              <a:gdLst>
                <a:gd name="T0" fmla="*/ 197 w 333"/>
                <a:gd name="T1" fmla="*/ 1 h 10"/>
                <a:gd name="T2" fmla="*/ 130 w 333"/>
                <a:gd name="T3" fmla="*/ 2 h 10"/>
                <a:gd name="T4" fmla="*/ 67 w 333"/>
                <a:gd name="T5" fmla="*/ 5 h 10"/>
                <a:gd name="T6" fmla="*/ 3 w 333"/>
                <a:gd name="T7" fmla="*/ 6 h 10"/>
                <a:gd name="T8" fmla="*/ 0 w 333"/>
                <a:gd name="T9" fmla="*/ 5 h 10"/>
                <a:gd name="T10" fmla="*/ 0 w 333"/>
                <a:gd name="T11" fmla="*/ 7 h 10"/>
                <a:gd name="T12" fmla="*/ 55 w 333"/>
                <a:gd name="T13" fmla="*/ 8 h 10"/>
                <a:gd name="T14" fmla="*/ 85 w 333"/>
                <a:gd name="T15" fmla="*/ 6 h 10"/>
                <a:gd name="T16" fmla="*/ 118 w 333"/>
                <a:gd name="T17" fmla="*/ 5 h 10"/>
                <a:gd name="T18" fmla="*/ 185 w 333"/>
                <a:gd name="T19" fmla="*/ 3 h 10"/>
                <a:gd name="T20" fmla="*/ 252 w 333"/>
                <a:gd name="T21" fmla="*/ 3 h 10"/>
                <a:gd name="T22" fmla="*/ 332 w 333"/>
                <a:gd name="T23" fmla="*/ 4 h 10"/>
                <a:gd name="T24" fmla="*/ 332 w 333"/>
                <a:gd name="T25" fmla="*/ 1 h 10"/>
                <a:gd name="T26" fmla="*/ 211 w 333"/>
                <a:gd name="T27" fmla="*/ 0 h 10"/>
                <a:gd name="T28" fmla="*/ 197 w 333"/>
                <a:gd name="T2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10">
                  <a:moveTo>
                    <a:pt x="197" y="1"/>
                  </a:moveTo>
                  <a:cubicBezTo>
                    <a:pt x="175" y="1"/>
                    <a:pt x="153" y="1"/>
                    <a:pt x="130" y="2"/>
                  </a:cubicBezTo>
                  <a:cubicBezTo>
                    <a:pt x="109" y="3"/>
                    <a:pt x="88" y="4"/>
                    <a:pt x="67" y="5"/>
                  </a:cubicBezTo>
                  <a:cubicBezTo>
                    <a:pt x="45" y="7"/>
                    <a:pt x="24" y="8"/>
                    <a:pt x="3" y="6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8" y="10"/>
                    <a:pt x="37" y="9"/>
                    <a:pt x="55" y="8"/>
                  </a:cubicBezTo>
                  <a:cubicBezTo>
                    <a:pt x="65" y="7"/>
                    <a:pt x="75" y="7"/>
                    <a:pt x="85" y="6"/>
                  </a:cubicBezTo>
                  <a:cubicBezTo>
                    <a:pt x="96" y="6"/>
                    <a:pt x="107" y="5"/>
                    <a:pt x="118" y="5"/>
                  </a:cubicBezTo>
                  <a:cubicBezTo>
                    <a:pt x="140" y="4"/>
                    <a:pt x="162" y="3"/>
                    <a:pt x="185" y="3"/>
                  </a:cubicBezTo>
                  <a:cubicBezTo>
                    <a:pt x="207" y="3"/>
                    <a:pt x="229" y="3"/>
                    <a:pt x="252" y="3"/>
                  </a:cubicBezTo>
                  <a:cubicBezTo>
                    <a:pt x="278" y="3"/>
                    <a:pt x="305" y="4"/>
                    <a:pt x="332" y="4"/>
                  </a:cubicBezTo>
                  <a:cubicBezTo>
                    <a:pt x="333" y="4"/>
                    <a:pt x="333" y="1"/>
                    <a:pt x="332" y="1"/>
                  </a:cubicBezTo>
                  <a:cubicBezTo>
                    <a:pt x="291" y="1"/>
                    <a:pt x="251" y="0"/>
                    <a:pt x="211" y="0"/>
                  </a:cubicBezTo>
                  <a:cubicBezTo>
                    <a:pt x="206" y="0"/>
                    <a:pt x="202" y="0"/>
                    <a:pt x="19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6" name="Freeform 57"/>
            <p:cNvSpPr/>
            <p:nvPr/>
          </p:nvSpPr>
          <p:spPr bwMode="auto">
            <a:xfrm>
              <a:off x="6238749" y="3719974"/>
              <a:ext cx="19050" cy="52388"/>
            </a:xfrm>
            <a:custGeom>
              <a:avLst/>
              <a:gdLst>
                <a:gd name="T0" fmla="*/ 3 w 5"/>
                <a:gd name="T1" fmla="*/ 1 h 14"/>
                <a:gd name="T2" fmla="*/ 0 w 5"/>
                <a:gd name="T3" fmla="*/ 12 h 14"/>
                <a:gd name="T4" fmla="*/ 2 w 5"/>
                <a:gd name="T5" fmla="*/ 13 h 14"/>
                <a:gd name="T6" fmla="*/ 5 w 5"/>
                <a:gd name="T7" fmla="*/ 2 h 14"/>
                <a:gd name="T8" fmla="*/ 4 w 5"/>
                <a:gd name="T9" fmla="*/ 0 h 14"/>
                <a:gd name="T10" fmla="*/ 3 w 5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3" y="1"/>
                  </a:moveTo>
                  <a:cubicBezTo>
                    <a:pt x="2" y="5"/>
                    <a:pt x="1" y="8"/>
                    <a:pt x="0" y="12"/>
                  </a:cubicBezTo>
                  <a:cubicBezTo>
                    <a:pt x="0" y="13"/>
                    <a:pt x="2" y="14"/>
                    <a:pt x="2" y="13"/>
                  </a:cubicBezTo>
                  <a:cubicBezTo>
                    <a:pt x="3" y="9"/>
                    <a:pt x="5" y="5"/>
                    <a:pt x="5" y="2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7" name="Freeform 58"/>
            <p:cNvSpPr/>
            <p:nvPr/>
          </p:nvSpPr>
          <p:spPr bwMode="auto">
            <a:xfrm>
              <a:off x="6249861" y="3719974"/>
              <a:ext cx="26988" cy="57150"/>
            </a:xfrm>
            <a:custGeom>
              <a:avLst/>
              <a:gdLst>
                <a:gd name="T0" fmla="*/ 0 w 7"/>
                <a:gd name="T1" fmla="*/ 1 h 15"/>
                <a:gd name="T2" fmla="*/ 5 w 7"/>
                <a:gd name="T3" fmla="*/ 13 h 15"/>
                <a:gd name="T4" fmla="*/ 7 w 7"/>
                <a:gd name="T5" fmla="*/ 12 h 15"/>
                <a:gd name="T6" fmla="*/ 6 w 7"/>
                <a:gd name="T7" fmla="*/ 11 h 15"/>
                <a:gd name="T8" fmla="*/ 2 w 7"/>
                <a:gd name="T9" fmla="*/ 0 h 15"/>
                <a:gd name="T10" fmla="*/ 1 w 7"/>
                <a:gd name="T11" fmla="*/ 0 h 15"/>
                <a:gd name="T12" fmla="*/ 0 w 7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0" y="1"/>
                  </a:moveTo>
                  <a:cubicBezTo>
                    <a:pt x="2" y="5"/>
                    <a:pt x="3" y="9"/>
                    <a:pt x="5" y="13"/>
                  </a:cubicBezTo>
                  <a:cubicBezTo>
                    <a:pt x="5" y="15"/>
                    <a:pt x="7" y="14"/>
                    <a:pt x="7" y="12"/>
                  </a:cubicBezTo>
                  <a:cubicBezTo>
                    <a:pt x="7" y="12"/>
                    <a:pt x="6" y="11"/>
                    <a:pt x="6" y="11"/>
                  </a:cubicBezTo>
                  <a:cubicBezTo>
                    <a:pt x="5" y="8"/>
                    <a:pt x="4" y="4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8" name="Freeform 59"/>
            <p:cNvSpPr/>
            <p:nvPr/>
          </p:nvSpPr>
          <p:spPr bwMode="auto">
            <a:xfrm>
              <a:off x="7411911" y="4475624"/>
              <a:ext cx="82550" cy="49213"/>
            </a:xfrm>
            <a:custGeom>
              <a:avLst/>
              <a:gdLst>
                <a:gd name="T0" fmla="*/ 4 w 22"/>
                <a:gd name="T1" fmla="*/ 2 h 13"/>
                <a:gd name="T2" fmla="*/ 16 w 22"/>
                <a:gd name="T3" fmla="*/ 6 h 13"/>
                <a:gd name="T4" fmla="*/ 1 w 22"/>
                <a:gd name="T5" fmla="*/ 10 h 13"/>
                <a:gd name="T6" fmla="*/ 2 w 22"/>
                <a:gd name="T7" fmla="*/ 13 h 13"/>
                <a:gd name="T8" fmla="*/ 19 w 22"/>
                <a:gd name="T9" fmla="*/ 7 h 13"/>
                <a:gd name="T10" fmla="*/ 20 w 22"/>
                <a:gd name="T11" fmla="*/ 7 h 13"/>
                <a:gd name="T12" fmla="*/ 21 w 22"/>
                <a:gd name="T13" fmla="*/ 5 h 13"/>
                <a:gd name="T14" fmla="*/ 4 w 22"/>
                <a:gd name="T15" fmla="*/ 0 h 13"/>
                <a:gd name="T16" fmla="*/ 4 w 22"/>
                <a:gd name="T17" fmla="*/ 0 h 13"/>
                <a:gd name="T18" fmla="*/ 4 w 22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4" y="2"/>
                  </a:moveTo>
                  <a:cubicBezTo>
                    <a:pt x="8" y="3"/>
                    <a:pt x="12" y="4"/>
                    <a:pt x="16" y="6"/>
                  </a:cubicBezTo>
                  <a:cubicBezTo>
                    <a:pt x="11" y="7"/>
                    <a:pt x="6" y="9"/>
                    <a:pt x="1" y="10"/>
                  </a:cubicBezTo>
                  <a:cubicBezTo>
                    <a:pt x="0" y="11"/>
                    <a:pt x="0" y="13"/>
                    <a:pt x="2" y="13"/>
                  </a:cubicBezTo>
                  <a:cubicBezTo>
                    <a:pt x="8" y="11"/>
                    <a:pt x="13" y="8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6"/>
                    <a:pt x="21" y="5"/>
                  </a:cubicBezTo>
                  <a:cubicBezTo>
                    <a:pt x="15" y="3"/>
                    <a:pt x="10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2"/>
                    <a:pt x="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9" name="Freeform 60"/>
            <p:cNvSpPr/>
            <p:nvPr/>
          </p:nvSpPr>
          <p:spPr bwMode="auto">
            <a:xfrm>
              <a:off x="7437311" y="4494674"/>
              <a:ext cx="46038" cy="11113"/>
            </a:xfrm>
            <a:custGeom>
              <a:avLst/>
              <a:gdLst>
                <a:gd name="T0" fmla="*/ 7 w 12"/>
                <a:gd name="T1" fmla="*/ 0 h 3"/>
                <a:gd name="T2" fmla="*/ 2 w 12"/>
                <a:gd name="T3" fmla="*/ 0 h 3"/>
                <a:gd name="T4" fmla="*/ 2 w 12"/>
                <a:gd name="T5" fmla="*/ 2 h 3"/>
                <a:gd name="T6" fmla="*/ 7 w 12"/>
                <a:gd name="T7" fmla="*/ 2 h 3"/>
                <a:gd name="T8" fmla="*/ 10 w 12"/>
                <a:gd name="T9" fmla="*/ 2 h 3"/>
                <a:gd name="T10" fmla="*/ 10 w 12"/>
                <a:gd name="T11" fmla="*/ 0 h 3"/>
                <a:gd name="T12" fmla="*/ 10 w 12"/>
                <a:gd name="T13" fmla="*/ 0 h 3"/>
                <a:gd name="T14" fmla="*/ 7 w 1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">
                  <a:moveTo>
                    <a:pt x="7" y="0"/>
                  </a:moveTo>
                  <a:cubicBezTo>
                    <a:pt x="5" y="0"/>
                    <a:pt x="3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cubicBezTo>
                    <a:pt x="3" y="3"/>
                    <a:pt x="5" y="2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2" y="2"/>
                    <a:pt x="12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0" name="Freeform 61"/>
            <p:cNvSpPr/>
            <p:nvPr/>
          </p:nvSpPr>
          <p:spPr bwMode="auto">
            <a:xfrm>
              <a:off x="6238749" y="4420062"/>
              <a:ext cx="60325" cy="11113"/>
            </a:xfrm>
            <a:custGeom>
              <a:avLst/>
              <a:gdLst>
                <a:gd name="T0" fmla="*/ 14 w 16"/>
                <a:gd name="T1" fmla="*/ 0 h 3"/>
                <a:gd name="T2" fmla="*/ 2 w 16"/>
                <a:gd name="T3" fmla="*/ 1 h 3"/>
                <a:gd name="T4" fmla="*/ 2 w 16"/>
                <a:gd name="T5" fmla="*/ 3 h 3"/>
                <a:gd name="T6" fmla="*/ 14 w 16"/>
                <a:gd name="T7" fmla="*/ 3 h 3"/>
                <a:gd name="T8" fmla="*/ 14 w 16"/>
                <a:gd name="T9" fmla="*/ 0 h 3"/>
                <a:gd name="T10" fmla="*/ 14 w 1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">
                  <a:moveTo>
                    <a:pt x="14" y="0"/>
                  </a:moveTo>
                  <a:cubicBezTo>
                    <a:pt x="10" y="1"/>
                    <a:pt x="6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6" y="3"/>
                    <a:pt x="10" y="3"/>
                    <a:pt x="14" y="3"/>
                  </a:cubicBezTo>
                  <a:cubicBezTo>
                    <a:pt x="16" y="3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1" name="Freeform 62"/>
            <p:cNvSpPr/>
            <p:nvPr/>
          </p:nvSpPr>
          <p:spPr bwMode="auto">
            <a:xfrm>
              <a:off x="6238749" y="4313699"/>
              <a:ext cx="52388" cy="15875"/>
            </a:xfrm>
            <a:custGeom>
              <a:avLst/>
              <a:gdLst>
                <a:gd name="T0" fmla="*/ 2 w 14"/>
                <a:gd name="T1" fmla="*/ 1 h 4"/>
                <a:gd name="T2" fmla="*/ 2 w 14"/>
                <a:gd name="T3" fmla="*/ 3 h 4"/>
                <a:gd name="T4" fmla="*/ 5 w 14"/>
                <a:gd name="T5" fmla="*/ 3 h 4"/>
                <a:gd name="T6" fmla="*/ 13 w 14"/>
                <a:gd name="T7" fmla="*/ 3 h 4"/>
                <a:gd name="T8" fmla="*/ 13 w 14"/>
                <a:gd name="T9" fmla="*/ 0 h 4"/>
                <a:gd name="T10" fmla="*/ 10 w 14"/>
                <a:gd name="T11" fmla="*/ 0 h 4"/>
                <a:gd name="T12" fmla="*/ 2 w 1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2" y="1"/>
                  </a:moveTo>
                  <a:cubicBezTo>
                    <a:pt x="0" y="2"/>
                    <a:pt x="1" y="4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8" y="2"/>
                    <a:pt x="10" y="3"/>
                    <a:pt x="13" y="3"/>
                  </a:cubicBezTo>
                  <a:cubicBezTo>
                    <a:pt x="14" y="3"/>
                    <a:pt x="14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0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2" name="Freeform 63"/>
            <p:cNvSpPr/>
            <p:nvPr/>
          </p:nvSpPr>
          <p:spPr bwMode="auto">
            <a:xfrm>
              <a:off x="6235574" y="4185112"/>
              <a:ext cx="55563" cy="7938"/>
            </a:xfrm>
            <a:custGeom>
              <a:avLst/>
              <a:gdLst>
                <a:gd name="T0" fmla="*/ 2 w 15"/>
                <a:gd name="T1" fmla="*/ 0 h 2"/>
                <a:gd name="T2" fmla="*/ 2 w 15"/>
                <a:gd name="T3" fmla="*/ 2 h 2"/>
                <a:gd name="T4" fmla="*/ 13 w 15"/>
                <a:gd name="T5" fmla="*/ 2 h 2"/>
                <a:gd name="T6" fmla="*/ 13 w 15"/>
                <a:gd name="T7" fmla="*/ 0 h 2"/>
                <a:gd name="T8" fmla="*/ 2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2" y="0"/>
                  </a:moveTo>
                  <a:cubicBezTo>
                    <a:pt x="0" y="0"/>
                    <a:pt x="0" y="2"/>
                    <a:pt x="2" y="2"/>
                  </a:cubicBezTo>
                  <a:cubicBezTo>
                    <a:pt x="6" y="2"/>
                    <a:pt x="9" y="2"/>
                    <a:pt x="13" y="2"/>
                  </a:cubicBezTo>
                  <a:cubicBezTo>
                    <a:pt x="15" y="2"/>
                    <a:pt x="15" y="0"/>
                    <a:pt x="13" y="0"/>
                  </a:cubicBezTo>
                  <a:cubicBezTo>
                    <a:pt x="9" y="0"/>
                    <a:pt x="6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3" name="Freeform 64"/>
            <p:cNvSpPr/>
            <p:nvPr/>
          </p:nvSpPr>
          <p:spPr bwMode="auto">
            <a:xfrm>
              <a:off x="6238749" y="4056524"/>
              <a:ext cx="55563" cy="11113"/>
            </a:xfrm>
            <a:custGeom>
              <a:avLst/>
              <a:gdLst>
                <a:gd name="T0" fmla="*/ 13 w 15"/>
                <a:gd name="T1" fmla="*/ 0 h 3"/>
                <a:gd name="T2" fmla="*/ 2 w 15"/>
                <a:gd name="T3" fmla="*/ 0 h 3"/>
                <a:gd name="T4" fmla="*/ 2 w 15"/>
                <a:gd name="T5" fmla="*/ 2 h 3"/>
                <a:gd name="T6" fmla="*/ 13 w 15"/>
                <a:gd name="T7" fmla="*/ 2 h 3"/>
                <a:gd name="T8" fmla="*/ 13 w 15"/>
                <a:gd name="T9" fmla="*/ 0 h 3"/>
                <a:gd name="T10" fmla="*/ 13 w 1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13" y="0"/>
                  </a:moveTo>
                  <a:cubicBezTo>
                    <a:pt x="10" y="0"/>
                    <a:pt x="6" y="0"/>
                    <a:pt x="2" y="0"/>
                  </a:cubicBezTo>
                  <a:cubicBezTo>
                    <a:pt x="0" y="0"/>
                    <a:pt x="0" y="3"/>
                    <a:pt x="2" y="2"/>
                  </a:cubicBezTo>
                  <a:cubicBezTo>
                    <a:pt x="6" y="2"/>
                    <a:pt x="10" y="2"/>
                    <a:pt x="13" y="2"/>
                  </a:cubicBezTo>
                  <a:cubicBezTo>
                    <a:pt x="15" y="2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4" name="Freeform 65"/>
            <p:cNvSpPr/>
            <p:nvPr/>
          </p:nvSpPr>
          <p:spPr bwMode="auto">
            <a:xfrm>
              <a:off x="6227636" y="3931112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13 w 16"/>
                <a:gd name="T3" fmla="*/ 0 h 4"/>
                <a:gd name="T4" fmla="*/ 2 w 16"/>
                <a:gd name="T5" fmla="*/ 1 h 4"/>
                <a:gd name="T6" fmla="*/ 2 w 16"/>
                <a:gd name="T7" fmla="*/ 3 h 4"/>
                <a:gd name="T8" fmla="*/ 4 w 16"/>
                <a:gd name="T9" fmla="*/ 3 h 4"/>
                <a:gd name="T10" fmla="*/ 15 w 16"/>
                <a:gd name="T11" fmla="*/ 2 h 4"/>
                <a:gd name="T12" fmla="*/ 14 w 16"/>
                <a:gd name="T13" fmla="*/ 0 h 4"/>
                <a:gd name="T14" fmla="*/ 14 w 1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6" y="0"/>
                    <a:pt x="2" y="1"/>
                  </a:cubicBezTo>
                  <a:cubicBezTo>
                    <a:pt x="0" y="1"/>
                    <a:pt x="1" y="4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7" y="3"/>
                    <a:pt x="11" y="3"/>
                    <a:pt x="15" y="2"/>
                  </a:cubicBezTo>
                  <a:cubicBezTo>
                    <a:pt x="16" y="2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5" name="Freeform 66"/>
            <p:cNvSpPr/>
            <p:nvPr/>
          </p:nvSpPr>
          <p:spPr bwMode="auto">
            <a:xfrm>
              <a:off x="6373686" y="4483562"/>
              <a:ext cx="7938" cy="71438"/>
            </a:xfrm>
            <a:custGeom>
              <a:avLst/>
              <a:gdLst>
                <a:gd name="T0" fmla="*/ 0 w 2"/>
                <a:gd name="T1" fmla="*/ 1 h 19"/>
                <a:gd name="T2" fmla="*/ 0 w 2"/>
                <a:gd name="T3" fmla="*/ 18 h 19"/>
                <a:gd name="T4" fmla="*/ 2 w 2"/>
                <a:gd name="T5" fmla="*/ 18 h 19"/>
                <a:gd name="T6" fmla="*/ 2 w 2"/>
                <a:gd name="T7" fmla="*/ 1 h 19"/>
                <a:gd name="T8" fmla="*/ 1 w 2"/>
                <a:gd name="T9" fmla="*/ 0 h 19"/>
                <a:gd name="T10" fmla="*/ 0 w 2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9">
                  <a:moveTo>
                    <a:pt x="0" y="1"/>
                  </a:moveTo>
                  <a:cubicBezTo>
                    <a:pt x="0" y="7"/>
                    <a:pt x="0" y="12"/>
                    <a:pt x="0" y="18"/>
                  </a:cubicBezTo>
                  <a:cubicBezTo>
                    <a:pt x="0" y="19"/>
                    <a:pt x="2" y="19"/>
                    <a:pt x="2" y="18"/>
                  </a:cubicBezTo>
                  <a:cubicBezTo>
                    <a:pt x="2" y="12"/>
                    <a:pt x="2" y="7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6" name="Freeform 67"/>
            <p:cNvSpPr/>
            <p:nvPr/>
          </p:nvSpPr>
          <p:spPr bwMode="auto">
            <a:xfrm>
              <a:off x="6554661" y="4480387"/>
              <a:ext cx="11113" cy="68263"/>
            </a:xfrm>
            <a:custGeom>
              <a:avLst/>
              <a:gdLst>
                <a:gd name="T0" fmla="*/ 1 w 3"/>
                <a:gd name="T1" fmla="*/ 2 h 18"/>
                <a:gd name="T2" fmla="*/ 1 w 3"/>
                <a:gd name="T3" fmla="*/ 16 h 18"/>
                <a:gd name="T4" fmla="*/ 3 w 3"/>
                <a:gd name="T5" fmla="*/ 16 h 18"/>
                <a:gd name="T6" fmla="*/ 3 w 3"/>
                <a:gd name="T7" fmla="*/ 2 h 18"/>
                <a:gd name="T8" fmla="*/ 2 w 3"/>
                <a:gd name="T9" fmla="*/ 0 h 18"/>
                <a:gd name="T10" fmla="*/ 1 w 3"/>
                <a:gd name="T1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8">
                  <a:moveTo>
                    <a:pt x="1" y="2"/>
                  </a:moveTo>
                  <a:cubicBezTo>
                    <a:pt x="1" y="6"/>
                    <a:pt x="0" y="11"/>
                    <a:pt x="1" y="16"/>
                  </a:cubicBezTo>
                  <a:cubicBezTo>
                    <a:pt x="1" y="18"/>
                    <a:pt x="3" y="18"/>
                    <a:pt x="3" y="16"/>
                  </a:cubicBezTo>
                  <a:cubicBezTo>
                    <a:pt x="3" y="11"/>
                    <a:pt x="3" y="6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7" name="Freeform 68"/>
            <p:cNvSpPr/>
            <p:nvPr/>
          </p:nvSpPr>
          <p:spPr bwMode="auto">
            <a:xfrm>
              <a:off x="6753099" y="4472449"/>
              <a:ext cx="7938" cy="60325"/>
            </a:xfrm>
            <a:custGeom>
              <a:avLst/>
              <a:gdLst>
                <a:gd name="T0" fmla="*/ 0 w 2"/>
                <a:gd name="T1" fmla="*/ 1 h 16"/>
                <a:gd name="T2" fmla="*/ 0 w 2"/>
                <a:gd name="T3" fmla="*/ 14 h 16"/>
                <a:gd name="T4" fmla="*/ 2 w 2"/>
                <a:gd name="T5" fmla="*/ 14 h 16"/>
                <a:gd name="T6" fmla="*/ 2 w 2"/>
                <a:gd name="T7" fmla="*/ 1 h 16"/>
                <a:gd name="T8" fmla="*/ 1 w 2"/>
                <a:gd name="T9" fmla="*/ 0 h 16"/>
                <a:gd name="T10" fmla="*/ 0 w 2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"/>
                  </a:moveTo>
                  <a:cubicBezTo>
                    <a:pt x="0" y="5"/>
                    <a:pt x="0" y="10"/>
                    <a:pt x="0" y="14"/>
                  </a:cubicBezTo>
                  <a:cubicBezTo>
                    <a:pt x="0" y="16"/>
                    <a:pt x="2" y="16"/>
                    <a:pt x="2" y="14"/>
                  </a:cubicBezTo>
                  <a:cubicBezTo>
                    <a:pt x="2" y="10"/>
                    <a:pt x="2" y="5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8" name="Freeform 69"/>
            <p:cNvSpPr/>
            <p:nvPr/>
          </p:nvSpPr>
          <p:spPr bwMode="auto">
            <a:xfrm>
              <a:off x="6991224" y="4469274"/>
              <a:ext cx="6350" cy="55563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3 h 15"/>
                <a:gd name="T4" fmla="*/ 2 w 2"/>
                <a:gd name="T5" fmla="*/ 13 h 15"/>
                <a:gd name="T6" fmla="*/ 2 w 2"/>
                <a:gd name="T7" fmla="*/ 1 h 15"/>
                <a:gd name="T8" fmla="*/ 1 w 2"/>
                <a:gd name="T9" fmla="*/ 0 h 15"/>
                <a:gd name="T10" fmla="*/ 0 w 2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cubicBezTo>
                    <a:pt x="0" y="5"/>
                    <a:pt x="0" y="9"/>
                    <a:pt x="0" y="13"/>
                  </a:cubicBezTo>
                  <a:cubicBezTo>
                    <a:pt x="0" y="15"/>
                    <a:pt x="2" y="15"/>
                    <a:pt x="2" y="13"/>
                  </a:cubicBezTo>
                  <a:cubicBezTo>
                    <a:pt x="2" y="9"/>
                    <a:pt x="2" y="5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9" name="Freeform 70"/>
            <p:cNvSpPr/>
            <p:nvPr/>
          </p:nvSpPr>
          <p:spPr bwMode="auto">
            <a:xfrm>
              <a:off x="7253161" y="4461337"/>
              <a:ext cx="7938" cy="71438"/>
            </a:xfrm>
            <a:custGeom>
              <a:avLst/>
              <a:gdLst>
                <a:gd name="T0" fmla="*/ 0 w 2"/>
                <a:gd name="T1" fmla="*/ 2 h 19"/>
                <a:gd name="T2" fmla="*/ 0 w 2"/>
                <a:gd name="T3" fmla="*/ 17 h 19"/>
                <a:gd name="T4" fmla="*/ 2 w 2"/>
                <a:gd name="T5" fmla="*/ 17 h 19"/>
                <a:gd name="T6" fmla="*/ 2 w 2"/>
                <a:gd name="T7" fmla="*/ 2 h 19"/>
                <a:gd name="T8" fmla="*/ 1 w 2"/>
                <a:gd name="T9" fmla="*/ 0 h 19"/>
                <a:gd name="T10" fmla="*/ 0 w 2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9">
                  <a:moveTo>
                    <a:pt x="0" y="2"/>
                  </a:moveTo>
                  <a:cubicBezTo>
                    <a:pt x="0" y="7"/>
                    <a:pt x="0" y="12"/>
                    <a:pt x="0" y="17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2"/>
                    <a:pt x="2" y="7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0" name="Freeform 71"/>
            <p:cNvSpPr>
              <a:spLocks noEditPoints="1"/>
            </p:cNvSpPr>
            <p:nvPr/>
          </p:nvSpPr>
          <p:spPr bwMode="auto">
            <a:xfrm>
              <a:off x="6257799" y="4207337"/>
              <a:ext cx="280988" cy="314325"/>
            </a:xfrm>
            <a:custGeom>
              <a:avLst/>
              <a:gdLst>
                <a:gd name="T0" fmla="*/ 71 w 75"/>
                <a:gd name="T1" fmla="*/ 0 h 83"/>
                <a:gd name="T2" fmla="*/ 24 w 75"/>
                <a:gd name="T3" fmla="*/ 52 h 83"/>
                <a:gd name="T4" fmla="*/ 1 w 75"/>
                <a:gd name="T5" fmla="*/ 80 h 83"/>
                <a:gd name="T6" fmla="*/ 4 w 75"/>
                <a:gd name="T7" fmla="*/ 81 h 83"/>
                <a:gd name="T8" fmla="*/ 12 w 75"/>
                <a:gd name="T9" fmla="*/ 70 h 83"/>
                <a:gd name="T10" fmla="*/ 59 w 75"/>
                <a:gd name="T11" fmla="*/ 18 h 83"/>
                <a:gd name="T12" fmla="*/ 74 w 75"/>
                <a:gd name="T13" fmla="*/ 2 h 83"/>
                <a:gd name="T14" fmla="*/ 72 w 75"/>
                <a:gd name="T15" fmla="*/ 0 h 83"/>
                <a:gd name="T16" fmla="*/ 71 w 75"/>
                <a:gd name="T17" fmla="*/ 0 h 83"/>
                <a:gd name="T18" fmla="*/ 12 w 75"/>
                <a:gd name="T19" fmla="*/ 70 h 83"/>
                <a:gd name="T20" fmla="*/ 12 w 75"/>
                <a:gd name="T21" fmla="*/ 70 h 83"/>
                <a:gd name="T22" fmla="*/ 12 w 75"/>
                <a:gd name="T2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83">
                  <a:moveTo>
                    <a:pt x="71" y="0"/>
                  </a:moveTo>
                  <a:cubicBezTo>
                    <a:pt x="56" y="18"/>
                    <a:pt x="39" y="34"/>
                    <a:pt x="24" y="52"/>
                  </a:cubicBezTo>
                  <a:cubicBezTo>
                    <a:pt x="16" y="60"/>
                    <a:pt x="8" y="70"/>
                    <a:pt x="1" y="80"/>
                  </a:cubicBezTo>
                  <a:cubicBezTo>
                    <a:pt x="0" y="81"/>
                    <a:pt x="3" y="83"/>
                    <a:pt x="4" y="81"/>
                  </a:cubicBezTo>
                  <a:cubicBezTo>
                    <a:pt x="7" y="77"/>
                    <a:pt x="9" y="74"/>
                    <a:pt x="12" y="70"/>
                  </a:cubicBezTo>
                  <a:cubicBezTo>
                    <a:pt x="27" y="51"/>
                    <a:pt x="44" y="35"/>
                    <a:pt x="59" y="18"/>
                  </a:cubicBezTo>
                  <a:cubicBezTo>
                    <a:pt x="64" y="13"/>
                    <a:pt x="69" y="8"/>
                    <a:pt x="74" y="2"/>
                  </a:cubicBezTo>
                  <a:cubicBezTo>
                    <a:pt x="75" y="1"/>
                    <a:pt x="74" y="0"/>
                    <a:pt x="72" y="0"/>
                  </a:cubicBezTo>
                  <a:cubicBezTo>
                    <a:pt x="72" y="0"/>
                    <a:pt x="72" y="0"/>
                    <a:pt x="71" y="0"/>
                  </a:cubicBezTo>
                  <a:moveTo>
                    <a:pt x="12" y="70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1" name="Freeform 72"/>
            <p:cNvSpPr/>
            <p:nvPr/>
          </p:nvSpPr>
          <p:spPr bwMode="auto">
            <a:xfrm>
              <a:off x="6521324" y="4204162"/>
              <a:ext cx="107950" cy="150813"/>
            </a:xfrm>
            <a:custGeom>
              <a:avLst/>
              <a:gdLst>
                <a:gd name="T0" fmla="*/ 1 w 29"/>
                <a:gd name="T1" fmla="*/ 2 h 40"/>
                <a:gd name="T2" fmla="*/ 25 w 29"/>
                <a:gd name="T3" fmla="*/ 38 h 40"/>
                <a:gd name="T4" fmla="*/ 28 w 29"/>
                <a:gd name="T5" fmla="*/ 36 h 40"/>
                <a:gd name="T6" fmla="*/ 4 w 29"/>
                <a:gd name="T7" fmla="*/ 1 h 40"/>
                <a:gd name="T8" fmla="*/ 3 w 29"/>
                <a:gd name="T9" fmla="*/ 0 h 40"/>
                <a:gd name="T10" fmla="*/ 1 w 29"/>
                <a:gd name="T1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0">
                  <a:moveTo>
                    <a:pt x="1" y="2"/>
                  </a:moveTo>
                  <a:cubicBezTo>
                    <a:pt x="9" y="14"/>
                    <a:pt x="19" y="25"/>
                    <a:pt x="25" y="38"/>
                  </a:cubicBezTo>
                  <a:cubicBezTo>
                    <a:pt x="26" y="40"/>
                    <a:pt x="29" y="38"/>
                    <a:pt x="28" y="36"/>
                  </a:cubicBezTo>
                  <a:cubicBezTo>
                    <a:pt x="22" y="23"/>
                    <a:pt x="12" y="13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2" name="Freeform 73"/>
            <p:cNvSpPr/>
            <p:nvPr/>
          </p:nvSpPr>
          <p:spPr bwMode="auto">
            <a:xfrm>
              <a:off x="6614986" y="4291474"/>
              <a:ext cx="74613" cy="60325"/>
            </a:xfrm>
            <a:custGeom>
              <a:avLst/>
              <a:gdLst>
                <a:gd name="T0" fmla="*/ 17 w 20"/>
                <a:gd name="T1" fmla="*/ 0 h 16"/>
                <a:gd name="T2" fmla="*/ 11 w 20"/>
                <a:gd name="T3" fmla="*/ 5 h 16"/>
                <a:gd name="T4" fmla="*/ 1 w 20"/>
                <a:gd name="T5" fmla="*/ 12 h 16"/>
                <a:gd name="T6" fmla="*/ 3 w 20"/>
                <a:gd name="T7" fmla="*/ 15 h 16"/>
                <a:gd name="T8" fmla="*/ 19 w 20"/>
                <a:gd name="T9" fmla="*/ 3 h 16"/>
                <a:gd name="T10" fmla="*/ 18 w 20"/>
                <a:gd name="T11" fmla="*/ 0 h 16"/>
                <a:gd name="T12" fmla="*/ 17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17" y="0"/>
                  </a:moveTo>
                  <a:cubicBezTo>
                    <a:pt x="15" y="2"/>
                    <a:pt x="13" y="4"/>
                    <a:pt x="11" y="5"/>
                  </a:cubicBezTo>
                  <a:cubicBezTo>
                    <a:pt x="8" y="8"/>
                    <a:pt x="5" y="10"/>
                    <a:pt x="1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8" y="11"/>
                    <a:pt x="14" y="7"/>
                    <a:pt x="19" y="3"/>
                  </a:cubicBezTo>
                  <a:cubicBezTo>
                    <a:pt x="20" y="2"/>
                    <a:pt x="19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3" name="Freeform 74"/>
            <p:cNvSpPr/>
            <p:nvPr/>
          </p:nvSpPr>
          <p:spPr bwMode="auto">
            <a:xfrm>
              <a:off x="6675311" y="4286712"/>
              <a:ext cx="85725" cy="68263"/>
            </a:xfrm>
            <a:custGeom>
              <a:avLst/>
              <a:gdLst>
                <a:gd name="T0" fmla="*/ 1 w 23"/>
                <a:gd name="T1" fmla="*/ 3 h 18"/>
                <a:gd name="T2" fmla="*/ 7 w 23"/>
                <a:gd name="T3" fmla="*/ 8 h 18"/>
                <a:gd name="T4" fmla="*/ 19 w 23"/>
                <a:gd name="T5" fmla="*/ 17 h 18"/>
                <a:gd name="T6" fmla="*/ 21 w 23"/>
                <a:gd name="T7" fmla="*/ 14 h 18"/>
                <a:gd name="T8" fmla="*/ 13 w 23"/>
                <a:gd name="T9" fmla="*/ 9 h 18"/>
                <a:gd name="T10" fmla="*/ 3 w 23"/>
                <a:gd name="T11" fmla="*/ 1 h 18"/>
                <a:gd name="T12" fmla="*/ 2 w 23"/>
                <a:gd name="T13" fmla="*/ 0 h 18"/>
                <a:gd name="T14" fmla="*/ 1 w 23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8">
                  <a:moveTo>
                    <a:pt x="1" y="3"/>
                  </a:moveTo>
                  <a:cubicBezTo>
                    <a:pt x="3" y="5"/>
                    <a:pt x="5" y="6"/>
                    <a:pt x="7" y="8"/>
                  </a:cubicBezTo>
                  <a:cubicBezTo>
                    <a:pt x="11" y="11"/>
                    <a:pt x="15" y="14"/>
                    <a:pt x="19" y="17"/>
                  </a:cubicBezTo>
                  <a:cubicBezTo>
                    <a:pt x="21" y="18"/>
                    <a:pt x="23" y="15"/>
                    <a:pt x="21" y="14"/>
                  </a:cubicBezTo>
                  <a:cubicBezTo>
                    <a:pt x="18" y="13"/>
                    <a:pt x="16" y="11"/>
                    <a:pt x="13" y="9"/>
                  </a:cubicBezTo>
                  <a:cubicBezTo>
                    <a:pt x="10" y="6"/>
                    <a:pt x="6" y="3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4" name="Freeform 75"/>
            <p:cNvSpPr/>
            <p:nvPr/>
          </p:nvSpPr>
          <p:spPr bwMode="auto">
            <a:xfrm>
              <a:off x="6738811" y="4207337"/>
              <a:ext cx="574675" cy="144463"/>
            </a:xfrm>
            <a:custGeom>
              <a:avLst/>
              <a:gdLst>
                <a:gd name="T0" fmla="*/ 151 w 153"/>
                <a:gd name="T1" fmla="*/ 0 h 38"/>
                <a:gd name="T2" fmla="*/ 74 w 153"/>
                <a:gd name="T3" fmla="*/ 17 h 38"/>
                <a:gd name="T4" fmla="*/ 39 w 153"/>
                <a:gd name="T5" fmla="*/ 26 h 38"/>
                <a:gd name="T6" fmla="*/ 21 w 153"/>
                <a:gd name="T7" fmla="*/ 30 h 38"/>
                <a:gd name="T8" fmla="*/ 13 w 153"/>
                <a:gd name="T9" fmla="*/ 32 h 38"/>
                <a:gd name="T10" fmla="*/ 4 w 153"/>
                <a:gd name="T11" fmla="*/ 34 h 38"/>
                <a:gd name="T12" fmla="*/ 2 w 153"/>
                <a:gd name="T13" fmla="*/ 34 h 38"/>
                <a:gd name="T14" fmla="*/ 2 w 153"/>
                <a:gd name="T15" fmla="*/ 38 h 38"/>
                <a:gd name="T16" fmla="*/ 20 w 153"/>
                <a:gd name="T17" fmla="*/ 34 h 38"/>
                <a:gd name="T18" fmla="*/ 39 w 153"/>
                <a:gd name="T19" fmla="*/ 29 h 38"/>
                <a:gd name="T20" fmla="*/ 77 w 153"/>
                <a:gd name="T21" fmla="*/ 19 h 38"/>
                <a:gd name="T22" fmla="*/ 151 w 153"/>
                <a:gd name="T23" fmla="*/ 3 h 38"/>
                <a:gd name="T24" fmla="*/ 151 w 153"/>
                <a:gd name="T25" fmla="*/ 0 h 38"/>
                <a:gd name="T26" fmla="*/ 151 w 153"/>
                <a:gd name="T2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" h="38">
                  <a:moveTo>
                    <a:pt x="151" y="0"/>
                  </a:moveTo>
                  <a:cubicBezTo>
                    <a:pt x="125" y="4"/>
                    <a:pt x="100" y="11"/>
                    <a:pt x="74" y="17"/>
                  </a:cubicBezTo>
                  <a:cubicBezTo>
                    <a:pt x="62" y="19"/>
                    <a:pt x="51" y="22"/>
                    <a:pt x="39" y="26"/>
                  </a:cubicBezTo>
                  <a:cubicBezTo>
                    <a:pt x="33" y="27"/>
                    <a:pt x="27" y="29"/>
                    <a:pt x="21" y="30"/>
                  </a:cubicBezTo>
                  <a:cubicBezTo>
                    <a:pt x="18" y="31"/>
                    <a:pt x="15" y="31"/>
                    <a:pt x="13" y="32"/>
                  </a:cubicBezTo>
                  <a:cubicBezTo>
                    <a:pt x="10" y="33"/>
                    <a:pt x="7" y="34"/>
                    <a:pt x="4" y="34"/>
                  </a:cubicBezTo>
                  <a:cubicBezTo>
                    <a:pt x="4" y="34"/>
                    <a:pt x="3" y="34"/>
                    <a:pt x="2" y="34"/>
                  </a:cubicBezTo>
                  <a:cubicBezTo>
                    <a:pt x="0" y="34"/>
                    <a:pt x="0" y="38"/>
                    <a:pt x="2" y="38"/>
                  </a:cubicBezTo>
                  <a:cubicBezTo>
                    <a:pt x="8" y="37"/>
                    <a:pt x="14" y="35"/>
                    <a:pt x="20" y="34"/>
                  </a:cubicBezTo>
                  <a:cubicBezTo>
                    <a:pt x="26" y="32"/>
                    <a:pt x="33" y="31"/>
                    <a:pt x="39" y="29"/>
                  </a:cubicBezTo>
                  <a:cubicBezTo>
                    <a:pt x="52" y="25"/>
                    <a:pt x="64" y="22"/>
                    <a:pt x="77" y="19"/>
                  </a:cubicBezTo>
                  <a:cubicBezTo>
                    <a:pt x="102" y="13"/>
                    <a:pt x="126" y="7"/>
                    <a:pt x="151" y="3"/>
                  </a:cubicBezTo>
                  <a:cubicBezTo>
                    <a:pt x="153" y="3"/>
                    <a:pt x="153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5" name="Freeform 76"/>
            <p:cNvSpPr/>
            <p:nvPr/>
          </p:nvSpPr>
          <p:spPr bwMode="auto">
            <a:xfrm>
              <a:off x="7257924" y="4193049"/>
              <a:ext cx="74613" cy="52388"/>
            </a:xfrm>
            <a:custGeom>
              <a:avLst/>
              <a:gdLst>
                <a:gd name="T0" fmla="*/ 2 w 20"/>
                <a:gd name="T1" fmla="*/ 3 h 14"/>
                <a:gd name="T2" fmla="*/ 13 w 20"/>
                <a:gd name="T3" fmla="*/ 4 h 14"/>
                <a:gd name="T4" fmla="*/ 13 w 20"/>
                <a:gd name="T5" fmla="*/ 4 h 14"/>
                <a:gd name="T6" fmla="*/ 10 w 20"/>
                <a:gd name="T7" fmla="*/ 6 h 14"/>
                <a:gd name="T8" fmla="*/ 4 w 20"/>
                <a:gd name="T9" fmla="*/ 10 h 14"/>
                <a:gd name="T10" fmla="*/ 4 w 20"/>
                <a:gd name="T11" fmla="*/ 10 h 14"/>
                <a:gd name="T12" fmla="*/ 4 w 20"/>
                <a:gd name="T13" fmla="*/ 13 h 14"/>
                <a:gd name="T14" fmla="*/ 19 w 20"/>
                <a:gd name="T15" fmla="*/ 3 h 14"/>
                <a:gd name="T16" fmla="*/ 18 w 20"/>
                <a:gd name="T17" fmla="*/ 0 h 14"/>
                <a:gd name="T18" fmla="*/ 13 w 20"/>
                <a:gd name="T19" fmla="*/ 0 h 14"/>
                <a:gd name="T20" fmla="*/ 2 w 20"/>
                <a:gd name="T21" fmla="*/ 0 h 14"/>
                <a:gd name="T22" fmla="*/ 2 w 20"/>
                <a:gd name="T23" fmla="*/ 0 h 14"/>
                <a:gd name="T24" fmla="*/ 2 w 20"/>
                <a:gd name="T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4">
                  <a:moveTo>
                    <a:pt x="2" y="3"/>
                  </a:moveTo>
                  <a:cubicBezTo>
                    <a:pt x="6" y="4"/>
                    <a:pt x="9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5"/>
                    <a:pt x="10" y="6"/>
                  </a:cubicBezTo>
                  <a:cubicBezTo>
                    <a:pt x="8" y="7"/>
                    <a:pt x="7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1"/>
                    <a:pt x="2" y="14"/>
                    <a:pt x="4" y="13"/>
                  </a:cubicBezTo>
                  <a:cubicBezTo>
                    <a:pt x="10" y="11"/>
                    <a:pt x="14" y="7"/>
                    <a:pt x="19" y="3"/>
                  </a:cubicBezTo>
                  <a:cubicBezTo>
                    <a:pt x="20" y="2"/>
                    <a:pt x="19" y="0"/>
                    <a:pt x="18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9" y="0"/>
                    <a:pt x="6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6" name="Freeform 77"/>
            <p:cNvSpPr>
              <a:spLocks noEditPoints="1"/>
            </p:cNvSpPr>
            <p:nvPr/>
          </p:nvSpPr>
          <p:spPr bwMode="auto">
            <a:xfrm>
              <a:off x="6265736" y="4067637"/>
              <a:ext cx="465138" cy="442913"/>
            </a:xfrm>
            <a:custGeom>
              <a:avLst/>
              <a:gdLst>
                <a:gd name="T0" fmla="*/ 70 w 124"/>
                <a:gd name="T1" fmla="*/ 0 h 117"/>
                <a:gd name="T2" fmla="*/ 67 w 124"/>
                <a:gd name="T3" fmla="*/ 3 h 117"/>
                <a:gd name="T4" fmla="*/ 62 w 124"/>
                <a:gd name="T5" fmla="*/ 11 h 117"/>
                <a:gd name="T6" fmla="*/ 52 w 124"/>
                <a:gd name="T7" fmla="*/ 28 h 117"/>
                <a:gd name="T8" fmla="*/ 33 w 124"/>
                <a:gd name="T9" fmla="*/ 58 h 117"/>
                <a:gd name="T10" fmla="*/ 14 w 124"/>
                <a:gd name="T11" fmla="*/ 88 h 117"/>
                <a:gd name="T12" fmla="*/ 0 w 124"/>
                <a:gd name="T13" fmla="*/ 116 h 117"/>
                <a:gd name="T14" fmla="*/ 2 w 124"/>
                <a:gd name="T15" fmla="*/ 116 h 117"/>
                <a:gd name="T16" fmla="*/ 4 w 124"/>
                <a:gd name="T17" fmla="*/ 111 h 117"/>
                <a:gd name="T18" fmla="*/ 4 w 124"/>
                <a:gd name="T19" fmla="*/ 111 h 117"/>
                <a:gd name="T20" fmla="*/ 4 w 124"/>
                <a:gd name="T21" fmla="*/ 111 h 117"/>
                <a:gd name="T22" fmla="*/ 4 w 124"/>
                <a:gd name="T23" fmla="*/ 111 h 117"/>
                <a:gd name="T24" fmla="*/ 4 w 124"/>
                <a:gd name="T25" fmla="*/ 111 h 117"/>
                <a:gd name="T26" fmla="*/ 40 w 124"/>
                <a:gd name="T27" fmla="*/ 51 h 117"/>
                <a:gd name="T28" fmla="*/ 70 w 124"/>
                <a:gd name="T29" fmla="*/ 2 h 117"/>
                <a:gd name="T30" fmla="*/ 71 w 124"/>
                <a:gd name="T31" fmla="*/ 3 h 117"/>
                <a:gd name="T32" fmla="*/ 79 w 124"/>
                <a:gd name="T33" fmla="*/ 17 h 117"/>
                <a:gd name="T34" fmla="*/ 86 w 124"/>
                <a:gd name="T35" fmla="*/ 33 h 117"/>
                <a:gd name="T36" fmla="*/ 104 w 124"/>
                <a:gd name="T37" fmla="*/ 68 h 117"/>
                <a:gd name="T38" fmla="*/ 122 w 124"/>
                <a:gd name="T39" fmla="*/ 101 h 117"/>
                <a:gd name="T40" fmla="*/ 124 w 124"/>
                <a:gd name="T41" fmla="*/ 100 h 117"/>
                <a:gd name="T42" fmla="*/ 106 w 124"/>
                <a:gd name="T43" fmla="*/ 67 h 117"/>
                <a:gd name="T44" fmla="*/ 88 w 124"/>
                <a:gd name="T45" fmla="*/ 32 h 117"/>
                <a:gd name="T46" fmla="*/ 80 w 124"/>
                <a:gd name="T47" fmla="*/ 16 h 117"/>
                <a:gd name="T48" fmla="*/ 72 w 124"/>
                <a:gd name="T49" fmla="*/ 2 h 117"/>
                <a:gd name="T50" fmla="*/ 70 w 124"/>
                <a:gd name="T51" fmla="*/ 0 h 117"/>
                <a:gd name="T52" fmla="*/ 70 w 124"/>
                <a:gd name="T53" fmla="*/ 0 h 117"/>
                <a:gd name="T54" fmla="*/ 71 w 124"/>
                <a:gd name="T55" fmla="*/ 3 h 117"/>
                <a:gd name="T56" fmla="*/ 71 w 124"/>
                <a:gd name="T57" fmla="*/ 3 h 117"/>
                <a:gd name="T58" fmla="*/ 71 w 124"/>
                <a:gd name="T59" fmla="*/ 3 h 117"/>
                <a:gd name="T60" fmla="*/ 4 w 124"/>
                <a:gd name="T61" fmla="*/ 111 h 117"/>
                <a:gd name="T62" fmla="*/ 4 w 124"/>
                <a:gd name="T63" fmla="*/ 111 h 117"/>
                <a:gd name="T64" fmla="*/ 4 w 124"/>
                <a:gd name="T65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17">
                  <a:moveTo>
                    <a:pt x="70" y="0"/>
                  </a:moveTo>
                  <a:cubicBezTo>
                    <a:pt x="69" y="0"/>
                    <a:pt x="68" y="2"/>
                    <a:pt x="67" y="3"/>
                  </a:cubicBezTo>
                  <a:cubicBezTo>
                    <a:pt x="65" y="6"/>
                    <a:pt x="64" y="9"/>
                    <a:pt x="62" y="11"/>
                  </a:cubicBezTo>
                  <a:cubicBezTo>
                    <a:pt x="58" y="17"/>
                    <a:pt x="55" y="22"/>
                    <a:pt x="52" y="28"/>
                  </a:cubicBezTo>
                  <a:cubicBezTo>
                    <a:pt x="46" y="38"/>
                    <a:pt x="39" y="48"/>
                    <a:pt x="33" y="58"/>
                  </a:cubicBezTo>
                  <a:cubicBezTo>
                    <a:pt x="26" y="68"/>
                    <a:pt x="20" y="78"/>
                    <a:pt x="14" y="88"/>
                  </a:cubicBezTo>
                  <a:cubicBezTo>
                    <a:pt x="8" y="97"/>
                    <a:pt x="4" y="106"/>
                    <a:pt x="0" y="116"/>
                  </a:cubicBezTo>
                  <a:cubicBezTo>
                    <a:pt x="0" y="117"/>
                    <a:pt x="2" y="117"/>
                    <a:pt x="2" y="116"/>
                  </a:cubicBezTo>
                  <a:cubicBezTo>
                    <a:pt x="3" y="115"/>
                    <a:pt x="3" y="113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13" y="89"/>
                    <a:pt x="27" y="70"/>
                    <a:pt x="40" y="51"/>
                  </a:cubicBezTo>
                  <a:cubicBezTo>
                    <a:pt x="50" y="35"/>
                    <a:pt x="60" y="18"/>
                    <a:pt x="70" y="2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4" y="7"/>
                    <a:pt x="76" y="12"/>
                    <a:pt x="79" y="17"/>
                  </a:cubicBezTo>
                  <a:cubicBezTo>
                    <a:pt x="81" y="22"/>
                    <a:pt x="84" y="28"/>
                    <a:pt x="86" y="33"/>
                  </a:cubicBezTo>
                  <a:cubicBezTo>
                    <a:pt x="92" y="45"/>
                    <a:pt x="98" y="56"/>
                    <a:pt x="104" y="68"/>
                  </a:cubicBezTo>
                  <a:cubicBezTo>
                    <a:pt x="109" y="80"/>
                    <a:pt x="116" y="90"/>
                    <a:pt x="122" y="101"/>
                  </a:cubicBezTo>
                  <a:cubicBezTo>
                    <a:pt x="122" y="102"/>
                    <a:pt x="124" y="101"/>
                    <a:pt x="124" y="100"/>
                  </a:cubicBezTo>
                  <a:cubicBezTo>
                    <a:pt x="118" y="89"/>
                    <a:pt x="111" y="79"/>
                    <a:pt x="106" y="67"/>
                  </a:cubicBezTo>
                  <a:cubicBezTo>
                    <a:pt x="100" y="55"/>
                    <a:pt x="94" y="44"/>
                    <a:pt x="88" y="32"/>
                  </a:cubicBezTo>
                  <a:cubicBezTo>
                    <a:pt x="86" y="27"/>
                    <a:pt x="83" y="21"/>
                    <a:pt x="80" y="16"/>
                  </a:cubicBezTo>
                  <a:cubicBezTo>
                    <a:pt x="78" y="11"/>
                    <a:pt x="76" y="6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moveTo>
                    <a:pt x="71" y="3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moveTo>
                    <a:pt x="4" y="111"/>
                  </a:move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7" name="Freeform 78"/>
            <p:cNvSpPr>
              <a:spLocks noEditPoints="1"/>
            </p:cNvSpPr>
            <p:nvPr/>
          </p:nvSpPr>
          <p:spPr bwMode="auto">
            <a:xfrm>
              <a:off x="6719761" y="4415299"/>
              <a:ext cx="52388" cy="41275"/>
            </a:xfrm>
            <a:custGeom>
              <a:avLst/>
              <a:gdLst>
                <a:gd name="T0" fmla="*/ 12 w 14"/>
                <a:gd name="T1" fmla="*/ 0 h 11"/>
                <a:gd name="T2" fmla="*/ 4 w 14"/>
                <a:gd name="T3" fmla="*/ 6 h 11"/>
                <a:gd name="T4" fmla="*/ 1 w 14"/>
                <a:gd name="T5" fmla="*/ 8 h 11"/>
                <a:gd name="T6" fmla="*/ 2 w 14"/>
                <a:gd name="T7" fmla="*/ 10 h 11"/>
                <a:gd name="T8" fmla="*/ 13 w 14"/>
                <a:gd name="T9" fmla="*/ 1 h 11"/>
                <a:gd name="T10" fmla="*/ 12 w 14"/>
                <a:gd name="T11" fmla="*/ 0 h 11"/>
                <a:gd name="T12" fmla="*/ 12 w 14"/>
                <a:gd name="T13" fmla="*/ 0 h 11"/>
                <a:gd name="T14" fmla="*/ 4 w 14"/>
                <a:gd name="T15" fmla="*/ 6 h 11"/>
                <a:gd name="T16" fmla="*/ 4 w 14"/>
                <a:gd name="T17" fmla="*/ 6 h 11"/>
                <a:gd name="T18" fmla="*/ 4 w 14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">
                  <a:moveTo>
                    <a:pt x="12" y="0"/>
                  </a:moveTo>
                  <a:cubicBezTo>
                    <a:pt x="9" y="2"/>
                    <a:pt x="7" y="4"/>
                    <a:pt x="4" y="6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0" y="9"/>
                    <a:pt x="1" y="11"/>
                    <a:pt x="2" y="10"/>
                  </a:cubicBezTo>
                  <a:cubicBezTo>
                    <a:pt x="6" y="7"/>
                    <a:pt x="10" y="4"/>
                    <a:pt x="13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8" name="Freeform 79"/>
            <p:cNvSpPr/>
            <p:nvPr/>
          </p:nvSpPr>
          <p:spPr bwMode="auto">
            <a:xfrm>
              <a:off x="6761036" y="4415299"/>
              <a:ext cx="49213" cy="41275"/>
            </a:xfrm>
            <a:custGeom>
              <a:avLst/>
              <a:gdLst>
                <a:gd name="T0" fmla="*/ 1 w 13"/>
                <a:gd name="T1" fmla="*/ 1 h 11"/>
                <a:gd name="T2" fmla="*/ 11 w 13"/>
                <a:gd name="T3" fmla="*/ 11 h 11"/>
                <a:gd name="T4" fmla="*/ 12 w 13"/>
                <a:gd name="T5" fmla="*/ 9 h 11"/>
                <a:gd name="T6" fmla="*/ 2 w 13"/>
                <a:gd name="T7" fmla="*/ 0 h 11"/>
                <a:gd name="T8" fmla="*/ 2 w 13"/>
                <a:gd name="T9" fmla="*/ 0 h 11"/>
                <a:gd name="T10" fmla="*/ 1 w 13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" y="1"/>
                  </a:moveTo>
                  <a:cubicBezTo>
                    <a:pt x="4" y="4"/>
                    <a:pt x="7" y="7"/>
                    <a:pt x="11" y="11"/>
                  </a:cubicBezTo>
                  <a:cubicBezTo>
                    <a:pt x="11" y="11"/>
                    <a:pt x="13" y="10"/>
                    <a:pt x="12" y="9"/>
                  </a:cubicBezTo>
                  <a:cubicBezTo>
                    <a:pt x="9" y="6"/>
                    <a:pt x="5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9" name="Freeform 80"/>
            <p:cNvSpPr/>
            <p:nvPr/>
          </p:nvSpPr>
          <p:spPr bwMode="auto">
            <a:xfrm>
              <a:off x="6794374" y="4431174"/>
              <a:ext cx="304800" cy="22225"/>
            </a:xfrm>
            <a:custGeom>
              <a:avLst/>
              <a:gdLst>
                <a:gd name="T0" fmla="*/ 58 w 81"/>
                <a:gd name="T1" fmla="*/ 1 h 6"/>
                <a:gd name="T2" fmla="*/ 38 w 81"/>
                <a:gd name="T3" fmla="*/ 2 h 6"/>
                <a:gd name="T4" fmla="*/ 18 w 81"/>
                <a:gd name="T5" fmla="*/ 3 h 6"/>
                <a:gd name="T6" fmla="*/ 2 w 81"/>
                <a:gd name="T7" fmla="*/ 4 h 6"/>
                <a:gd name="T8" fmla="*/ 2 w 81"/>
                <a:gd name="T9" fmla="*/ 6 h 6"/>
                <a:gd name="T10" fmla="*/ 21 w 81"/>
                <a:gd name="T11" fmla="*/ 4 h 6"/>
                <a:gd name="T12" fmla="*/ 41 w 81"/>
                <a:gd name="T13" fmla="*/ 4 h 6"/>
                <a:gd name="T14" fmla="*/ 60 w 81"/>
                <a:gd name="T15" fmla="*/ 3 h 6"/>
                <a:gd name="T16" fmla="*/ 80 w 81"/>
                <a:gd name="T17" fmla="*/ 1 h 6"/>
                <a:gd name="T18" fmla="*/ 81 w 81"/>
                <a:gd name="T19" fmla="*/ 1 h 6"/>
                <a:gd name="T20" fmla="*/ 81 w 81"/>
                <a:gd name="T21" fmla="*/ 1 h 6"/>
                <a:gd name="T22" fmla="*/ 81 w 81"/>
                <a:gd name="T23" fmla="*/ 0 h 6"/>
                <a:gd name="T24" fmla="*/ 58 w 81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6">
                  <a:moveTo>
                    <a:pt x="58" y="1"/>
                  </a:moveTo>
                  <a:cubicBezTo>
                    <a:pt x="51" y="1"/>
                    <a:pt x="45" y="2"/>
                    <a:pt x="38" y="2"/>
                  </a:cubicBezTo>
                  <a:cubicBezTo>
                    <a:pt x="32" y="2"/>
                    <a:pt x="25" y="2"/>
                    <a:pt x="18" y="3"/>
                  </a:cubicBezTo>
                  <a:cubicBezTo>
                    <a:pt x="13" y="3"/>
                    <a:pt x="7" y="4"/>
                    <a:pt x="2" y="4"/>
                  </a:cubicBezTo>
                  <a:cubicBezTo>
                    <a:pt x="0" y="4"/>
                    <a:pt x="0" y="6"/>
                    <a:pt x="2" y="6"/>
                  </a:cubicBezTo>
                  <a:cubicBezTo>
                    <a:pt x="8" y="6"/>
                    <a:pt x="14" y="5"/>
                    <a:pt x="21" y="4"/>
                  </a:cubicBezTo>
                  <a:cubicBezTo>
                    <a:pt x="27" y="4"/>
                    <a:pt x="34" y="4"/>
                    <a:pt x="41" y="4"/>
                  </a:cubicBezTo>
                  <a:cubicBezTo>
                    <a:pt x="47" y="3"/>
                    <a:pt x="54" y="3"/>
                    <a:pt x="60" y="3"/>
                  </a:cubicBezTo>
                  <a:cubicBezTo>
                    <a:pt x="67" y="3"/>
                    <a:pt x="74" y="2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3" y="0"/>
                    <a:pt x="66" y="1"/>
                    <a:pt x="5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0" name="Freeform 81"/>
            <p:cNvSpPr/>
            <p:nvPr/>
          </p:nvSpPr>
          <p:spPr bwMode="auto">
            <a:xfrm>
              <a:off x="6265736" y="4439112"/>
              <a:ext cx="142875" cy="79375"/>
            </a:xfrm>
            <a:custGeom>
              <a:avLst/>
              <a:gdLst>
                <a:gd name="T0" fmla="*/ 37 w 38"/>
                <a:gd name="T1" fmla="*/ 0 h 21"/>
                <a:gd name="T2" fmla="*/ 1 w 38"/>
                <a:gd name="T3" fmla="*/ 19 h 21"/>
                <a:gd name="T4" fmla="*/ 2 w 38"/>
                <a:gd name="T5" fmla="*/ 20 h 21"/>
                <a:gd name="T6" fmla="*/ 38 w 38"/>
                <a:gd name="T7" fmla="*/ 1 h 21"/>
                <a:gd name="T8" fmla="*/ 38 w 38"/>
                <a:gd name="T9" fmla="*/ 0 h 21"/>
                <a:gd name="T10" fmla="*/ 37 w 3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1">
                  <a:moveTo>
                    <a:pt x="37" y="0"/>
                  </a:moveTo>
                  <a:cubicBezTo>
                    <a:pt x="25" y="6"/>
                    <a:pt x="13" y="12"/>
                    <a:pt x="1" y="19"/>
                  </a:cubicBezTo>
                  <a:cubicBezTo>
                    <a:pt x="0" y="20"/>
                    <a:pt x="1" y="21"/>
                    <a:pt x="2" y="20"/>
                  </a:cubicBezTo>
                  <a:cubicBezTo>
                    <a:pt x="13" y="13"/>
                    <a:pt x="26" y="7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1" name="Freeform 82"/>
            <p:cNvSpPr/>
            <p:nvPr/>
          </p:nvSpPr>
          <p:spPr bwMode="auto">
            <a:xfrm>
              <a:off x="6403849" y="4434349"/>
              <a:ext cx="180975" cy="7938"/>
            </a:xfrm>
            <a:custGeom>
              <a:avLst/>
              <a:gdLst>
                <a:gd name="T0" fmla="*/ 1 w 48"/>
                <a:gd name="T1" fmla="*/ 0 h 2"/>
                <a:gd name="T2" fmla="*/ 1 w 48"/>
                <a:gd name="T3" fmla="*/ 2 h 2"/>
                <a:gd name="T4" fmla="*/ 48 w 48"/>
                <a:gd name="T5" fmla="*/ 2 h 2"/>
                <a:gd name="T6" fmla="*/ 48 w 48"/>
                <a:gd name="T7" fmla="*/ 1 h 2"/>
                <a:gd name="T8" fmla="*/ 16 w 48"/>
                <a:gd name="T9" fmla="*/ 0 h 2"/>
                <a:gd name="T10" fmla="*/ 1 w 4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">
                  <a:moveTo>
                    <a:pt x="1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6" y="0"/>
                    <a:pt x="32" y="2"/>
                    <a:pt x="48" y="2"/>
                  </a:cubicBezTo>
                  <a:cubicBezTo>
                    <a:pt x="48" y="2"/>
                    <a:pt x="48" y="1"/>
                    <a:pt x="48" y="1"/>
                  </a:cubicBezTo>
                  <a:cubicBezTo>
                    <a:pt x="37" y="1"/>
                    <a:pt x="27" y="0"/>
                    <a:pt x="16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2" name="Freeform 83"/>
            <p:cNvSpPr/>
            <p:nvPr/>
          </p:nvSpPr>
          <p:spPr bwMode="auto">
            <a:xfrm>
              <a:off x="6580061" y="4127962"/>
              <a:ext cx="309563" cy="314325"/>
            </a:xfrm>
            <a:custGeom>
              <a:avLst/>
              <a:gdLst>
                <a:gd name="T0" fmla="*/ 81 w 82"/>
                <a:gd name="T1" fmla="*/ 1 h 83"/>
                <a:gd name="T2" fmla="*/ 28 w 82"/>
                <a:gd name="T3" fmla="*/ 57 h 83"/>
                <a:gd name="T4" fmla="*/ 6 w 82"/>
                <a:gd name="T5" fmla="*/ 78 h 83"/>
                <a:gd name="T6" fmla="*/ 0 w 82"/>
                <a:gd name="T7" fmla="*/ 82 h 83"/>
                <a:gd name="T8" fmla="*/ 1 w 82"/>
                <a:gd name="T9" fmla="*/ 83 h 83"/>
                <a:gd name="T10" fmla="*/ 26 w 82"/>
                <a:gd name="T11" fmla="*/ 61 h 83"/>
                <a:gd name="T12" fmla="*/ 53 w 82"/>
                <a:gd name="T13" fmla="*/ 33 h 83"/>
                <a:gd name="T14" fmla="*/ 82 w 82"/>
                <a:gd name="T15" fmla="*/ 1 h 83"/>
                <a:gd name="T16" fmla="*/ 81 w 82"/>
                <a:gd name="T17" fmla="*/ 0 h 83"/>
                <a:gd name="T18" fmla="*/ 81 w 82"/>
                <a:gd name="T19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3">
                  <a:moveTo>
                    <a:pt x="81" y="1"/>
                  </a:moveTo>
                  <a:cubicBezTo>
                    <a:pt x="64" y="20"/>
                    <a:pt x="47" y="39"/>
                    <a:pt x="28" y="57"/>
                  </a:cubicBezTo>
                  <a:cubicBezTo>
                    <a:pt x="21" y="64"/>
                    <a:pt x="14" y="72"/>
                    <a:pt x="6" y="78"/>
                  </a:cubicBezTo>
                  <a:cubicBezTo>
                    <a:pt x="4" y="79"/>
                    <a:pt x="2" y="81"/>
                    <a:pt x="0" y="82"/>
                  </a:cubicBezTo>
                  <a:cubicBezTo>
                    <a:pt x="0" y="82"/>
                    <a:pt x="0" y="83"/>
                    <a:pt x="1" y="83"/>
                  </a:cubicBezTo>
                  <a:cubicBezTo>
                    <a:pt x="11" y="77"/>
                    <a:pt x="18" y="68"/>
                    <a:pt x="26" y="61"/>
                  </a:cubicBezTo>
                  <a:cubicBezTo>
                    <a:pt x="35" y="52"/>
                    <a:pt x="44" y="43"/>
                    <a:pt x="53" y="33"/>
                  </a:cubicBezTo>
                  <a:cubicBezTo>
                    <a:pt x="63" y="23"/>
                    <a:pt x="72" y="12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81" y="1"/>
                    <a:pt x="81" y="1"/>
                    <a:pt x="8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3" name="Freeform 84"/>
            <p:cNvSpPr/>
            <p:nvPr/>
          </p:nvSpPr>
          <p:spPr bwMode="auto">
            <a:xfrm>
              <a:off x="6884861" y="4127962"/>
              <a:ext cx="82550" cy="7938"/>
            </a:xfrm>
            <a:custGeom>
              <a:avLst/>
              <a:gdLst>
                <a:gd name="T0" fmla="*/ 15 w 22"/>
                <a:gd name="T1" fmla="*/ 0 h 2"/>
                <a:gd name="T2" fmla="*/ 12 w 22"/>
                <a:gd name="T3" fmla="*/ 0 h 2"/>
                <a:gd name="T4" fmla="*/ 1 w 22"/>
                <a:gd name="T5" fmla="*/ 0 h 2"/>
                <a:gd name="T6" fmla="*/ 1 w 22"/>
                <a:gd name="T7" fmla="*/ 2 h 2"/>
                <a:gd name="T8" fmla="*/ 11 w 22"/>
                <a:gd name="T9" fmla="*/ 1 h 2"/>
                <a:gd name="T10" fmla="*/ 14 w 22"/>
                <a:gd name="T11" fmla="*/ 1 h 2"/>
                <a:gd name="T12" fmla="*/ 20 w 22"/>
                <a:gd name="T13" fmla="*/ 1 h 2"/>
                <a:gd name="T14" fmla="*/ 21 w 22"/>
                <a:gd name="T15" fmla="*/ 1 h 2"/>
                <a:gd name="T16" fmla="*/ 21 w 22"/>
                <a:gd name="T17" fmla="*/ 0 h 2"/>
                <a:gd name="T18" fmla="*/ 17 w 22"/>
                <a:gd name="T19" fmla="*/ 0 h 2"/>
                <a:gd name="T20" fmla="*/ 15 w 2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">
                  <a:moveTo>
                    <a:pt x="15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1"/>
                    <a:pt x="7" y="1"/>
                    <a:pt x="11" y="1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6" y="1"/>
                    <a:pt x="18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0"/>
                    <a:pt x="21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4" name="Freeform 85"/>
            <p:cNvSpPr/>
            <p:nvPr/>
          </p:nvSpPr>
          <p:spPr bwMode="auto">
            <a:xfrm>
              <a:off x="6961061" y="4072399"/>
              <a:ext cx="209550" cy="112713"/>
            </a:xfrm>
            <a:custGeom>
              <a:avLst/>
              <a:gdLst>
                <a:gd name="T0" fmla="*/ 9 w 56"/>
                <a:gd name="T1" fmla="*/ 0 h 30"/>
                <a:gd name="T2" fmla="*/ 5 w 56"/>
                <a:gd name="T3" fmla="*/ 8 h 30"/>
                <a:gd name="T4" fmla="*/ 1 w 56"/>
                <a:gd name="T5" fmla="*/ 15 h 30"/>
                <a:gd name="T6" fmla="*/ 2 w 56"/>
                <a:gd name="T7" fmla="*/ 16 h 30"/>
                <a:gd name="T8" fmla="*/ 6 w 56"/>
                <a:gd name="T9" fmla="*/ 8 h 30"/>
                <a:gd name="T10" fmla="*/ 9 w 56"/>
                <a:gd name="T11" fmla="*/ 2 h 30"/>
                <a:gd name="T12" fmla="*/ 10 w 56"/>
                <a:gd name="T13" fmla="*/ 6 h 30"/>
                <a:gd name="T14" fmla="*/ 11 w 56"/>
                <a:gd name="T15" fmla="*/ 17 h 30"/>
                <a:gd name="T16" fmla="*/ 12 w 56"/>
                <a:gd name="T17" fmla="*/ 29 h 30"/>
                <a:gd name="T18" fmla="*/ 13 w 56"/>
                <a:gd name="T19" fmla="*/ 29 h 30"/>
                <a:gd name="T20" fmla="*/ 14 w 56"/>
                <a:gd name="T21" fmla="*/ 28 h 30"/>
                <a:gd name="T22" fmla="*/ 17 w 56"/>
                <a:gd name="T23" fmla="*/ 15 h 30"/>
                <a:gd name="T24" fmla="*/ 55 w 56"/>
                <a:gd name="T25" fmla="*/ 15 h 30"/>
                <a:gd name="T26" fmla="*/ 55 w 56"/>
                <a:gd name="T27" fmla="*/ 14 h 30"/>
                <a:gd name="T28" fmla="*/ 17 w 56"/>
                <a:gd name="T29" fmla="*/ 14 h 30"/>
                <a:gd name="T30" fmla="*/ 16 w 56"/>
                <a:gd name="T31" fmla="*/ 14 h 30"/>
                <a:gd name="T32" fmla="*/ 13 w 56"/>
                <a:gd name="T33" fmla="*/ 26 h 30"/>
                <a:gd name="T34" fmla="*/ 13 w 56"/>
                <a:gd name="T35" fmla="*/ 20 h 30"/>
                <a:gd name="T36" fmla="*/ 12 w 56"/>
                <a:gd name="T37" fmla="*/ 13 h 30"/>
                <a:gd name="T38" fmla="*/ 10 w 56"/>
                <a:gd name="T39" fmla="*/ 0 h 30"/>
                <a:gd name="T40" fmla="*/ 10 w 56"/>
                <a:gd name="T41" fmla="*/ 0 h 30"/>
                <a:gd name="T42" fmla="*/ 9 w 56"/>
                <a:gd name="T4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0">
                  <a:moveTo>
                    <a:pt x="9" y="0"/>
                  </a:moveTo>
                  <a:cubicBezTo>
                    <a:pt x="8" y="3"/>
                    <a:pt x="7" y="5"/>
                    <a:pt x="5" y="8"/>
                  </a:cubicBezTo>
                  <a:cubicBezTo>
                    <a:pt x="4" y="10"/>
                    <a:pt x="2" y="13"/>
                    <a:pt x="1" y="15"/>
                  </a:cubicBezTo>
                  <a:cubicBezTo>
                    <a:pt x="0" y="16"/>
                    <a:pt x="1" y="16"/>
                    <a:pt x="2" y="16"/>
                  </a:cubicBezTo>
                  <a:cubicBezTo>
                    <a:pt x="3" y="13"/>
                    <a:pt x="5" y="11"/>
                    <a:pt x="6" y="8"/>
                  </a:cubicBezTo>
                  <a:cubicBezTo>
                    <a:pt x="7" y="6"/>
                    <a:pt x="8" y="4"/>
                    <a:pt x="9" y="2"/>
                  </a:cubicBezTo>
                  <a:cubicBezTo>
                    <a:pt x="10" y="3"/>
                    <a:pt x="10" y="5"/>
                    <a:pt x="10" y="6"/>
                  </a:cubicBezTo>
                  <a:cubicBezTo>
                    <a:pt x="11" y="10"/>
                    <a:pt x="11" y="14"/>
                    <a:pt x="11" y="17"/>
                  </a:cubicBezTo>
                  <a:cubicBezTo>
                    <a:pt x="12" y="21"/>
                    <a:pt x="11" y="25"/>
                    <a:pt x="12" y="29"/>
                  </a:cubicBezTo>
                  <a:cubicBezTo>
                    <a:pt x="13" y="30"/>
                    <a:pt x="13" y="29"/>
                    <a:pt x="13" y="29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4" y="23"/>
                    <a:pt x="16" y="19"/>
                    <a:pt x="17" y="15"/>
                  </a:cubicBezTo>
                  <a:cubicBezTo>
                    <a:pt x="30" y="14"/>
                    <a:pt x="43" y="15"/>
                    <a:pt x="55" y="15"/>
                  </a:cubicBezTo>
                  <a:cubicBezTo>
                    <a:pt x="56" y="15"/>
                    <a:pt x="56" y="14"/>
                    <a:pt x="55" y="14"/>
                  </a:cubicBezTo>
                  <a:cubicBezTo>
                    <a:pt x="43" y="14"/>
                    <a:pt x="30" y="13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8"/>
                    <a:pt x="14" y="22"/>
                    <a:pt x="13" y="26"/>
                  </a:cubicBezTo>
                  <a:cubicBezTo>
                    <a:pt x="13" y="24"/>
                    <a:pt x="13" y="22"/>
                    <a:pt x="13" y="20"/>
                  </a:cubicBezTo>
                  <a:cubicBezTo>
                    <a:pt x="12" y="17"/>
                    <a:pt x="12" y="15"/>
                    <a:pt x="12" y="13"/>
                  </a:cubicBezTo>
                  <a:cubicBezTo>
                    <a:pt x="12" y="9"/>
                    <a:pt x="11" y="4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5" name="Freeform 86"/>
            <p:cNvSpPr>
              <a:spLocks noEditPoints="1"/>
            </p:cNvSpPr>
            <p:nvPr/>
          </p:nvSpPr>
          <p:spPr bwMode="auto">
            <a:xfrm>
              <a:off x="6373686" y="3837449"/>
              <a:ext cx="123825" cy="169863"/>
            </a:xfrm>
            <a:custGeom>
              <a:avLst/>
              <a:gdLst>
                <a:gd name="T0" fmla="*/ 14 w 33"/>
                <a:gd name="T1" fmla="*/ 38 h 45"/>
                <a:gd name="T2" fmla="*/ 15 w 33"/>
                <a:gd name="T3" fmla="*/ 38 h 45"/>
                <a:gd name="T4" fmla="*/ 14 w 33"/>
                <a:gd name="T5" fmla="*/ 38 h 45"/>
                <a:gd name="T6" fmla="*/ 14 w 33"/>
                <a:gd name="T7" fmla="*/ 37 h 45"/>
                <a:gd name="T8" fmla="*/ 14 w 33"/>
                <a:gd name="T9" fmla="*/ 37 h 45"/>
                <a:gd name="T10" fmla="*/ 14 w 33"/>
                <a:gd name="T11" fmla="*/ 37 h 45"/>
                <a:gd name="T12" fmla="*/ 26 w 33"/>
                <a:gd name="T13" fmla="*/ 19 h 45"/>
                <a:gd name="T14" fmla="*/ 26 w 33"/>
                <a:gd name="T15" fmla="*/ 23 h 45"/>
                <a:gd name="T16" fmla="*/ 25 w 33"/>
                <a:gd name="T17" fmla="*/ 27 h 45"/>
                <a:gd name="T18" fmla="*/ 24 w 33"/>
                <a:gd name="T19" fmla="*/ 34 h 45"/>
                <a:gd name="T20" fmla="*/ 22 w 33"/>
                <a:gd name="T21" fmla="*/ 36 h 45"/>
                <a:gd name="T22" fmla="*/ 21 w 33"/>
                <a:gd name="T23" fmla="*/ 37 h 45"/>
                <a:gd name="T24" fmla="*/ 20 w 33"/>
                <a:gd name="T25" fmla="*/ 38 h 45"/>
                <a:gd name="T26" fmla="*/ 18 w 33"/>
                <a:gd name="T27" fmla="*/ 39 h 45"/>
                <a:gd name="T28" fmla="*/ 16 w 33"/>
                <a:gd name="T29" fmla="*/ 39 h 45"/>
                <a:gd name="T30" fmla="*/ 15 w 33"/>
                <a:gd name="T31" fmla="*/ 38 h 45"/>
                <a:gd name="T32" fmla="*/ 15 w 33"/>
                <a:gd name="T33" fmla="*/ 38 h 45"/>
                <a:gd name="T34" fmla="*/ 14 w 33"/>
                <a:gd name="T35" fmla="*/ 38 h 45"/>
                <a:gd name="T36" fmla="*/ 14 w 33"/>
                <a:gd name="T37" fmla="*/ 37 h 45"/>
                <a:gd name="T38" fmla="*/ 13 w 33"/>
                <a:gd name="T39" fmla="*/ 35 h 45"/>
                <a:gd name="T40" fmla="*/ 13 w 33"/>
                <a:gd name="T41" fmla="*/ 33 h 45"/>
                <a:gd name="T42" fmla="*/ 15 w 33"/>
                <a:gd name="T43" fmla="*/ 28 h 45"/>
                <a:gd name="T44" fmla="*/ 17 w 33"/>
                <a:gd name="T45" fmla="*/ 23 h 45"/>
                <a:gd name="T46" fmla="*/ 20 w 33"/>
                <a:gd name="T47" fmla="*/ 21 h 45"/>
                <a:gd name="T48" fmla="*/ 22 w 33"/>
                <a:gd name="T49" fmla="*/ 19 h 45"/>
                <a:gd name="T50" fmla="*/ 24 w 33"/>
                <a:gd name="T51" fmla="*/ 19 h 45"/>
                <a:gd name="T52" fmla="*/ 26 w 33"/>
                <a:gd name="T53" fmla="*/ 19 h 45"/>
                <a:gd name="T54" fmla="*/ 25 w 33"/>
                <a:gd name="T55" fmla="*/ 2 h 45"/>
                <a:gd name="T56" fmla="*/ 26 w 33"/>
                <a:gd name="T57" fmla="*/ 14 h 45"/>
                <a:gd name="T58" fmla="*/ 14 w 33"/>
                <a:gd name="T59" fmla="*/ 43 h 45"/>
                <a:gd name="T60" fmla="*/ 27 w 33"/>
                <a:gd name="T61" fmla="*/ 37 h 45"/>
                <a:gd name="T62" fmla="*/ 29 w 33"/>
                <a:gd name="T63" fmla="*/ 40 h 45"/>
                <a:gd name="T64" fmla="*/ 31 w 33"/>
                <a:gd name="T65" fmla="*/ 35 h 45"/>
                <a:gd name="T66" fmla="*/ 31 w 33"/>
                <a:gd name="T67" fmla="*/ 33 h 45"/>
                <a:gd name="T68" fmla="*/ 30 w 33"/>
                <a:gd name="T69" fmla="*/ 24 h 45"/>
                <a:gd name="T70" fmla="*/ 30 w 33"/>
                <a:gd name="T71" fmla="*/ 15 h 45"/>
                <a:gd name="T72" fmla="*/ 30 w 33"/>
                <a:gd name="T73" fmla="*/ 2 h 45"/>
                <a:gd name="T74" fmla="*/ 30 w 33"/>
                <a:gd name="T75" fmla="*/ 2 h 45"/>
                <a:gd name="T76" fmla="*/ 30 w 33"/>
                <a:gd name="T77" fmla="*/ 2 h 45"/>
                <a:gd name="T78" fmla="*/ 30 w 33"/>
                <a:gd name="T79" fmla="*/ 2 h 45"/>
                <a:gd name="T80" fmla="*/ 28 w 33"/>
                <a:gd name="T81" fmla="*/ 0 h 45"/>
                <a:gd name="T82" fmla="*/ 25 w 33"/>
                <a:gd name="T8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45">
                  <a:moveTo>
                    <a:pt x="14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moveTo>
                    <a:pt x="26" y="19"/>
                  </a:moveTo>
                  <a:cubicBezTo>
                    <a:pt x="26" y="20"/>
                    <a:pt x="26" y="22"/>
                    <a:pt x="26" y="23"/>
                  </a:cubicBezTo>
                  <a:cubicBezTo>
                    <a:pt x="25" y="24"/>
                    <a:pt x="25" y="26"/>
                    <a:pt x="25" y="27"/>
                  </a:cubicBezTo>
                  <a:cubicBezTo>
                    <a:pt x="25" y="30"/>
                    <a:pt x="24" y="32"/>
                    <a:pt x="24" y="34"/>
                  </a:cubicBezTo>
                  <a:cubicBezTo>
                    <a:pt x="23" y="35"/>
                    <a:pt x="23" y="36"/>
                    <a:pt x="22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0" y="38"/>
                    <a:pt x="20" y="38"/>
                  </a:cubicBezTo>
                  <a:cubicBezTo>
                    <a:pt x="19" y="38"/>
                    <a:pt x="19" y="38"/>
                    <a:pt x="18" y="39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34"/>
                    <a:pt x="13" y="34"/>
                    <a:pt x="13" y="33"/>
                  </a:cubicBezTo>
                  <a:cubicBezTo>
                    <a:pt x="14" y="31"/>
                    <a:pt x="14" y="29"/>
                    <a:pt x="15" y="28"/>
                  </a:cubicBezTo>
                  <a:cubicBezTo>
                    <a:pt x="16" y="26"/>
                    <a:pt x="16" y="25"/>
                    <a:pt x="17" y="23"/>
                  </a:cubicBezTo>
                  <a:cubicBezTo>
                    <a:pt x="18" y="22"/>
                    <a:pt x="19" y="21"/>
                    <a:pt x="20" y="21"/>
                  </a:cubicBezTo>
                  <a:cubicBezTo>
                    <a:pt x="21" y="20"/>
                    <a:pt x="22" y="20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6" y="19"/>
                  </a:cubicBezTo>
                  <a:moveTo>
                    <a:pt x="25" y="2"/>
                  </a:moveTo>
                  <a:cubicBezTo>
                    <a:pt x="25" y="6"/>
                    <a:pt x="25" y="10"/>
                    <a:pt x="26" y="14"/>
                  </a:cubicBezTo>
                  <a:cubicBezTo>
                    <a:pt x="13" y="14"/>
                    <a:pt x="0" y="37"/>
                    <a:pt x="14" y="43"/>
                  </a:cubicBezTo>
                  <a:cubicBezTo>
                    <a:pt x="20" y="45"/>
                    <a:pt x="24" y="42"/>
                    <a:pt x="27" y="37"/>
                  </a:cubicBezTo>
                  <a:cubicBezTo>
                    <a:pt x="27" y="39"/>
                    <a:pt x="28" y="40"/>
                    <a:pt x="29" y="40"/>
                  </a:cubicBezTo>
                  <a:cubicBezTo>
                    <a:pt x="32" y="40"/>
                    <a:pt x="33" y="37"/>
                    <a:pt x="31" y="35"/>
                  </a:cubicBezTo>
                  <a:cubicBezTo>
                    <a:pt x="31" y="35"/>
                    <a:pt x="31" y="34"/>
                    <a:pt x="31" y="33"/>
                  </a:cubicBezTo>
                  <a:cubicBezTo>
                    <a:pt x="30" y="30"/>
                    <a:pt x="30" y="27"/>
                    <a:pt x="30" y="24"/>
                  </a:cubicBezTo>
                  <a:cubicBezTo>
                    <a:pt x="31" y="21"/>
                    <a:pt x="31" y="18"/>
                    <a:pt x="30" y="15"/>
                  </a:cubicBezTo>
                  <a:cubicBezTo>
                    <a:pt x="30" y="11"/>
                    <a:pt x="30" y="7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6" y="0"/>
                    <a:pt x="25" y="1"/>
                    <a:pt x="2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6" name="Freeform 87"/>
            <p:cNvSpPr/>
            <p:nvPr/>
          </p:nvSpPr>
          <p:spPr bwMode="auto">
            <a:xfrm>
              <a:off x="6502274" y="3889837"/>
              <a:ext cx="19050" cy="103188"/>
            </a:xfrm>
            <a:custGeom>
              <a:avLst/>
              <a:gdLst>
                <a:gd name="T0" fmla="*/ 0 w 5"/>
                <a:gd name="T1" fmla="*/ 2 h 27"/>
                <a:gd name="T2" fmla="*/ 1 w 5"/>
                <a:gd name="T3" fmla="*/ 24 h 27"/>
                <a:gd name="T4" fmla="*/ 5 w 5"/>
                <a:gd name="T5" fmla="*/ 24 h 27"/>
                <a:gd name="T6" fmla="*/ 4 w 5"/>
                <a:gd name="T7" fmla="*/ 2 h 27"/>
                <a:gd name="T8" fmla="*/ 2 w 5"/>
                <a:gd name="T9" fmla="*/ 0 h 27"/>
                <a:gd name="T10" fmla="*/ 0 w 5"/>
                <a:gd name="T1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7">
                  <a:moveTo>
                    <a:pt x="0" y="2"/>
                  </a:moveTo>
                  <a:cubicBezTo>
                    <a:pt x="1" y="10"/>
                    <a:pt x="1" y="17"/>
                    <a:pt x="1" y="24"/>
                  </a:cubicBezTo>
                  <a:cubicBezTo>
                    <a:pt x="1" y="27"/>
                    <a:pt x="5" y="27"/>
                    <a:pt x="5" y="24"/>
                  </a:cubicBezTo>
                  <a:cubicBezTo>
                    <a:pt x="5" y="17"/>
                    <a:pt x="5" y="10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7" name="Freeform 88"/>
            <p:cNvSpPr/>
            <p:nvPr/>
          </p:nvSpPr>
          <p:spPr bwMode="auto">
            <a:xfrm>
              <a:off x="6505449" y="3834274"/>
              <a:ext cx="22225" cy="17463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8" name="Freeform 89"/>
            <p:cNvSpPr>
              <a:spLocks noEditPoints="1"/>
            </p:cNvSpPr>
            <p:nvPr/>
          </p:nvSpPr>
          <p:spPr bwMode="auto">
            <a:xfrm>
              <a:off x="6521324" y="3870787"/>
              <a:ext cx="107950" cy="122238"/>
            </a:xfrm>
            <a:custGeom>
              <a:avLst/>
              <a:gdLst>
                <a:gd name="T0" fmla="*/ 15 w 29"/>
                <a:gd name="T1" fmla="*/ 26 h 32"/>
                <a:gd name="T2" fmla="*/ 15 w 29"/>
                <a:gd name="T3" fmla="*/ 26 h 32"/>
                <a:gd name="T4" fmla="*/ 13 w 29"/>
                <a:gd name="T5" fmla="*/ 26 h 32"/>
                <a:gd name="T6" fmla="*/ 12 w 29"/>
                <a:gd name="T7" fmla="*/ 26 h 32"/>
                <a:gd name="T8" fmla="*/ 12 w 29"/>
                <a:gd name="T9" fmla="*/ 26 h 32"/>
                <a:gd name="T10" fmla="*/ 25 w 29"/>
                <a:gd name="T11" fmla="*/ 24 h 32"/>
                <a:gd name="T12" fmla="*/ 25 w 29"/>
                <a:gd name="T13" fmla="*/ 24 h 32"/>
                <a:gd name="T14" fmla="*/ 25 w 29"/>
                <a:gd name="T15" fmla="*/ 24 h 32"/>
                <a:gd name="T16" fmla="*/ 25 w 29"/>
                <a:gd name="T17" fmla="*/ 24 h 32"/>
                <a:gd name="T18" fmla="*/ 24 w 29"/>
                <a:gd name="T19" fmla="*/ 23 h 32"/>
                <a:gd name="T20" fmla="*/ 24 w 29"/>
                <a:gd name="T21" fmla="*/ 23 h 32"/>
                <a:gd name="T22" fmla="*/ 13 w 29"/>
                <a:gd name="T23" fmla="*/ 9 h 32"/>
                <a:gd name="T24" fmla="*/ 14 w 29"/>
                <a:gd name="T25" fmla="*/ 8 h 32"/>
                <a:gd name="T26" fmla="*/ 14 w 29"/>
                <a:gd name="T27" fmla="*/ 8 h 32"/>
                <a:gd name="T28" fmla="*/ 17 w 29"/>
                <a:gd name="T29" fmla="*/ 9 h 32"/>
                <a:gd name="T30" fmla="*/ 18 w 29"/>
                <a:gd name="T31" fmla="*/ 9 h 32"/>
                <a:gd name="T32" fmla="*/ 17 w 29"/>
                <a:gd name="T33" fmla="*/ 23 h 32"/>
                <a:gd name="T34" fmla="*/ 15 w 29"/>
                <a:gd name="T35" fmla="*/ 25 h 32"/>
                <a:gd name="T36" fmla="*/ 15 w 29"/>
                <a:gd name="T37" fmla="*/ 26 h 32"/>
                <a:gd name="T38" fmla="*/ 15 w 29"/>
                <a:gd name="T39" fmla="*/ 26 h 32"/>
                <a:gd name="T40" fmla="*/ 15 w 29"/>
                <a:gd name="T41" fmla="*/ 26 h 32"/>
                <a:gd name="T42" fmla="*/ 15 w 29"/>
                <a:gd name="T43" fmla="*/ 26 h 32"/>
                <a:gd name="T44" fmla="*/ 13 w 29"/>
                <a:gd name="T45" fmla="*/ 26 h 32"/>
                <a:gd name="T46" fmla="*/ 11 w 29"/>
                <a:gd name="T47" fmla="*/ 25 h 32"/>
                <a:gd name="T48" fmla="*/ 9 w 29"/>
                <a:gd name="T49" fmla="*/ 23 h 32"/>
                <a:gd name="T50" fmla="*/ 9 w 29"/>
                <a:gd name="T51" fmla="*/ 17 h 32"/>
                <a:gd name="T52" fmla="*/ 11 w 29"/>
                <a:gd name="T53" fmla="*/ 10 h 32"/>
                <a:gd name="T54" fmla="*/ 13 w 29"/>
                <a:gd name="T55" fmla="*/ 9 h 32"/>
                <a:gd name="T56" fmla="*/ 15 w 29"/>
                <a:gd name="T57" fmla="*/ 8 h 32"/>
                <a:gd name="T58" fmla="*/ 6 w 29"/>
                <a:gd name="T59" fmla="*/ 27 h 32"/>
                <a:gd name="T60" fmla="*/ 21 w 29"/>
                <a:gd name="T61" fmla="*/ 26 h 32"/>
                <a:gd name="T62" fmla="*/ 26 w 29"/>
                <a:gd name="T63" fmla="*/ 25 h 32"/>
                <a:gd name="T64" fmla="*/ 25 w 29"/>
                <a:gd name="T65" fmla="*/ 24 h 32"/>
                <a:gd name="T66" fmla="*/ 24 w 29"/>
                <a:gd name="T67" fmla="*/ 23 h 32"/>
                <a:gd name="T68" fmla="*/ 24 w 29"/>
                <a:gd name="T69" fmla="*/ 23 h 32"/>
                <a:gd name="T70" fmla="*/ 23 w 29"/>
                <a:gd name="T71" fmla="*/ 20 h 32"/>
                <a:gd name="T72" fmla="*/ 21 w 29"/>
                <a:gd name="T7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32">
                  <a:moveTo>
                    <a:pt x="15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moveTo>
                    <a:pt x="13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moveTo>
                    <a:pt x="24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moveTo>
                    <a:pt x="15" y="8"/>
                  </a:moveTo>
                  <a:cubicBezTo>
                    <a:pt x="16" y="9"/>
                    <a:pt x="16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3"/>
                    <a:pt x="18" y="16"/>
                    <a:pt x="18" y="19"/>
                  </a:cubicBezTo>
                  <a:cubicBezTo>
                    <a:pt x="18" y="21"/>
                    <a:pt x="18" y="22"/>
                    <a:pt x="17" y="23"/>
                  </a:cubicBezTo>
                  <a:cubicBezTo>
                    <a:pt x="17" y="24"/>
                    <a:pt x="16" y="24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2"/>
                    <a:pt x="9" y="21"/>
                  </a:cubicBezTo>
                  <a:cubicBezTo>
                    <a:pt x="8" y="20"/>
                    <a:pt x="8" y="18"/>
                    <a:pt x="9" y="17"/>
                  </a:cubicBezTo>
                  <a:cubicBezTo>
                    <a:pt x="9" y="16"/>
                    <a:pt x="9" y="15"/>
                    <a:pt x="10" y="13"/>
                  </a:cubicBezTo>
                  <a:cubicBezTo>
                    <a:pt x="10" y="12"/>
                    <a:pt x="11" y="11"/>
                    <a:pt x="11" y="10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9" y="5"/>
                  </a:moveTo>
                  <a:cubicBezTo>
                    <a:pt x="7" y="0"/>
                    <a:pt x="0" y="18"/>
                    <a:pt x="6" y="27"/>
                  </a:cubicBezTo>
                  <a:cubicBezTo>
                    <a:pt x="9" y="32"/>
                    <a:pt x="17" y="32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8"/>
                    <a:pt x="23" y="29"/>
                    <a:pt x="24" y="29"/>
                  </a:cubicBezTo>
                  <a:cubicBezTo>
                    <a:pt x="27" y="30"/>
                    <a:pt x="29" y="26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15"/>
                    <a:pt x="23" y="10"/>
                    <a:pt x="23" y="6"/>
                  </a:cubicBezTo>
                  <a:cubicBezTo>
                    <a:pt x="23" y="4"/>
                    <a:pt x="22" y="4"/>
                    <a:pt x="21" y="4"/>
                  </a:cubicBezTo>
                  <a:cubicBezTo>
                    <a:pt x="20" y="4"/>
                    <a:pt x="20" y="4"/>
                    <a:pt x="1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9" name="Freeform 90"/>
            <p:cNvSpPr>
              <a:spLocks noEditPoints="1"/>
            </p:cNvSpPr>
            <p:nvPr/>
          </p:nvSpPr>
          <p:spPr bwMode="auto">
            <a:xfrm>
              <a:off x="6603874" y="3870787"/>
              <a:ext cx="115888" cy="204788"/>
            </a:xfrm>
            <a:custGeom>
              <a:avLst/>
              <a:gdLst>
                <a:gd name="T0" fmla="*/ 17 w 31"/>
                <a:gd name="T1" fmla="*/ 48 h 54"/>
                <a:gd name="T2" fmla="*/ 16 w 31"/>
                <a:gd name="T3" fmla="*/ 48 h 54"/>
                <a:gd name="T4" fmla="*/ 17 w 31"/>
                <a:gd name="T5" fmla="*/ 48 h 54"/>
                <a:gd name="T6" fmla="*/ 20 w 31"/>
                <a:gd name="T7" fmla="*/ 40 h 54"/>
                <a:gd name="T8" fmla="*/ 20 w 31"/>
                <a:gd name="T9" fmla="*/ 41 h 54"/>
                <a:gd name="T10" fmla="*/ 20 w 31"/>
                <a:gd name="T11" fmla="*/ 40 h 54"/>
                <a:gd name="T12" fmla="*/ 13 w 31"/>
                <a:gd name="T13" fmla="*/ 23 h 54"/>
                <a:gd name="T14" fmla="*/ 13 w 31"/>
                <a:gd name="T15" fmla="*/ 24 h 54"/>
                <a:gd name="T16" fmla="*/ 13 w 31"/>
                <a:gd name="T17" fmla="*/ 23 h 54"/>
                <a:gd name="T18" fmla="*/ 11 w 31"/>
                <a:gd name="T19" fmla="*/ 23 h 54"/>
                <a:gd name="T20" fmla="*/ 11 w 31"/>
                <a:gd name="T21" fmla="*/ 23 h 54"/>
                <a:gd name="T22" fmla="*/ 12 w 31"/>
                <a:gd name="T23" fmla="*/ 23 h 54"/>
                <a:gd name="T24" fmla="*/ 11 w 31"/>
                <a:gd name="T25" fmla="*/ 23 h 54"/>
                <a:gd name="T26" fmla="*/ 11 w 31"/>
                <a:gd name="T27" fmla="*/ 23 h 54"/>
                <a:gd name="T28" fmla="*/ 11 w 31"/>
                <a:gd name="T29" fmla="*/ 23 h 54"/>
                <a:gd name="T30" fmla="*/ 11 w 31"/>
                <a:gd name="T31" fmla="*/ 23 h 54"/>
                <a:gd name="T32" fmla="*/ 11 w 31"/>
                <a:gd name="T33" fmla="*/ 23 h 54"/>
                <a:gd name="T34" fmla="*/ 14 w 31"/>
                <a:gd name="T35" fmla="*/ 23 h 54"/>
                <a:gd name="T36" fmla="*/ 13 w 31"/>
                <a:gd name="T37" fmla="*/ 23 h 54"/>
                <a:gd name="T38" fmla="*/ 14 w 31"/>
                <a:gd name="T39" fmla="*/ 23 h 54"/>
                <a:gd name="T40" fmla="*/ 10 w 31"/>
                <a:gd name="T41" fmla="*/ 22 h 54"/>
                <a:gd name="T42" fmla="*/ 10 w 31"/>
                <a:gd name="T43" fmla="*/ 22 h 54"/>
                <a:gd name="T44" fmla="*/ 10 w 31"/>
                <a:gd name="T45" fmla="*/ 22 h 54"/>
                <a:gd name="T46" fmla="*/ 18 w 31"/>
                <a:gd name="T47" fmla="*/ 5 h 54"/>
                <a:gd name="T48" fmla="*/ 19 w 31"/>
                <a:gd name="T49" fmla="*/ 5 h 54"/>
                <a:gd name="T50" fmla="*/ 15 w 31"/>
                <a:gd name="T51" fmla="*/ 20 h 54"/>
                <a:gd name="T52" fmla="*/ 14 w 31"/>
                <a:gd name="T53" fmla="*/ 23 h 54"/>
                <a:gd name="T54" fmla="*/ 14 w 31"/>
                <a:gd name="T55" fmla="*/ 22 h 54"/>
                <a:gd name="T56" fmla="*/ 13 w 31"/>
                <a:gd name="T57" fmla="*/ 23 h 54"/>
                <a:gd name="T58" fmla="*/ 13 w 31"/>
                <a:gd name="T59" fmla="*/ 23 h 54"/>
                <a:gd name="T60" fmla="*/ 13 w 31"/>
                <a:gd name="T61" fmla="*/ 23 h 54"/>
                <a:gd name="T62" fmla="*/ 12 w 31"/>
                <a:gd name="T63" fmla="*/ 23 h 54"/>
                <a:gd name="T64" fmla="*/ 11 w 31"/>
                <a:gd name="T65" fmla="*/ 23 h 54"/>
                <a:gd name="T66" fmla="*/ 11 w 31"/>
                <a:gd name="T67" fmla="*/ 23 h 54"/>
                <a:gd name="T68" fmla="*/ 11 w 31"/>
                <a:gd name="T69" fmla="*/ 23 h 54"/>
                <a:gd name="T70" fmla="*/ 11 w 31"/>
                <a:gd name="T71" fmla="*/ 23 h 54"/>
                <a:gd name="T72" fmla="*/ 11 w 31"/>
                <a:gd name="T73" fmla="*/ 23 h 54"/>
                <a:gd name="T74" fmla="*/ 10 w 31"/>
                <a:gd name="T75" fmla="*/ 22 h 54"/>
                <a:gd name="T76" fmla="*/ 10 w 31"/>
                <a:gd name="T77" fmla="*/ 21 h 54"/>
                <a:gd name="T78" fmla="*/ 10 w 31"/>
                <a:gd name="T79" fmla="*/ 19 h 54"/>
                <a:gd name="T80" fmla="*/ 12 w 31"/>
                <a:gd name="T81" fmla="*/ 13 h 54"/>
                <a:gd name="T82" fmla="*/ 15 w 31"/>
                <a:gd name="T83" fmla="*/ 8 h 54"/>
                <a:gd name="T84" fmla="*/ 17 w 31"/>
                <a:gd name="T85" fmla="*/ 6 h 54"/>
                <a:gd name="T86" fmla="*/ 18 w 31"/>
                <a:gd name="T87" fmla="*/ 5 h 54"/>
                <a:gd name="T88" fmla="*/ 19 w 31"/>
                <a:gd name="T89" fmla="*/ 2 h 54"/>
                <a:gd name="T90" fmla="*/ 19 w 31"/>
                <a:gd name="T91" fmla="*/ 3 h 54"/>
                <a:gd name="T92" fmla="*/ 16 w 31"/>
                <a:gd name="T93" fmla="*/ 1 h 54"/>
                <a:gd name="T94" fmla="*/ 9 w 31"/>
                <a:gd name="T95" fmla="*/ 27 h 54"/>
                <a:gd name="T96" fmla="*/ 20 w 31"/>
                <a:gd name="T97" fmla="*/ 20 h 54"/>
                <a:gd name="T98" fmla="*/ 20 w 31"/>
                <a:gd name="T99" fmla="*/ 40 h 54"/>
                <a:gd name="T100" fmla="*/ 19 w 31"/>
                <a:gd name="T101" fmla="*/ 46 h 54"/>
                <a:gd name="T102" fmla="*/ 18 w 31"/>
                <a:gd name="T103" fmla="*/ 47 h 54"/>
                <a:gd name="T104" fmla="*/ 17 w 31"/>
                <a:gd name="T105" fmla="*/ 48 h 54"/>
                <a:gd name="T106" fmla="*/ 17 w 31"/>
                <a:gd name="T107" fmla="*/ 48 h 54"/>
                <a:gd name="T108" fmla="*/ 17 w 31"/>
                <a:gd name="T109" fmla="*/ 48 h 54"/>
                <a:gd name="T110" fmla="*/ 16 w 31"/>
                <a:gd name="T111" fmla="*/ 48 h 54"/>
                <a:gd name="T112" fmla="*/ 16 w 31"/>
                <a:gd name="T113" fmla="*/ 53 h 54"/>
                <a:gd name="T114" fmla="*/ 24 w 31"/>
                <a:gd name="T115" fmla="*/ 3 h 54"/>
                <a:gd name="T116" fmla="*/ 22 w 31"/>
                <a:gd name="T117" fmla="*/ 0 h 54"/>
                <a:gd name="T118" fmla="*/ 19 w 31"/>
                <a:gd name="T1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" h="54"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20" y="40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moveTo>
                    <a:pt x="13" y="23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moveTo>
                    <a:pt x="11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moveTo>
                    <a:pt x="11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moveTo>
                    <a:pt x="10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18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8" y="10"/>
                    <a:pt x="17" y="15"/>
                    <a:pt x="15" y="20"/>
                  </a:cubicBezTo>
                  <a:cubicBezTo>
                    <a:pt x="15" y="21"/>
                    <a:pt x="14" y="22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17"/>
                    <a:pt x="11" y="15"/>
                    <a:pt x="12" y="13"/>
                  </a:cubicBezTo>
                  <a:cubicBezTo>
                    <a:pt x="12" y="12"/>
                    <a:pt x="13" y="10"/>
                    <a:pt x="15" y="8"/>
                  </a:cubicBezTo>
                  <a:cubicBezTo>
                    <a:pt x="15" y="8"/>
                    <a:pt x="16" y="7"/>
                    <a:pt x="17" y="6"/>
                  </a:cubicBezTo>
                  <a:cubicBezTo>
                    <a:pt x="17" y="6"/>
                    <a:pt x="18" y="6"/>
                    <a:pt x="18" y="5"/>
                  </a:cubicBezTo>
                  <a:moveTo>
                    <a:pt x="19" y="2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8" y="4"/>
                    <a:pt x="0" y="22"/>
                    <a:pt x="9" y="27"/>
                  </a:cubicBezTo>
                  <a:cubicBezTo>
                    <a:pt x="14" y="31"/>
                    <a:pt x="18" y="26"/>
                    <a:pt x="20" y="20"/>
                  </a:cubicBezTo>
                  <a:cubicBezTo>
                    <a:pt x="21" y="27"/>
                    <a:pt x="21" y="33"/>
                    <a:pt x="20" y="40"/>
                  </a:cubicBezTo>
                  <a:cubicBezTo>
                    <a:pt x="20" y="42"/>
                    <a:pt x="19" y="44"/>
                    <a:pt x="19" y="46"/>
                  </a:cubicBezTo>
                  <a:cubicBezTo>
                    <a:pt x="18" y="46"/>
                    <a:pt x="18" y="47"/>
                    <a:pt x="18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3" y="48"/>
                    <a:pt x="13" y="52"/>
                    <a:pt x="16" y="53"/>
                  </a:cubicBezTo>
                  <a:cubicBezTo>
                    <a:pt x="31" y="54"/>
                    <a:pt x="24" y="11"/>
                    <a:pt x="24" y="3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1" y="0"/>
                    <a:pt x="20" y="1"/>
                    <a:pt x="1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0" name="Freeform 91"/>
            <p:cNvSpPr>
              <a:spLocks noEditPoints="1"/>
            </p:cNvSpPr>
            <p:nvPr/>
          </p:nvSpPr>
          <p:spPr bwMode="auto">
            <a:xfrm>
              <a:off x="6705474" y="3867612"/>
              <a:ext cx="66675" cy="109538"/>
            </a:xfrm>
            <a:custGeom>
              <a:avLst/>
              <a:gdLst>
                <a:gd name="T0" fmla="*/ 8 w 18"/>
                <a:gd name="T1" fmla="*/ 15 h 29"/>
                <a:gd name="T2" fmla="*/ 8 w 18"/>
                <a:gd name="T3" fmla="*/ 15 h 29"/>
                <a:gd name="T4" fmla="*/ 8 w 18"/>
                <a:gd name="T5" fmla="*/ 15 h 29"/>
                <a:gd name="T6" fmla="*/ 14 w 18"/>
                <a:gd name="T7" fmla="*/ 1 h 29"/>
                <a:gd name="T8" fmla="*/ 6 w 18"/>
                <a:gd name="T9" fmla="*/ 7 h 29"/>
                <a:gd name="T10" fmla="*/ 5 w 18"/>
                <a:gd name="T11" fmla="*/ 2 h 29"/>
                <a:gd name="T12" fmla="*/ 0 w 18"/>
                <a:gd name="T13" fmla="*/ 4 h 29"/>
                <a:gd name="T14" fmla="*/ 2 w 18"/>
                <a:gd name="T15" fmla="*/ 14 h 29"/>
                <a:gd name="T16" fmla="*/ 3 w 18"/>
                <a:gd name="T17" fmla="*/ 23 h 29"/>
                <a:gd name="T18" fmla="*/ 3 w 18"/>
                <a:gd name="T19" fmla="*/ 26 h 29"/>
                <a:gd name="T20" fmla="*/ 7 w 18"/>
                <a:gd name="T21" fmla="*/ 26 h 29"/>
                <a:gd name="T22" fmla="*/ 7 w 18"/>
                <a:gd name="T23" fmla="*/ 23 h 29"/>
                <a:gd name="T24" fmla="*/ 8 w 18"/>
                <a:gd name="T25" fmla="*/ 15 h 29"/>
                <a:gd name="T26" fmla="*/ 9 w 18"/>
                <a:gd name="T27" fmla="*/ 10 h 29"/>
                <a:gd name="T28" fmla="*/ 11 w 18"/>
                <a:gd name="T29" fmla="*/ 8 h 29"/>
                <a:gd name="T30" fmla="*/ 12 w 18"/>
                <a:gd name="T31" fmla="*/ 6 h 29"/>
                <a:gd name="T32" fmla="*/ 13 w 18"/>
                <a:gd name="T33" fmla="*/ 6 h 29"/>
                <a:gd name="T34" fmla="*/ 15 w 18"/>
                <a:gd name="T35" fmla="*/ 5 h 29"/>
                <a:gd name="T36" fmla="*/ 14 w 18"/>
                <a:gd name="T37" fmla="*/ 1 h 29"/>
                <a:gd name="T38" fmla="*/ 14 w 18"/>
                <a:gd name="T3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9"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moveTo>
                    <a:pt x="14" y="1"/>
                  </a:moveTo>
                  <a:cubicBezTo>
                    <a:pt x="10" y="1"/>
                    <a:pt x="7" y="3"/>
                    <a:pt x="6" y="7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7"/>
                    <a:pt x="2" y="10"/>
                    <a:pt x="2" y="14"/>
                  </a:cubicBezTo>
                  <a:cubicBezTo>
                    <a:pt x="2" y="17"/>
                    <a:pt x="3" y="20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9"/>
                    <a:pt x="7" y="29"/>
                    <a:pt x="7" y="26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7" y="20"/>
                    <a:pt x="7" y="18"/>
                    <a:pt x="8" y="15"/>
                  </a:cubicBezTo>
                  <a:cubicBezTo>
                    <a:pt x="8" y="13"/>
                    <a:pt x="9" y="12"/>
                    <a:pt x="9" y="10"/>
                  </a:cubicBezTo>
                  <a:cubicBezTo>
                    <a:pt x="10" y="9"/>
                    <a:pt x="10" y="8"/>
                    <a:pt x="11" y="8"/>
                  </a:cubicBezTo>
                  <a:cubicBezTo>
                    <a:pt x="11" y="7"/>
                    <a:pt x="11" y="7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8" y="5"/>
                    <a:pt x="17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1" name="Freeform 92"/>
            <p:cNvSpPr>
              <a:spLocks noEditPoints="1"/>
            </p:cNvSpPr>
            <p:nvPr/>
          </p:nvSpPr>
          <p:spPr bwMode="auto">
            <a:xfrm>
              <a:off x="6749924" y="3864437"/>
              <a:ext cx="82550" cy="104775"/>
            </a:xfrm>
            <a:custGeom>
              <a:avLst/>
              <a:gdLst>
                <a:gd name="T0" fmla="*/ 8 w 22"/>
                <a:gd name="T1" fmla="*/ 20 h 28"/>
                <a:gd name="T2" fmla="*/ 8 w 22"/>
                <a:gd name="T3" fmla="*/ 20 h 28"/>
                <a:gd name="T4" fmla="*/ 8 w 22"/>
                <a:gd name="T5" fmla="*/ 20 h 28"/>
                <a:gd name="T6" fmla="*/ 9 w 22"/>
                <a:gd name="T7" fmla="*/ 20 h 28"/>
                <a:gd name="T8" fmla="*/ 9 w 22"/>
                <a:gd name="T9" fmla="*/ 20 h 28"/>
                <a:gd name="T10" fmla="*/ 9 w 22"/>
                <a:gd name="T11" fmla="*/ 20 h 28"/>
                <a:gd name="T12" fmla="*/ 8 w 22"/>
                <a:gd name="T13" fmla="*/ 20 h 28"/>
                <a:gd name="T14" fmla="*/ 9 w 22"/>
                <a:gd name="T15" fmla="*/ 20 h 28"/>
                <a:gd name="T16" fmla="*/ 8 w 22"/>
                <a:gd name="T17" fmla="*/ 20 h 28"/>
                <a:gd name="T18" fmla="*/ 9 w 22"/>
                <a:gd name="T19" fmla="*/ 20 h 28"/>
                <a:gd name="T20" fmla="*/ 9 w 22"/>
                <a:gd name="T21" fmla="*/ 20 h 28"/>
                <a:gd name="T22" fmla="*/ 9 w 22"/>
                <a:gd name="T23" fmla="*/ 20 h 28"/>
                <a:gd name="T24" fmla="*/ 9 w 22"/>
                <a:gd name="T25" fmla="*/ 20 h 28"/>
                <a:gd name="T26" fmla="*/ 9 w 22"/>
                <a:gd name="T27" fmla="*/ 20 h 28"/>
                <a:gd name="T28" fmla="*/ 9 w 22"/>
                <a:gd name="T29" fmla="*/ 20 h 28"/>
                <a:gd name="T30" fmla="*/ 9 w 22"/>
                <a:gd name="T31" fmla="*/ 20 h 28"/>
                <a:gd name="T32" fmla="*/ 9 w 22"/>
                <a:gd name="T33" fmla="*/ 20 h 28"/>
                <a:gd name="T34" fmla="*/ 9 w 22"/>
                <a:gd name="T35" fmla="*/ 20 h 28"/>
                <a:gd name="T36" fmla="*/ 9 w 22"/>
                <a:gd name="T37" fmla="*/ 20 h 28"/>
                <a:gd name="T38" fmla="*/ 9 w 22"/>
                <a:gd name="T39" fmla="*/ 19 h 28"/>
                <a:gd name="T40" fmla="*/ 9 w 22"/>
                <a:gd name="T41" fmla="*/ 20 h 28"/>
                <a:gd name="T42" fmla="*/ 9 w 22"/>
                <a:gd name="T43" fmla="*/ 19 h 28"/>
                <a:gd name="T44" fmla="*/ 12 w 22"/>
                <a:gd name="T45" fmla="*/ 10 h 28"/>
                <a:gd name="T46" fmla="*/ 10 w 22"/>
                <a:gd name="T47" fmla="*/ 18 h 28"/>
                <a:gd name="T48" fmla="*/ 9 w 22"/>
                <a:gd name="T49" fmla="*/ 20 h 28"/>
                <a:gd name="T50" fmla="*/ 9 w 22"/>
                <a:gd name="T51" fmla="*/ 20 h 28"/>
                <a:gd name="T52" fmla="*/ 9 w 22"/>
                <a:gd name="T53" fmla="*/ 20 h 28"/>
                <a:gd name="T54" fmla="*/ 9 w 22"/>
                <a:gd name="T55" fmla="*/ 18 h 28"/>
                <a:gd name="T56" fmla="*/ 10 w 22"/>
                <a:gd name="T57" fmla="*/ 13 h 28"/>
                <a:gd name="T58" fmla="*/ 12 w 22"/>
                <a:gd name="T59" fmla="*/ 10 h 28"/>
                <a:gd name="T60" fmla="*/ 14 w 22"/>
                <a:gd name="T61" fmla="*/ 2 h 28"/>
                <a:gd name="T62" fmla="*/ 13 w 22"/>
                <a:gd name="T63" fmla="*/ 2 h 28"/>
                <a:gd name="T64" fmla="*/ 6 w 22"/>
                <a:gd name="T65" fmla="*/ 24 h 28"/>
                <a:gd name="T66" fmla="*/ 15 w 22"/>
                <a:gd name="T67" fmla="*/ 16 h 28"/>
                <a:gd name="T68" fmla="*/ 17 w 22"/>
                <a:gd name="T69" fmla="*/ 22 h 28"/>
                <a:gd name="T70" fmla="*/ 21 w 22"/>
                <a:gd name="T71" fmla="*/ 21 h 28"/>
                <a:gd name="T72" fmla="*/ 20 w 22"/>
                <a:gd name="T73" fmla="*/ 14 h 28"/>
                <a:gd name="T74" fmla="*/ 19 w 22"/>
                <a:gd name="T75" fmla="*/ 4 h 28"/>
                <a:gd name="T76" fmla="*/ 18 w 22"/>
                <a:gd name="T77" fmla="*/ 1 h 28"/>
                <a:gd name="T78" fmla="*/ 16 w 22"/>
                <a:gd name="T79" fmla="*/ 0 h 28"/>
                <a:gd name="T80" fmla="*/ 14 w 22"/>
                <a:gd name="T8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" h="28"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8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9" y="19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0"/>
                  </a:moveTo>
                  <a:cubicBezTo>
                    <a:pt x="11" y="12"/>
                    <a:pt x="11" y="15"/>
                    <a:pt x="10" y="18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6"/>
                    <a:pt x="9" y="15"/>
                    <a:pt x="10" y="13"/>
                  </a:cubicBezTo>
                  <a:cubicBezTo>
                    <a:pt x="10" y="12"/>
                    <a:pt x="11" y="11"/>
                    <a:pt x="12" y="10"/>
                  </a:cubicBezTo>
                  <a:moveTo>
                    <a:pt x="14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7" y="6"/>
                    <a:pt x="0" y="18"/>
                    <a:pt x="6" y="24"/>
                  </a:cubicBezTo>
                  <a:cubicBezTo>
                    <a:pt x="10" y="28"/>
                    <a:pt x="13" y="22"/>
                    <a:pt x="15" y="16"/>
                  </a:cubicBezTo>
                  <a:cubicBezTo>
                    <a:pt x="16" y="18"/>
                    <a:pt x="16" y="20"/>
                    <a:pt x="17" y="22"/>
                  </a:cubicBezTo>
                  <a:cubicBezTo>
                    <a:pt x="17" y="25"/>
                    <a:pt x="22" y="24"/>
                    <a:pt x="21" y="21"/>
                  </a:cubicBezTo>
                  <a:cubicBezTo>
                    <a:pt x="20" y="18"/>
                    <a:pt x="20" y="16"/>
                    <a:pt x="20" y="14"/>
                  </a:cubicBezTo>
                  <a:cubicBezTo>
                    <a:pt x="19" y="11"/>
                    <a:pt x="19" y="8"/>
                    <a:pt x="19" y="4"/>
                  </a:cubicBezTo>
                  <a:cubicBezTo>
                    <a:pt x="19" y="3"/>
                    <a:pt x="19" y="1"/>
                    <a:pt x="18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14" y="0"/>
                    <a:pt x="1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2" name="Freeform 93"/>
            <p:cNvSpPr>
              <a:spLocks noEditPoints="1"/>
            </p:cNvSpPr>
            <p:nvPr/>
          </p:nvSpPr>
          <p:spPr bwMode="auto">
            <a:xfrm>
              <a:off x="6829299" y="3851737"/>
              <a:ext cx="138113" cy="117475"/>
            </a:xfrm>
            <a:custGeom>
              <a:avLst/>
              <a:gdLst>
                <a:gd name="T0" fmla="*/ 12 w 37"/>
                <a:gd name="T1" fmla="*/ 8 h 31"/>
                <a:gd name="T2" fmla="*/ 12 w 37"/>
                <a:gd name="T3" fmla="*/ 8 h 31"/>
                <a:gd name="T4" fmla="*/ 12 w 37"/>
                <a:gd name="T5" fmla="*/ 8 h 31"/>
                <a:gd name="T6" fmla="*/ 16 w 37"/>
                <a:gd name="T7" fmla="*/ 6 h 31"/>
                <a:gd name="T8" fmla="*/ 16 w 37"/>
                <a:gd name="T9" fmla="*/ 7 h 31"/>
                <a:gd name="T10" fmla="*/ 16 w 37"/>
                <a:gd name="T11" fmla="*/ 6 h 31"/>
                <a:gd name="T12" fmla="*/ 14 w 37"/>
                <a:gd name="T13" fmla="*/ 6 h 31"/>
                <a:gd name="T14" fmla="*/ 14 w 37"/>
                <a:gd name="T15" fmla="*/ 6 h 31"/>
                <a:gd name="T16" fmla="*/ 14 w 37"/>
                <a:gd name="T17" fmla="*/ 6 h 31"/>
                <a:gd name="T18" fmla="*/ 15 w 37"/>
                <a:gd name="T19" fmla="*/ 6 h 31"/>
                <a:gd name="T20" fmla="*/ 15 w 37"/>
                <a:gd name="T21" fmla="*/ 6 h 31"/>
                <a:gd name="T22" fmla="*/ 15 w 37"/>
                <a:gd name="T23" fmla="*/ 6 h 31"/>
                <a:gd name="T24" fmla="*/ 15 w 37"/>
                <a:gd name="T25" fmla="*/ 6 h 31"/>
                <a:gd name="T26" fmla="*/ 31 w 37"/>
                <a:gd name="T27" fmla="*/ 0 h 31"/>
                <a:gd name="T28" fmla="*/ 22 w 37"/>
                <a:gd name="T29" fmla="*/ 7 h 31"/>
                <a:gd name="T30" fmla="*/ 13 w 37"/>
                <a:gd name="T31" fmla="*/ 1 h 31"/>
                <a:gd name="T32" fmla="*/ 6 w 37"/>
                <a:gd name="T33" fmla="*/ 7 h 31"/>
                <a:gd name="T34" fmla="*/ 6 w 37"/>
                <a:gd name="T35" fmla="*/ 4 h 31"/>
                <a:gd name="T36" fmla="*/ 1 w 37"/>
                <a:gd name="T37" fmla="*/ 5 h 31"/>
                <a:gd name="T38" fmla="*/ 5 w 37"/>
                <a:gd name="T39" fmla="*/ 20 h 31"/>
                <a:gd name="T40" fmla="*/ 5 w 37"/>
                <a:gd name="T41" fmla="*/ 28 h 31"/>
                <a:gd name="T42" fmla="*/ 10 w 37"/>
                <a:gd name="T43" fmla="*/ 28 h 31"/>
                <a:gd name="T44" fmla="*/ 9 w 37"/>
                <a:gd name="T45" fmla="*/ 22 h 31"/>
                <a:gd name="T46" fmla="*/ 10 w 37"/>
                <a:gd name="T47" fmla="*/ 14 h 31"/>
                <a:gd name="T48" fmla="*/ 11 w 37"/>
                <a:gd name="T49" fmla="*/ 9 h 31"/>
                <a:gd name="T50" fmla="*/ 12 w 37"/>
                <a:gd name="T51" fmla="*/ 7 h 31"/>
                <a:gd name="T52" fmla="*/ 13 w 37"/>
                <a:gd name="T53" fmla="*/ 7 h 31"/>
                <a:gd name="T54" fmla="*/ 13 w 37"/>
                <a:gd name="T55" fmla="*/ 6 h 31"/>
                <a:gd name="T56" fmla="*/ 15 w 37"/>
                <a:gd name="T57" fmla="*/ 6 h 31"/>
                <a:gd name="T58" fmla="*/ 15 w 37"/>
                <a:gd name="T59" fmla="*/ 6 h 31"/>
                <a:gd name="T60" fmla="*/ 15 w 37"/>
                <a:gd name="T61" fmla="*/ 6 h 31"/>
                <a:gd name="T62" fmla="*/ 15 w 37"/>
                <a:gd name="T63" fmla="*/ 6 h 31"/>
                <a:gd name="T64" fmla="*/ 16 w 37"/>
                <a:gd name="T65" fmla="*/ 6 h 31"/>
                <a:gd name="T66" fmla="*/ 15 w 37"/>
                <a:gd name="T67" fmla="*/ 6 h 31"/>
                <a:gd name="T68" fmla="*/ 15 w 37"/>
                <a:gd name="T69" fmla="*/ 6 h 31"/>
                <a:gd name="T70" fmla="*/ 15 w 37"/>
                <a:gd name="T71" fmla="*/ 6 h 31"/>
                <a:gd name="T72" fmla="*/ 15 w 37"/>
                <a:gd name="T73" fmla="*/ 6 h 31"/>
                <a:gd name="T74" fmla="*/ 16 w 37"/>
                <a:gd name="T75" fmla="*/ 6 h 31"/>
                <a:gd name="T76" fmla="*/ 17 w 37"/>
                <a:gd name="T77" fmla="*/ 7 h 31"/>
                <a:gd name="T78" fmla="*/ 17 w 37"/>
                <a:gd name="T79" fmla="*/ 7 h 31"/>
                <a:gd name="T80" fmla="*/ 17 w 37"/>
                <a:gd name="T81" fmla="*/ 8 h 31"/>
                <a:gd name="T82" fmla="*/ 19 w 37"/>
                <a:gd name="T83" fmla="*/ 13 h 31"/>
                <a:gd name="T84" fmla="*/ 19 w 37"/>
                <a:gd name="T85" fmla="*/ 24 h 31"/>
                <a:gd name="T86" fmla="*/ 24 w 37"/>
                <a:gd name="T87" fmla="*/ 24 h 31"/>
                <a:gd name="T88" fmla="*/ 24 w 37"/>
                <a:gd name="T89" fmla="*/ 16 h 31"/>
                <a:gd name="T90" fmla="*/ 26 w 37"/>
                <a:gd name="T91" fmla="*/ 10 h 31"/>
                <a:gd name="T92" fmla="*/ 27 w 37"/>
                <a:gd name="T93" fmla="*/ 7 h 31"/>
                <a:gd name="T94" fmla="*/ 29 w 37"/>
                <a:gd name="T95" fmla="*/ 6 h 31"/>
                <a:gd name="T96" fmla="*/ 30 w 37"/>
                <a:gd name="T97" fmla="*/ 5 h 31"/>
                <a:gd name="T98" fmla="*/ 30 w 37"/>
                <a:gd name="T99" fmla="*/ 5 h 31"/>
                <a:gd name="T100" fmla="*/ 30 w 37"/>
                <a:gd name="T101" fmla="*/ 5 h 31"/>
                <a:gd name="T102" fmla="*/ 30 w 37"/>
                <a:gd name="T103" fmla="*/ 5 h 31"/>
                <a:gd name="T104" fmla="*/ 31 w 37"/>
                <a:gd name="T105" fmla="*/ 10 h 31"/>
                <a:gd name="T106" fmla="*/ 31 w 37"/>
                <a:gd name="T107" fmla="*/ 28 h 31"/>
                <a:gd name="T108" fmla="*/ 35 w 37"/>
                <a:gd name="T109" fmla="*/ 28 h 31"/>
                <a:gd name="T110" fmla="*/ 33 w 37"/>
                <a:gd name="T111" fmla="*/ 1 h 31"/>
                <a:gd name="T112" fmla="*/ 32 w 37"/>
                <a:gd name="T113" fmla="*/ 0 h 31"/>
                <a:gd name="T114" fmla="*/ 31 w 37"/>
                <a:gd name="T1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" h="31"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6" y="6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5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31" y="0"/>
                  </a:moveTo>
                  <a:cubicBezTo>
                    <a:pt x="27" y="1"/>
                    <a:pt x="24" y="3"/>
                    <a:pt x="22" y="7"/>
                  </a:cubicBezTo>
                  <a:cubicBezTo>
                    <a:pt x="21" y="3"/>
                    <a:pt x="18" y="1"/>
                    <a:pt x="13" y="1"/>
                  </a:cubicBezTo>
                  <a:cubicBezTo>
                    <a:pt x="10" y="2"/>
                    <a:pt x="8" y="4"/>
                    <a:pt x="6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5" y="1"/>
                    <a:pt x="0" y="3"/>
                    <a:pt x="1" y="5"/>
                  </a:cubicBezTo>
                  <a:cubicBezTo>
                    <a:pt x="3" y="10"/>
                    <a:pt x="4" y="15"/>
                    <a:pt x="5" y="20"/>
                  </a:cubicBezTo>
                  <a:cubicBezTo>
                    <a:pt x="5" y="23"/>
                    <a:pt x="5" y="26"/>
                    <a:pt x="5" y="28"/>
                  </a:cubicBezTo>
                  <a:cubicBezTo>
                    <a:pt x="5" y="31"/>
                    <a:pt x="10" y="31"/>
                    <a:pt x="10" y="28"/>
                  </a:cubicBezTo>
                  <a:cubicBezTo>
                    <a:pt x="10" y="26"/>
                    <a:pt x="10" y="24"/>
                    <a:pt x="9" y="22"/>
                  </a:cubicBezTo>
                  <a:cubicBezTo>
                    <a:pt x="9" y="19"/>
                    <a:pt x="9" y="17"/>
                    <a:pt x="10" y="14"/>
                  </a:cubicBezTo>
                  <a:cubicBezTo>
                    <a:pt x="10" y="12"/>
                    <a:pt x="10" y="11"/>
                    <a:pt x="11" y="9"/>
                  </a:cubicBezTo>
                  <a:cubicBezTo>
                    <a:pt x="11" y="9"/>
                    <a:pt x="12" y="8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18" y="11"/>
                    <a:pt x="19" y="13"/>
                  </a:cubicBezTo>
                  <a:cubicBezTo>
                    <a:pt x="19" y="17"/>
                    <a:pt x="19" y="20"/>
                    <a:pt x="19" y="24"/>
                  </a:cubicBezTo>
                  <a:cubicBezTo>
                    <a:pt x="19" y="27"/>
                    <a:pt x="24" y="27"/>
                    <a:pt x="24" y="24"/>
                  </a:cubicBezTo>
                  <a:cubicBezTo>
                    <a:pt x="24" y="21"/>
                    <a:pt x="24" y="19"/>
                    <a:pt x="24" y="16"/>
                  </a:cubicBezTo>
                  <a:cubicBezTo>
                    <a:pt x="25" y="14"/>
                    <a:pt x="25" y="12"/>
                    <a:pt x="26" y="10"/>
                  </a:cubicBezTo>
                  <a:cubicBezTo>
                    <a:pt x="26" y="9"/>
                    <a:pt x="27" y="8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7"/>
                    <a:pt x="31" y="9"/>
                    <a:pt x="31" y="10"/>
                  </a:cubicBezTo>
                  <a:cubicBezTo>
                    <a:pt x="32" y="16"/>
                    <a:pt x="31" y="22"/>
                    <a:pt x="31" y="28"/>
                  </a:cubicBezTo>
                  <a:cubicBezTo>
                    <a:pt x="30" y="31"/>
                    <a:pt x="35" y="31"/>
                    <a:pt x="35" y="28"/>
                  </a:cubicBezTo>
                  <a:cubicBezTo>
                    <a:pt x="37" y="19"/>
                    <a:pt x="37" y="9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73" name="Group 268"/>
          <p:cNvGrpSpPr>
            <a:grpSpLocks noChangeAspect="1"/>
          </p:cNvGrpSpPr>
          <p:nvPr/>
        </p:nvGrpSpPr>
        <p:grpSpPr bwMode="auto">
          <a:xfrm>
            <a:off x="5426322" y="2992254"/>
            <a:ext cx="647882" cy="377708"/>
            <a:chOff x="3358" y="1879"/>
            <a:chExt cx="964" cy="56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4" name="Freeform 269"/>
            <p:cNvSpPr/>
            <p:nvPr/>
          </p:nvSpPr>
          <p:spPr bwMode="auto">
            <a:xfrm>
              <a:off x="3567" y="2316"/>
              <a:ext cx="108" cy="108"/>
            </a:xfrm>
            <a:custGeom>
              <a:avLst/>
              <a:gdLst>
                <a:gd name="T0" fmla="*/ 43 w 45"/>
                <a:gd name="T1" fmla="*/ 0 h 45"/>
                <a:gd name="T2" fmla="*/ 42 w 45"/>
                <a:gd name="T3" fmla="*/ 0 h 45"/>
                <a:gd name="T4" fmla="*/ 12 w 45"/>
                <a:gd name="T5" fmla="*/ 2 h 45"/>
                <a:gd name="T6" fmla="*/ 1 w 45"/>
                <a:gd name="T7" fmla="*/ 2 h 45"/>
                <a:gd name="T8" fmla="*/ 0 w 45"/>
                <a:gd name="T9" fmla="*/ 3 h 45"/>
                <a:gd name="T10" fmla="*/ 0 w 45"/>
                <a:gd name="T11" fmla="*/ 45 h 45"/>
                <a:gd name="T12" fmla="*/ 2 w 45"/>
                <a:gd name="T13" fmla="*/ 45 h 45"/>
                <a:gd name="T14" fmla="*/ 2 w 45"/>
                <a:gd name="T15" fmla="*/ 4 h 45"/>
                <a:gd name="T16" fmla="*/ 12 w 45"/>
                <a:gd name="T17" fmla="*/ 4 h 45"/>
                <a:gd name="T18" fmla="*/ 42 w 45"/>
                <a:gd name="T19" fmla="*/ 3 h 45"/>
                <a:gd name="T20" fmla="*/ 43 w 45"/>
                <a:gd name="T21" fmla="*/ 43 h 45"/>
                <a:gd name="T22" fmla="*/ 45 w 45"/>
                <a:gd name="T23" fmla="*/ 42 h 45"/>
                <a:gd name="T24" fmla="*/ 44 w 45"/>
                <a:gd name="T25" fmla="*/ 1 h 45"/>
                <a:gd name="T26" fmla="*/ 43 w 45"/>
                <a:gd name="T27" fmla="*/ 0 h 45"/>
                <a:gd name="T28" fmla="*/ 43 w 45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5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2" y="2"/>
                    <a:pt x="22" y="2"/>
                    <a:pt x="12" y="2"/>
                  </a:cubicBezTo>
                  <a:cubicBezTo>
                    <a:pt x="8" y="2"/>
                    <a:pt x="5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17"/>
                    <a:pt x="1" y="31"/>
                    <a:pt x="0" y="45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3" y="32"/>
                    <a:pt x="2" y="18"/>
                    <a:pt x="2" y="4"/>
                  </a:cubicBezTo>
                  <a:cubicBezTo>
                    <a:pt x="5" y="4"/>
                    <a:pt x="9" y="4"/>
                    <a:pt x="12" y="4"/>
                  </a:cubicBezTo>
                  <a:cubicBezTo>
                    <a:pt x="22" y="4"/>
                    <a:pt x="32" y="4"/>
                    <a:pt x="42" y="3"/>
                  </a:cubicBezTo>
                  <a:cubicBezTo>
                    <a:pt x="42" y="16"/>
                    <a:pt x="42" y="29"/>
                    <a:pt x="43" y="43"/>
                  </a:cubicBezTo>
                  <a:cubicBezTo>
                    <a:pt x="44" y="43"/>
                    <a:pt x="44" y="43"/>
                    <a:pt x="45" y="42"/>
                  </a:cubicBezTo>
                  <a:cubicBezTo>
                    <a:pt x="44" y="29"/>
                    <a:pt x="44" y="15"/>
                    <a:pt x="44" y="1"/>
                  </a:cubicBezTo>
                  <a:cubicBezTo>
                    <a:pt x="44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5" name="Freeform 270"/>
            <p:cNvSpPr/>
            <p:nvPr/>
          </p:nvSpPr>
          <p:spPr bwMode="auto">
            <a:xfrm>
              <a:off x="3986" y="2152"/>
              <a:ext cx="122" cy="270"/>
            </a:xfrm>
            <a:custGeom>
              <a:avLst/>
              <a:gdLst>
                <a:gd name="T0" fmla="*/ 48 w 51"/>
                <a:gd name="T1" fmla="*/ 0 h 113"/>
                <a:gd name="T2" fmla="*/ 2 w 51"/>
                <a:gd name="T3" fmla="*/ 1 h 113"/>
                <a:gd name="T4" fmla="*/ 1 w 51"/>
                <a:gd name="T5" fmla="*/ 2 h 113"/>
                <a:gd name="T6" fmla="*/ 0 w 51"/>
                <a:gd name="T7" fmla="*/ 95 h 113"/>
                <a:gd name="T8" fmla="*/ 0 w 51"/>
                <a:gd name="T9" fmla="*/ 113 h 113"/>
                <a:gd name="T10" fmla="*/ 2 w 51"/>
                <a:gd name="T11" fmla="*/ 113 h 113"/>
                <a:gd name="T12" fmla="*/ 3 w 51"/>
                <a:gd name="T13" fmla="*/ 26 h 113"/>
                <a:gd name="T14" fmla="*/ 3 w 51"/>
                <a:gd name="T15" fmla="*/ 3 h 113"/>
                <a:gd name="T16" fmla="*/ 47 w 51"/>
                <a:gd name="T17" fmla="*/ 2 h 113"/>
                <a:gd name="T18" fmla="*/ 49 w 51"/>
                <a:gd name="T19" fmla="*/ 96 h 113"/>
                <a:gd name="T20" fmla="*/ 49 w 51"/>
                <a:gd name="T21" fmla="*/ 112 h 113"/>
                <a:gd name="T22" fmla="*/ 51 w 51"/>
                <a:gd name="T23" fmla="*/ 112 h 113"/>
                <a:gd name="T24" fmla="*/ 49 w 51"/>
                <a:gd name="T25" fmla="*/ 18 h 113"/>
                <a:gd name="T26" fmla="*/ 49 w 51"/>
                <a:gd name="T27" fmla="*/ 1 h 113"/>
                <a:gd name="T28" fmla="*/ 48 w 51"/>
                <a:gd name="T29" fmla="*/ 0 h 113"/>
                <a:gd name="T30" fmla="*/ 48 w 51"/>
                <a:gd name="T3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113">
                  <a:moveTo>
                    <a:pt x="48" y="0"/>
                  </a:moveTo>
                  <a:cubicBezTo>
                    <a:pt x="33" y="0"/>
                    <a:pt x="18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33"/>
                    <a:pt x="0" y="64"/>
                    <a:pt x="0" y="95"/>
                  </a:cubicBezTo>
                  <a:cubicBezTo>
                    <a:pt x="0" y="101"/>
                    <a:pt x="0" y="107"/>
                    <a:pt x="0" y="113"/>
                  </a:cubicBezTo>
                  <a:cubicBezTo>
                    <a:pt x="1" y="113"/>
                    <a:pt x="1" y="113"/>
                    <a:pt x="2" y="113"/>
                  </a:cubicBezTo>
                  <a:cubicBezTo>
                    <a:pt x="2" y="84"/>
                    <a:pt x="2" y="55"/>
                    <a:pt x="3" y="26"/>
                  </a:cubicBezTo>
                  <a:cubicBezTo>
                    <a:pt x="3" y="18"/>
                    <a:pt x="3" y="11"/>
                    <a:pt x="3" y="3"/>
                  </a:cubicBezTo>
                  <a:cubicBezTo>
                    <a:pt x="18" y="3"/>
                    <a:pt x="32" y="3"/>
                    <a:pt x="47" y="2"/>
                  </a:cubicBezTo>
                  <a:cubicBezTo>
                    <a:pt x="47" y="34"/>
                    <a:pt x="49" y="65"/>
                    <a:pt x="49" y="96"/>
                  </a:cubicBezTo>
                  <a:cubicBezTo>
                    <a:pt x="49" y="101"/>
                    <a:pt x="49" y="107"/>
                    <a:pt x="49" y="112"/>
                  </a:cubicBezTo>
                  <a:cubicBezTo>
                    <a:pt x="50" y="112"/>
                    <a:pt x="50" y="112"/>
                    <a:pt x="51" y="112"/>
                  </a:cubicBezTo>
                  <a:cubicBezTo>
                    <a:pt x="51" y="81"/>
                    <a:pt x="50" y="50"/>
                    <a:pt x="49" y="18"/>
                  </a:cubicBezTo>
                  <a:cubicBezTo>
                    <a:pt x="49" y="13"/>
                    <a:pt x="49" y="7"/>
                    <a:pt x="49" y="1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6" name="Freeform 271"/>
            <p:cNvSpPr/>
            <p:nvPr/>
          </p:nvSpPr>
          <p:spPr bwMode="auto">
            <a:xfrm>
              <a:off x="4179" y="2018"/>
              <a:ext cx="143" cy="394"/>
            </a:xfrm>
            <a:custGeom>
              <a:avLst/>
              <a:gdLst>
                <a:gd name="T0" fmla="*/ 28 w 60"/>
                <a:gd name="T1" fmla="*/ 1 h 165"/>
                <a:gd name="T2" fmla="*/ 1 w 60"/>
                <a:gd name="T3" fmla="*/ 2 h 165"/>
                <a:gd name="T4" fmla="*/ 0 w 60"/>
                <a:gd name="T5" fmla="*/ 3 h 165"/>
                <a:gd name="T6" fmla="*/ 0 w 60"/>
                <a:gd name="T7" fmla="*/ 50 h 165"/>
                <a:gd name="T8" fmla="*/ 3 w 60"/>
                <a:gd name="T9" fmla="*/ 95 h 165"/>
                <a:gd name="T10" fmla="*/ 9 w 60"/>
                <a:gd name="T11" fmla="*/ 165 h 165"/>
                <a:gd name="T12" fmla="*/ 11 w 60"/>
                <a:gd name="T13" fmla="*/ 165 h 165"/>
                <a:gd name="T14" fmla="*/ 5 w 60"/>
                <a:gd name="T15" fmla="*/ 91 h 165"/>
                <a:gd name="T16" fmla="*/ 2 w 60"/>
                <a:gd name="T17" fmla="*/ 48 h 165"/>
                <a:gd name="T18" fmla="*/ 2 w 60"/>
                <a:gd name="T19" fmla="*/ 5 h 165"/>
                <a:gd name="T20" fmla="*/ 28 w 60"/>
                <a:gd name="T21" fmla="*/ 3 h 165"/>
                <a:gd name="T22" fmla="*/ 51 w 60"/>
                <a:gd name="T23" fmla="*/ 2 h 165"/>
                <a:gd name="T24" fmla="*/ 55 w 60"/>
                <a:gd name="T25" fmla="*/ 95 h 165"/>
                <a:gd name="T26" fmla="*/ 58 w 60"/>
                <a:gd name="T27" fmla="*/ 162 h 165"/>
                <a:gd name="T28" fmla="*/ 60 w 60"/>
                <a:gd name="T29" fmla="*/ 162 h 165"/>
                <a:gd name="T30" fmla="*/ 60 w 60"/>
                <a:gd name="T31" fmla="*/ 161 h 165"/>
                <a:gd name="T32" fmla="*/ 56 w 60"/>
                <a:gd name="T33" fmla="*/ 82 h 165"/>
                <a:gd name="T34" fmla="*/ 53 w 60"/>
                <a:gd name="T35" fmla="*/ 1 h 165"/>
                <a:gd name="T36" fmla="*/ 52 w 60"/>
                <a:gd name="T37" fmla="*/ 0 h 165"/>
                <a:gd name="T38" fmla="*/ 51 w 60"/>
                <a:gd name="T39" fmla="*/ 0 h 165"/>
                <a:gd name="T40" fmla="*/ 28 w 60"/>
                <a:gd name="T41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65">
                  <a:moveTo>
                    <a:pt x="28" y="1"/>
                  </a:moveTo>
                  <a:cubicBezTo>
                    <a:pt x="19" y="2"/>
                    <a:pt x="10" y="3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19"/>
                    <a:pt x="0" y="35"/>
                    <a:pt x="0" y="50"/>
                  </a:cubicBezTo>
                  <a:cubicBezTo>
                    <a:pt x="0" y="65"/>
                    <a:pt x="2" y="80"/>
                    <a:pt x="3" y="95"/>
                  </a:cubicBezTo>
                  <a:cubicBezTo>
                    <a:pt x="6" y="118"/>
                    <a:pt x="10" y="141"/>
                    <a:pt x="9" y="165"/>
                  </a:cubicBezTo>
                  <a:cubicBezTo>
                    <a:pt x="9" y="165"/>
                    <a:pt x="10" y="165"/>
                    <a:pt x="11" y="165"/>
                  </a:cubicBezTo>
                  <a:cubicBezTo>
                    <a:pt x="12" y="140"/>
                    <a:pt x="8" y="115"/>
                    <a:pt x="5" y="91"/>
                  </a:cubicBezTo>
                  <a:cubicBezTo>
                    <a:pt x="3" y="76"/>
                    <a:pt x="2" y="62"/>
                    <a:pt x="2" y="48"/>
                  </a:cubicBezTo>
                  <a:cubicBezTo>
                    <a:pt x="2" y="34"/>
                    <a:pt x="2" y="19"/>
                    <a:pt x="2" y="5"/>
                  </a:cubicBezTo>
                  <a:cubicBezTo>
                    <a:pt x="11" y="5"/>
                    <a:pt x="20" y="4"/>
                    <a:pt x="28" y="3"/>
                  </a:cubicBezTo>
                  <a:cubicBezTo>
                    <a:pt x="36" y="3"/>
                    <a:pt x="43" y="2"/>
                    <a:pt x="51" y="2"/>
                  </a:cubicBezTo>
                  <a:cubicBezTo>
                    <a:pt x="51" y="33"/>
                    <a:pt x="53" y="64"/>
                    <a:pt x="55" y="95"/>
                  </a:cubicBezTo>
                  <a:cubicBezTo>
                    <a:pt x="56" y="117"/>
                    <a:pt x="57" y="139"/>
                    <a:pt x="58" y="162"/>
                  </a:cubicBezTo>
                  <a:cubicBezTo>
                    <a:pt x="58" y="162"/>
                    <a:pt x="59" y="162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59" y="135"/>
                    <a:pt x="58" y="108"/>
                    <a:pt x="56" y="82"/>
                  </a:cubicBezTo>
                  <a:cubicBezTo>
                    <a:pt x="55" y="55"/>
                    <a:pt x="53" y="28"/>
                    <a:pt x="53" y="1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3" y="0"/>
                    <a:pt x="36" y="1"/>
                    <a:pt x="2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7" name="Freeform 272"/>
            <p:cNvSpPr/>
            <p:nvPr/>
          </p:nvSpPr>
          <p:spPr bwMode="auto">
            <a:xfrm>
              <a:off x="3748" y="2242"/>
              <a:ext cx="119" cy="175"/>
            </a:xfrm>
            <a:custGeom>
              <a:avLst/>
              <a:gdLst>
                <a:gd name="T0" fmla="*/ 2 w 50"/>
                <a:gd name="T1" fmla="*/ 3 h 73"/>
                <a:gd name="T2" fmla="*/ 1 w 50"/>
                <a:gd name="T3" fmla="*/ 4 h 73"/>
                <a:gd name="T4" fmla="*/ 0 w 50"/>
                <a:gd name="T5" fmla="*/ 73 h 73"/>
                <a:gd name="T6" fmla="*/ 2 w 50"/>
                <a:gd name="T7" fmla="*/ 73 h 73"/>
                <a:gd name="T8" fmla="*/ 4 w 50"/>
                <a:gd name="T9" fmla="*/ 5 h 73"/>
                <a:gd name="T10" fmla="*/ 47 w 50"/>
                <a:gd name="T11" fmla="*/ 2 h 73"/>
                <a:gd name="T12" fmla="*/ 45 w 50"/>
                <a:gd name="T13" fmla="*/ 73 h 73"/>
                <a:gd name="T14" fmla="*/ 47 w 50"/>
                <a:gd name="T15" fmla="*/ 73 h 73"/>
                <a:gd name="T16" fmla="*/ 49 w 50"/>
                <a:gd name="T17" fmla="*/ 1 h 73"/>
                <a:gd name="T18" fmla="*/ 48 w 50"/>
                <a:gd name="T19" fmla="*/ 0 h 73"/>
                <a:gd name="T20" fmla="*/ 44 w 50"/>
                <a:gd name="T21" fmla="*/ 0 h 73"/>
                <a:gd name="T22" fmla="*/ 2 w 50"/>
                <a:gd name="T23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73">
                  <a:moveTo>
                    <a:pt x="2" y="3"/>
                  </a:moveTo>
                  <a:cubicBezTo>
                    <a:pt x="2" y="3"/>
                    <a:pt x="1" y="4"/>
                    <a:pt x="1" y="4"/>
                  </a:cubicBezTo>
                  <a:cubicBezTo>
                    <a:pt x="1" y="27"/>
                    <a:pt x="0" y="50"/>
                    <a:pt x="0" y="73"/>
                  </a:cubicBezTo>
                  <a:cubicBezTo>
                    <a:pt x="1" y="73"/>
                    <a:pt x="1" y="73"/>
                    <a:pt x="2" y="73"/>
                  </a:cubicBezTo>
                  <a:cubicBezTo>
                    <a:pt x="2" y="50"/>
                    <a:pt x="3" y="28"/>
                    <a:pt x="4" y="5"/>
                  </a:cubicBezTo>
                  <a:cubicBezTo>
                    <a:pt x="18" y="5"/>
                    <a:pt x="33" y="2"/>
                    <a:pt x="47" y="2"/>
                  </a:cubicBezTo>
                  <a:cubicBezTo>
                    <a:pt x="48" y="26"/>
                    <a:pt x="46" y="50"/>
                    <a:pt x="45" y="73"/>
                  </a:cubicBezTo>
                  <a:cubicBezTo>
                    <a:pt x="46" y="73"/>
                    <a:pt x="47" y="73"/>
                    <a:pt x="47" y="73"/>
                  </a:cubicBezTo>
                  <a:cubicBezTo>
                    <a:pt x="48" y="49"/>
                    <a:pt x="50" y="25"/>
                    <a:pt x="49" y="1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30" y="0"/>
                    <a:pt x="17" y="3"/>
                    <a:pt x="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8" name="Freeform 273"/>
            <p:cNvSpPr/>
            <p:nvPr/>
          </p:nvSpPr>
          <p:spPr bwMode="auto">
            <a:xfrm>
              <a:off x="3394" y="2362"/>
              <a:ext cx="109" cy="69"/>
            </a:xfrm>
            <a:custGeom>
              <a:avLst/>
              <a:gdLst>
                <a:gd name="T0" fmla="*/ 1 w 46"/>
                <a:gd name="T1" fmla="*/ 0 h 29"/>
                <a:gd name="T2" fmla="*/ 0 w 46"/>
                <a:gd name="T3" fmla="*/ 1 h 29"/>
                <a:gd name="T4" fmla="*/ 1 w 46"/>
                <a:gd name="T5" fmla="*/ 27 h 29"/>
                <a:gd name="T6" fmla="*/ 3 w 46"/>
                <a:gd name="T7" fmla="*/ 27 h 29"/>
                <a:gd name="T8" fmla="*/ 3 w 46"/>
                <a:gd name="T9" fmla="*/ 2 h 29"/>
                <a:gd name="T10" fmla="*/ 24 w 46"/>
                <a:gd name="T11" fmla="*/ 2 h 29"/>
                <a:gd name="T12" fmla="*/ 43 w 46"/>
                <a:gd name="T13" fmla="*/ 3 h 29"/>
                <a:gd name="T14" fmla="*/ 43 w 46"/>
                <a:gd name="T15" fmla="*/ 27 h 29"/>
                <a:gd name="T16" fmla="*/ 45 w 46"/>
                <a:gd name="T17" fmla="*/ 27 h 29"/>
                <a:gd name="T18" fmla="*/ 45 w 46"/>
                <a:gd name="T19" fmla="*/ 2 h 29"/>
                <a:gd name="T20" fmla="*/ 44 w 46"/>
                <a:gd name="T21" fmla="*/ 1 h 29"/>
                <a:gd name="T22" fmla="*/ 24 w 46"/>
                <a:gd name="T23" fmla="*/ 0 h 29"/>
                <a:gd name="T24" fmla="*/ 6 w 46"/>
                <a:gd name="T25" fmla="*/ 0 h 29"/>
                <a:gd name="T26" fmla="*/ 1 w 46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29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18"/>
                    <a:pt x="1" y="27"/>
                  </a:cubicBezTo>
                  <a:cubicBezTo>
                    <a:pt x="1" y="28"/>
                    <a:pt x="3" y="28"/>
                    <a:pt x="3" y="27"/>
                  </a:cubicBezTo>
                  <a:cubicBezTo>
                    <a:pt x="2" y="18"/>
                    <a:pt x="2" y="10"/>
                    <a:pt x="3" y="2"/>
                  </a:cubicBezTo>
                  <a:cubicBezTo>
                    <a:pt x="10" y="2"/>
                    <a:pt x="17" y="2"/>
                    <a:pt x="24" y="2"/>
                  </a:cubicBezTo>
                  <a:cubicBezTo>
                    <a:pt x="31" y="2"/>
                    <a:pt x="37" y="3"/>
                    <a:pt x="43" y="3"/>
                  </a:cubicBezTo>
                  <a:cubicBezTo>
                    <a:pt x="43" y="11"/>
                    <a:pt x="43" y="19"/>
                    <a:pt x="43" y="27"/>
                  </a:cubicBezTo>
                  <a:cubicBezTo>
                    <a:pt x="43" y="29"/>
                    <a:pt x="45" y="29"/>
                    <a:pt x="45" y="27"/>
                  </a:cubicBezTo>
                  <a:cubicBezTo>
                    <a:pt x="45" y="19"/>
                    <a:pt x="46" y="10"/>
                    <a:pt x="45" y="2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38" y="1"/>
                    <a:pt x="31" y="0"/>
                    <a:pt x="24" y="0"/>
                  </a:cubicBezTo>
                  <a:cubicBezTo>
                    <a:pt x="18" y="0"/>
                    <a:pt x="12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9" name="Freeform 274"/>
            <p:cNvSpPr>
              <a:spLocks noEditPoints="1"/>
            </p:cNvSpPr>
            <p:nvPr/>
          </p:nvSpPr>
          <p:spPr bwMode="auto">
            <a:xfrm>
              <a:off x="3365" y="1899"/>
              <a:ext cx="843" cy="458"/>
            </a:xfrm>
            <a:custGeom>
              <a:avLst/>
              <a:gdLst>
                <a:gd name="T0" fmla="*/ 351 w 354"/>
                <a:gd name="T1" fmla="*/ 1 h 192"/>
                <a:gd name="T2" fmla="*/ 351 w 354"/>
                <a:gd name="T3" fmla="*/ 3 h 192"/>
                <a:gd name="T4" fmla="*/ 345 w 354"/>
                <a:gd name="T5" fmla="*/ 25 h 192"/>
                <a:gd name="T6" fmla="*/ 345 w 354"/>
                <a:gd name="T7" fmla="*/ 25 h 192"/>
                <a:gd name="T8" fmla="*/ 333 w 354"/>
                <a:gd name="T9" fmla="*/ 46 h 192"/>
                <a:gd name="T10" fmla="*/ 307 w 354"/>
                <a:gd name="T11" fmla="*/ 71 h 192"/>
                <a:gd name="T12" fmla="*/ 267 w 354"/>
                <a:gd name="T13" fmla="*/ 96 h 192"/>
                <a:gd name="T14" fmla="*/ 213 w 354"/>
                <a:gd name="T15" fmla="*/ 122 h 192"/>
                <a:gd name="T16" fmla="*/ 213 w 354"/>
                <a:gd name="T17" fmla="*/ 122 h 192"/>
                <a:gd name="T18" fmla="*/ 87 w 354"/>
                <a:gd name="T19" fmla="*/ 164 h 192"/>
                <a:gd name="T20" fmla="*/ 1 w 354"/>
                <a:gd name="T21" fmla="*/ 189 h 192"/>
                <a:gd name="T22" fmla="*/ 2 w 354"/>
                <a:gd name="T23" fmla="*/ 191 h 192"/>
                <a:gd name="T24" fmla="*/ 130 w 354"/>
                <a:gd name="T25" fmla="*/ 154 h 192"/>
                <a:gd name="T26" fmla="*/ 252 w 354"/>
                <a:gd name="T27" fmla="*/ 106 h 192"/>
                <a:gd name="T28" fmla="*/ 332 w 354"/>
                <a:gd name="T29" fmla="*/ 51 h 192"/>
                <a:gd name="T30" fmla="*/ 354 w 354"/>
                <a:gd name="T31" fmla="*/ 1 h 192"/>
                <a:gd name="T32" fmla="*/ 353 w 354"/>
                <a:gd name="T33" fmla="*/ 0 h 192"/>
                <a:gd name="T34" fmla="*/ 351 w 354"/>
                <a:gd name="T35" fmla="*/ 1 h 192"/>
                <a:gd name="T36" fmla="*/ 333 w 354"/>
                <a:gd name="T37" fmla="*/ 46 h 192"/>
                <a:gd name="T38" fmla="*/ 333 w 354"/>
                <a:gd name="T39" fmla="*/ 46 h 192"/>
                <a:gd name="T40" fmla="*/ 333 w 354"/>
                <a:gd name="T41" fmla="*/ 4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192">
                  <a:moveTo>
                    <a:pt x="351" y="1"/>
                  </a:moveTo>
                  <a:cubicBezTo>
                    <a:pt x="351" y="2"/>
                    <a:pt x="351" y="2"/>
                    <a:pt x="351" y="3"/>
                  </a:cubicBezTo>
                  <a:cubicBezTo>
                    <a:pt x="350" y="10"/>
                    <a:pt x="348" y="18"/>
                    <a:pt x="345" y="25"/>
                  </a:cubicBezTo>
                  <a:cubicBezTo>
                    <a:pt x="345" y="25"/>
                    <a:pt x="345" y="25"/>
                    <a:pt x="345" y="25"/>
                  </a:cubicBezTo>
                  <a:cubicBezTo>
                    <a:pt x="342" y="32"/>
                    <a:pt x="338" y="39"/>
                    <a:pt x="333" y="46"/>
                  </a:cubicBezTo>
                  <a:cubicBezTo>
                    <a:pt x="326" y="55"/>
                    <a:pt x="317" y="63"/>
                    <a:pt x="307" y="71"/>
                  </a:cubicBezTo>
                  <a:cubicBezTo>
                    <a:pt x="295" y="80"/>
                    <a:pt x="281" y="89"/>
                    <a:pt x="267" y="96"/>
                  </a:cubicBezTo>
                  <a:cubicBezTo>
                    <a:pt x="249" y="106"/>
                    <a:pt x="231" y="115"/>
                    <a:pt x="213" y="122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172" y="139"/>
                    <a:pt x="130" y="153"/>
                    <a:pt x="87" y="164"/>
                  </a:cubicBezTo>
                  <a:cubicBezTo>
                    <a:pt x="59" y="172"/>
                    <a:pt x="30" y="179"/>
                    <a:pt x="1" y="189"/>
                  </a:cubicBezTo>
                  <a:cubicBezTo>
                    <a:pt x="0" y="190"/>
                    <a:pt x="1" y="192"/>
                    <a:pt x="2" y="191"/>
                  </a:cubicBezTo>
                  <a:cubicBezTo>
                    <a:pt x="44" y="176"/>
                    <a:pt x="87" y="167"/>
                    <a:pt x="130" y="154"/>
                  </a:cubicBezTo>
                  <a:cubicBezTo>
                    <a:pt x="171" y="141"/>
                    <a:pt x="213" y="126"/>
                    <a:pt x="252" y="106"/>
                  </a:cubicBezTo>
                  <a:cubicBezTo>
                    <a:pt x="281" y="92"/>
                    <a:pt x="311" y="76"/>
                    <a:pt x="332" y="51"/>
                  </a:cubicBezTo>
                  <a:cubicBezTo>
                    <a:pt x="344" y="37"/>
                    <a:pt x="351" y="20"/>
                    <a:pt x="354" y="1"/>
                  </a:cubicBezTo>
                  <a:cubicBezTo>
                    <a:pt x="354" y="1"/>
                    <a:pt x="353" y="0"/>
                    <a:pt x="353" y="0"/>
                  </a:cubicBezTo>
                  <a:cubicBezTo>
                    <a:pt x="352" y="0"/>
                    <a:pt x="352" y="1"/>
                    <a:pt x="351" y="1"/>
                  </a:cubicBezTo>
                  <a:moveTo>
                    <a:pt x="333" y="46"/>
                  </a:moveTo>
                  <a:cubicBezTo>
                    <a:pt x="333" y="46"/>
                    <a:pt x="333" y="46"/>
                    <a:pt x="333" y="46"/>
                  </a:cubicBezTo>
                  <a:cubicBezTo>
                    <a:pt x="333" y="46"/>
                    <a:pt x="333" y="46"/>
                    <a:pt x="333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0" name="Freeform 275"/>
            <p:cNvSpPr>
              <a:spLocks noEditPoints="1"/>
            </p:cNvSpPr>
            <p:nvPr/>
          </p:nvSpPr>
          <p:spPr bwMode="auto">
            <a:xfrm>
              <a:off x="4184" y="1879"/>
              <a:ext cx="26" cy="46"/>
            </a:xfrm>
            <a:custGeom>
              <a:avLst/>
              <a:gdLst>
                <a:gd name="T0" fmla="*/ 9 w 11"/>
                <a:gd name="T1" fmla="*/ 1 h 19"/>
                <a:gd name="T2" fmla="*/ 7 w 11"/>
                <a:gd name="T3" fmla="*/ 6 h 19"/>
                <a:gd name="T4" fmla="*/ 1 w 11"/>
                <a:gd name="T5" fmla="*/ 17 h 19"/>
                <a:gd name="T6" fmla="*/ 3 w 11"/>
                <a:gd name="T7" fmla="*/ 18 h 19"/>
                <a:gd name="T8" fmla="*/ 11 w 11"/>
                <a:gd name="T9" fmla="*/ 1 h 19"/>
                <a:gd name="T10" fmla="*/ 10 w 11"/>
                <a:gd name="T11" fmla="*/ 0 h 19"/>
                <a:gd name="T12" fmla="*/ 9 w 11"/>
                <a:gd name="T13" fmla="*/ 1 h 19"/>
                <a:gd name="T14" fmla="*/ 7 w 11"/>
                <a:gd name="T15" fmla="*/ 6 h 19"/>
                <a:gd name="T16" fmla="*/ 7 w 11"/>
                <a:gd name="T17" fmla="*/ 6 h 19"/>
                <a:gd name="T18" fmla="*/ 7 w 11"/>
                <a:gd name="T1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9">
                  <a:moveTo>
                    <a:pt x="9" y="1"/>
                  </a:moveTo>
                  <a:cubicBezTo>
                    <a:pt x="8" y="2"/>
                    <a:pt x="8" y="4"/>
                    <a:pt x="7" y="6"/>
                  </a:cubicBezTo>
                  <a:cubicBezTo>
                    <a:pt x="5" y="10"/>
                    <a:pt x="3" y="13"/>
                    <a:pt x="1" y="17"/>
                  </a:cubicBezTo>
                  <a:cubicBezTo>
                    <a:pt x="0" y="18"/>
                    <a:pt x="2" y="19"/>
                    <a:pt x="3" y="18"/>
                  </a:cubicBezTo>
                  <a:cubicBezTo>
                    <a:pt x="6" y="13"/>
                    <a:pt x="9" y="7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9" y="1"/>
                  </a:cubicBezTo>
                  <a:moveTo>
                    <a:pt x="7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1" name="Freeform 276"/>
            <p:cNvSpPr/>
            <p:nvPr/>
          </p:nvSpPr>
          <p:spPr bwMode="auto">
            <a:xfrm>
              <a:off x="4203" y="1879"/>
              <a:ext cx="9" cy="53"/>
            </a:xfrm>
            <a:custGeom>
              <a:avLst/>
              <a:gdLst>
                <a:gd name="T0" fmla="*/ 1 w 4"/>
                <a:gd name="T1" fmla="*/ 1 h 22"/>
                <a:gd name="T2" fmla="*/ 2 w 4"/>
                <a:gd name="T3" fmla="*/ 20 h 22"/>
                <a:gd name="T4" fmla="*/ 4 w 4"/>
                <a:gd name="T5" fmla="*/ 20 h 22"/>
                <a:gd name="T6" fmla="*/ 3 w 4"/>
                <a:gd name="T7" fmla="*/ 17 h 22"/>
                <a:gd name="T8" fmla="*/ 4 w 4"/>
                <a:gd name="T9" fmla="*/ 1 h 22"/>
                <a:gd name="T10" fmla="*/ 3 w 4"/>
                <a:gd name="T11" fmla="*/ 0 h 22"/>
                <a:gd name="T12" fmla="*/ 1 w 4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2">
                  <a:moveTo>
                    <a:pt x="1" y="1"/>
                  </a:moveTo>
                  <a:cubicBezTo>
                    <a:pt x="1" y="7"/>
                    <a:pt x="0" y="14"/>
                    <a:pt x="2" y="20"/>
                  </a:cubicBezTo>
                  <a:cubicBezTo>
                    <a:pt x="2" y="22"/>
                    <a:pt x="4" y="21"/>
                    <a:pt x="4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3" y="12"/>
                    <a:pt x="3" y="6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2" name="Freeform 277"/>
            <p:cNvSpPr/>
            <p:nvPr/>
          </p:nvSpPr>
          <p:spPr bwMode="auto">
            <a:xfrm>
              <a:off x="4201" y="2405"/>
              <a:ext cx="121" cy="12"/>
            </a:xfrm>
            <a:custGeom>
              <a:avLst/>
              <a:gdLst>
                <a:gd name="T0" fmla="*/ 0 w 51"/>
                <a:gd name="T1" fmla="*/ 3 h 5"/>
                <a:gd name="T2" fmla="*/ 0 w 51"/>
                <a:gd name="T3" fmla="*/ 5 h 5"/>
                <a:gd name="T4" fmla="*/ 51 w 51"/>
                <a:gd name="T5" fmla="*/ 3 h 5"/>
                <a:gd name="T6" fmla="*/ 51 w 51"/>
                <a:gd name="T7" fmla="*/ 0 h 5"/>
                <a:gd name="T8" fmla="*/ 0 w 5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">
                  <a:moveTo>
                    <a:pt x="0" y="3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17" y="4"/>
                    <a:pt x="34" y="3"/>
                    <a:pt x="51" y="3"/>
                  </a:cubicBezTo>
                  <a:cubicBezTo>
                    <a:pt x="51" y="2"/>
                    <a:pt x="51" y="1"/>
                    <a:pt x="51" y="0"/>
                  </a:cubicBezTo>
                  <a:cubicBezTo>
                    <a:pt x="34" y="1"/>
                    <a:pt x="17" y="2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3" name="Freeform 278"/>
            <p:cNvSpPr/>
            <p:nvPr/>
          </p:nvSpPr>
          <p:spPr bwMode="auto">
            <a:xfrm>
              <a:off x="3986" y="2419"/>
              <a:ext cx="122" cy="14"/>
            </a:xfrm>
            <a:custGeom>
              <a:avLst/>
              <a:gdLst>
                <a:gd name="T0" fmla="*/ 6 w 51"/>
                <a:gd name="T1" fmla="*/ 3 h 6"/>
                <a:gd name="T2" fmla="*/ 0 w 51"/>
                <a:gd name="T3" fmla="*/ 4 h 6"/>
                <a:gd name="T4" fmla="*/ 0 w 51"/>
                <a:gd name="T5" fmla="*/ 6 h 6"/>
                <a:gd name="T6" fmla="*/ 51 w 51"/>
                <a:gd name="T7" fmla="*/ 2 h 6"/>
                <a:gd name="T8" fmla="*/ 51 w 51"/>
                <a:gd name="T9" fmla="*/ 0 h 6"/>
                <a:gd name="T10" fmla="*/ 6 w 51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">
                  <a:moveTo>
                    <a:pt x="6" y="3"/>
                  </a:moveTo>
                  <a:cubicBezTo>
                    <a:pt x="4" y="3"/>
                    <a:pt x="2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7" y="5"/>
                    <a:pt x="34" y="4"/>
                    <a:pt x="51" y="2"/>
                  </a:cubicBezTo>
                  <a:cubicBezTo>
                    <a:pt x="51" y="2"/>
                    <a:pt x="51" y="1"/>
                    <a:pt x="51" y="0"/>
                  </a:cubicBezTo>
                  <a:cubicBezTo>
                    <a:pt x="36" y="1"/>
                    <a:pt x="21" y="2"/>
                    <a:pt x="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4" name="Freeform 279"/>
            <p:cNvSpPr/>
            <p:nvPr/>
          </p:nvSpPr>
          <p:spPr bwMode="auto">
            <a:xfrm>
              <a:off x="3748" y="2431"/>
              <a:ext cx="112" cy="7"/>
            </a:xfrm>
            <a:custGeom>
              <a:avLst/>
              <a:gdLst>
                <a:gd name="T0" fmla="*/ 19 w 47"/>
                <a:gd name="T1" fmla="*/ 1 h 3"/>
                <a:gd name="T2" fmla="*/ 0 w 47"/>
                <a:gd name="T3" fmla="*/ 1 h 3"/>
                <a:gd name="T4" fmla="*/ 0 w 47"/>
                <a:gd name="T5" fmla="*/ 3 h 3"/>
                <a:gd name="T6" fmla="*/ 11 w 47"/>
                <a:gd name="T7" fmla="*/ 3 h 3"/>
                <a:gd name="T8" fmla="*/ 47 w 47"/>
                <a:gd name="T9" fmla="*/ 3 h 3"/>
                <a:gd name="T10" fmla="*/ 47 w 47"/>
                <a:gd name="T11" fmla="*/ 0 h 3"/>
                <a:gd name="T12" fmla="*/ 19 w 47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">
                  <a:moveTo>
                    <a:pt x="19" y="1"/>
                  </a:moveTo>
                  <a:cubicBezTo>
                    <a:pt x="13" y="1"/>
                    <a:pt x="6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4" y="3"/>
                    <a:pt x="8" y="3"/>
                    <a:pt x="11" y="3"/>
                  </a:cubicBezTo>
                  <a:cubicBezTo>
                    <a:pt x="23" y="3"/>
                    <a:pt x="35" y="3"/>
                    <a:pt x="47" y="3"/>
                  </a:cubicBezTo>
                  <a:cubicBezTo>
                    <a:pt x="47" y="2"/>
                    <a:pt x="47" y="1"/>
                    <a:pt x="47" y="0"/>
                  </a:cubicBezTo>
                  <a:cubicBezTo>
                    <a:pt x="38" y="1"/>
                    <a:pt x="29" y="1"/>
                    <a:pt x="1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5" name="Freeform 280"/>
            <p:cNvSpPr/>
            <p:nvPr/>
          </p:nvSpPr>
          <p:spPr bwMode="auto">
            <a:xfrm>
              <a:off x="3567" y="2433"/>
              <a:ext cx="108" cy="8"/>
            </a:xfrm>
            <a:custGeom>
              <a:avLst/>
              <a:gdLst>
                <a:gd name="T0" fmla="*/ 8 w 45"/>
                <a:gd name="T1" fmla="*/ 1 h 3"/>
                <a:gd name="T2" fmla="*/ 0 w 45"/>
                <a:gd name="T3" fmla="*/ 1 h 3"/>
                <a:gd name="T4" fmla="*/ 0 w 45"/>
                <a:gd name="T5" fmla="*/ 3 h 3"/>
                <a:gd name="T6" fmla="*/ 45 w 45"/>
                <a:gd name="T7" fmla="*/ 2 h 3"/>
                <a:gd name="T8" fmla="*/ 45 w 45"/>
                <a:gd name="T9" fmla="*/ 0 h 3"/>
                <a:gd name="T10" fmla="*/ 8 w 4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">
                  <a:moveTo>
                    <a:pt x="8" y="1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5" y="3"/>
                    <a:pt x="30" y="3"/>
                    <a:pt x="45" y="2"/>
                  </a:cubicBezTo>
                  <a:cubicBezTo>
                    <a:pt x="45" y="2"/>
                    <a:pt x="45" y="1"/>
                    <a:pt x="45" y="0"/>
                  </a:cubicBezTo>
                  <a:cubicBezTo>
                    <a:pt x="33" y="0"/>
                    <a:pt x="20" y="0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6" name="Freeform 281"/>
            <p:cNvSpPr/>
            <p:nvPr/>
          </p:nvSpPr>
          <p:spPr bwMode="auto">
            <a:xfrm>
              <a:off x="3396" y="2436"/>
              <a:ext cx="105" cy="5"/>
            </a:xfrm>
            <a:custGeom>
              <a:avLst/>
              <a:gdLst>
                <a:gd name="T0" fmla="*/ 0 w 44"/>
                <a:gd name="T1" fmla="*/ 0 h 2"/>
                <a:gd name="T2" fmla="*/ 0 w 44"/>
                <a:gd name="T3" fmla="*/ 2 h 2"/>
                <a:gd name="T4" fmla="*/ 44 w 44"/>
                <a:gd name="T5" fmla="*/ 2 h 2"/>
                <a:gd name="T6" fmla="*/ 44 w 44"/>
                <a:gd name="T7" fmla="*/ 0 h 2"/>
                <a:gd name="T8" fmla="*/ 0 w 4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5" y="2"/>
                    <a:pt x="29" y="2"/>
                    <a:pt x="44" y="2"/>
                  </a:cubicBezTo>
                  <a:cubicBezTo>
                    <a:pt x="44" y="1"/>
                    <a:pt x="44" y="0"/>
                    <a:pt x="44" y="0"/>
                  </a:cubicBezTo>
                  <a:cubicBezTo>
                    <a:pt x="30" y="0"/>
                    <a:pt x="1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7" name="Freeform 282"/>
            <p:cNvSpPr/>
            <p:nvPr/>
          </p:nvSpPr>
          <p:spPr bwMode="auto">
            <a:xfrm>
              <a:off x="3394" y="2412"/>
              <a:ext cx="7" cy="29"/>
            </a:xfrm>
            <a:custGeom>
              <a:avLst/>
              <a:gdLst>
                <a:gd name="T0" fmla="*/ 0 w 3"/>
                <a:gd name="T1" fmla="*/ 1 h 12"/>
                <a:gd name="T2" fmla="*/ 1 w 3"/>
                <a:gd name="T3" fmla="*/ 10 h 12"/>
                <a:gd name="T4" fmla="*/ 1 w 3"/>
                <a:gd name="T5" fmla="*/ 11 h 12"/>
                <a:gd name="T6" fmla="*/ 3 w 3"/>
                <a:gd name="T7" fmla="*/ 11 h 12"/>
                <a:gd name="T8" fmla="*/ 2 w 3"/>
                <a:gd name="T9" fmla="*/ 1 h 12"/>
                <a:gd name="T10" fmla="*/ 1 w 3"/>
                <a:gd name="T11" fmla="*/ 0 h 12"/>
                <a:gd name="T12" fmla="*/ 0 w 3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0" y="1"/>
                  </a:moveTo>
                  <a:cubicBezTo>
                    <a:pt x="1" y="4"/>
                    <a:pt x="1" y="7"/>
                    <a:pt x="1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2"/>
                    <a:pt x="3" y="12"/>
                    <a:pt x="3" y="11"/>
                  </a:cubicBezTo>
                  <a:cubicBezTo>
                    <a:pt x="3" y="7"/>
                    <a:pt x="3" y="4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8" name="Freeform 283"/>
            <p:cNvSpPr/>
            <p:nvPr/>
          </p:nvSpPr>
          <p:spPr bwMode="auto">
            <a:xfrm>
              <a:off x="3496" y="2414"/>
              <a:ext cx="7" cy="27"/>
            </a:xfrm>
            <a:custGeom>
              <a:avLst/>
              <a:gdLst>
                <a:gd name="T0" fmla="*/ 0 w 3"/>
                <a:gd name="T1" fmla="*/ 1 h 11"/>
                <a:gd name="T2" fmla="*/ 0 w 3"/>
                <a:gd name="T3" fmla="*/ 9 h 11"/>
                <a:gd name="T4" fmla="*/ 2 w 3"/>
                <a:gd name="T5" fmla="*/ 9 h 11"/>
                <a:gd name="T6" fmla="*/ 3 w 3"/>
                <a:gd name="T7" fmla="*/ 1 h 11"/>
                <a:gd name="T8" fmla="*/ 2 w 3"/>
                <a:gd name="T9" fmla="*/ 0 h 11"/>
                <a:gd name="T10" fmla="*/ 0 w 3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1">
                  <a:moveTo>
                    <a:pt x="0" y="1"/>
                  </a:moveTo>
                  <a:cubicBezTo>
                    <a:pt x="0" y="4"/>
                    <a:pt x="0" y="6"/>
                    <a:pt x="0" y="9"/>
                  </a:cubicBezTo>
                  <a:cubicBezTo>
                    <a:pt x="0" y="11"/>
                    <a:pt x="2" y="11"/>
                    <a:pt x="2" y="9"/>
                  </a:cubicBezTo>
                  <a:cubicBezTo>
                    <a:pt x="2" y="6"/>
                    <a:pt x="3" y="4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9" name="Freeform 284"/>
            <p:cNvSpPr/>
            <p:nvPr/>
          </p:nvSpPr>
          <p:spPr bwMode="auto">
            <a:xfrm>
              <a:off x="3567" y="2405"/>
              <a:ext cx="8" cy="36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1 h 15"/>
                <a:gd name="T4" fmla="*/ 0 w 3"/>
                <a:gd name="T5" fmla="*/ 11 h 15"/>
                <a:gd name="T6" fmla="*/ 0 w 3"/>
                <a:gd name="T7" fmla="*/ 14 h 15"/>
                <a:gd name="T8" fmla="*/ 2 w 3"/>
                <a:gd name="T9" fmla="*/ 14 h 15"/>
                <a:gd name="T10" fmla="*/ 2 w 3"/>
                <a:gd name="T11" fmla="*/ 1 h 15"/>
                <a:gd name="T12" fmla="*/ 1 w 3"/>
                <a:gd name="T13" fmla="*/ 0 h 15"/>
                <a:gd name="T14" fmla="*/ 0 w 3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4"/>
                    <a:pt x="0" y="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2" y="15"/>
                    <a:pt x="2" y="14"/>
                  </a:cubicBezTo>
                  <a:cubicBezTo>
                    <a:pt x="3" y="10"/>
                    <a:pt x="2" y="5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0" name="Freeform 285"/>
            <p:cNvSpPr/>
            <p:nvPr/>
          </p:nvSpPr>
          <p:spPr bwMode="auto">
            <a:xfrm>
              <a:off x="3667" y="2395"/>
              <a:ext cx="8" cy="43"/>
            </a:xfrm>
            <a:custGeom>
              <a:avLst/>
              <a:gdLst>
                <a:gd name="T0" fmla="*/ 0 w 3"/>
                <a:gd name="T1" fmla="*/ 1 h 18"/>
                <a:gd name="T2" fmla="*/ 1 w 3"/>
                <a:gd name="T3" fmla="*/ 9 h 18"/>
                <a:gd name="T4" fmla="*/ 1 w 3"/>
                <a:gd name="T5" fmla="*/ 17 h 18"/>
                <a:gd name="T6" fmla="*/ 3 w 3"/>
                <a:gd name="T7" fmla="*/ 17 h 18"/>
                <a:gd name="T8" fmla="*/ 3 w 3"/>
                <a:gd name="T9" fmla="*/ 9 h 18"/>
                <a:gd name="T10" fmla="*/ 2 w 3"/>
                <a:gd name="T11" fmla="*/ 1 h 18"/>
                <a:gd name="T12" fmla="*/ 1 w 3"/>
                <a:gd name="T13" fmla="*/ 0 h 18"/>
                <a:gd name="T14" fmla="*/ 0 w 3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8">
                  <a:moveTo>
                    <a:pt x="0" y="1"/>
                  </a:moveTo>
                  <a:cubicBezTo>
                    <a:pt x="1" y="4"/>
                    <a:pt x="1" y="7"/>
                    <a:pt x="1" y="9"/>
                  </a:cubicBezTo>
                  <a:cubicBezTo>
                    <a:pt x="1" y="12"/>
                    <a:pt x="1" y="14"/>
                    <a:pt x="1" y="17"/>
                  </a:cubicBezTo>
                  <a:cubicBezTo>
                    <a:pt x="1" y="18"/>
                    <a:pt x="3" y="18"/>
                    <a:pt x="3" y="17"/>
                  </a:cubicBezTo>
                  <a:cubicBezTo>
                    <a:pt x="3" y="14"/>
                    <a:pt x="3" y="12"/>
                    <a:pt x="3" y="9"/>
                  </a:cubicBezTo>
                  <a:cubicBezTo>
                    <a:pt x="3" y="7"/>
                    <a:pt x="3" y="4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1" name="Freeform 286"/>
            <p:cNvSpPr/>
            <p:nvPr/>
          </p:nvSpPr>
          <p:spPr bwMode="auto">
            <a:xfrm>
              <a:off x="3748" y="2400"/>
              <a:ext cx="5" cy="38"/>
            </a:xfrm>
            <a:custGeom>
              <a:avLst/>
              <a:gdLst>
                <a:gd name="T0" fmla="*/ 0 w 2"/>
                <a:gd name="T1" fmla="*/ 1 h 16"/>
                <a:gd name="T2" fmla="*/ 0 w 2"/>
                <a:gd name="T3" fmla="*/ 13 h 16"/>
                <a:gd name="T4" fmla="*/ 0 w 2"/>
                <a:gd name="T5" fmla="*/ 16 h 16"/>
                <a:gd name="T6" fmla="*/ 2 w 2"/>
                <a:gd name="T7" fmla="*/ 15 h 16"/>
                <a:gd name="T8" fmla="*/ 2 w 2"/>
                <a:gd name="T9" fmla="*/ 9 h 16"/>
                <a:gd name="T10" fmla="*/ 2 w 2"/>
                <a:gd name="T11" fmla="*/ 1 h 16"/>
                <a:gd name="T12" fmla="*/ 1 w 2"/>
                <a:gd name="T13" fmla="*/ 0 h 16"/>
                <a:gd name="T14" fmla="*/ 0 w 2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6">
                  <a:moveTo>
                    <a:pt x="0" y="1"/>
                  </a:moveTo>
                  <a:cubicBezTo>
                    <a:pt x="0" y="5"/>
                    <a:pt x="0" y="9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1" y="16"/>
                    <a:pt x="2" y="15"/>
                  </a:cubicBezTo>
                  <a:cubicBezTo>
                    <a:pt x="2" y="13"/>
                    <a:pt x="2" y="11"/>
                    <a:pt x="2" y="9"/>
                  </a:cubicBezTo>
                  <a:cubicBezTo>
                    <a:pt x="2" y="6"/>
                    <a:pt x="2" y="4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2" name="Freeform 287"/>
            <p:cNvSpPr/>
            <p:nvPr/>
          </p:nvSpPr>
          <p:spPr bwMode="auto">
            <a:xfrm>
              <a:off x="3855" y="2400"/>
              <a:ext cx="5" cy="36"/>
            </a:xfrm>
            <a:custGeom>
              <a:avLst/>
              <a:gdLst>
                <a:gd name="T0" fmla="*/ 0 w 2"/>
                <a:gd name="T1" fmla="*/ 0 h 15"/>
                <a:gd name="T2" fmla="*/ 0 w 2"/>
                <a:gd name="T3" fmla="*/ 14 h 15"/>
                <a:gd name="T4" fmla="*/ 2 w 2"/>
                <a:gd name="T5" fmla="*/ 14 h 15"/>
                <a:gd name="T6" fmla="*/ 2 w 2"/>
                <a:gd name="T7" fmla="*/ 0 h 15"/>
                <a:gd name="T8" fmla="*/ 1 w 2"/>
                <a:gd name="T9" fmla="*/ 0 h 15"/>
                <a:gd name="T10" fmla="*/ 0 w 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2" y="15"/>
                    <a:pt x="2" y="14"/>
                  </a:cubicBezTo>
                  <a:cubicBezTo>
                    <a:pt x="2" y="10"/>
                    <a:pt x="2" y="5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3" name="Freeform 288"/>
            <p:cNvSpPr/>
            <p:nvPr/>
          </p:nvSpPr>
          <p:spPr bwMode="auto">
            <a:xfrm>
              <a:off x="3986" y="2410"/>
              <a:ext cx="5" cy="23"/>
            </a:xfrm>
            <a:custGeom>
              <a:avLst/>
              <a:gdLst>
                <a:gd name="T0" fmla="*/ 0 w 2"/>
                <a:gd name="T1" fmla="*/ 1 h 10"/>
                <a:gd name="T2" fmla="*/ 0 w 2"/>
                <a:gd name="T3" fmla="*/ 9 h 10"/>
                <a:gd name="T4" fmla="*/ 2 w 2"/>
                <a:gd name="T5" fmla="*/ 9 h 10"/>
                <a:gd name="T6" fmla="*/ 2 w 2"/>
                <a:gd name="T7" fmla="*/ 1 h 10"/>
                <a:gd name="T8" fmla="*/ 1 w 2"/>
                <a:gd name="T9" fmla="*/ 0 h 10"/>
                <a:gd name="T10" fmla="*/ 0 w 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0">
                  <a:moveTo>
                    <a:pt x="0" y="1"/>
                  </a:moveTo>
                  <a:cubicBezTo>
                    <a:pt x="0" y="4"/>
                    <a:pt x="0" y="6"/>
                    <a:pt x="0" y="9"/>
                  </a:cubicBezTo>
                  <a:cubicBezTo>
                    <a:pt x="0" y="10"/>
                    <a:pt x="2" y="10"/>
                    <a:pt x="2" y="9"/>
                  </a:cubicBezTo>
                  <a:cubicBezTo>
                    <a:pt x="2" y="6"/>
                    <a:pt x="2" y="4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4" name="Freeform 289"/>
            <p:cNvSpPr/>
            <p:nvPr/>
          </p:nvSpPr>
          <p:spPr bwMode="auto">
            <a:xfrm>
              <a:off x="4201" y="2405"/>
              <a:ext cx="4" cy="14"/>
            </a:xfrm>
            <a:custGeom>
              <a:avLst/>
              <a:gdLst>
                <a:gd name="T0" fmla="*/ 0 w 2"/>
                <a:gd name="T1" fmla="*/ 1 h 6"/>
                <a:gd name="T2" fmla="*/ 0 w 2"/>
                <a:gd name="T3" fmla="*/ 4 h 6"/>
                <a:gd name="T4" fmla="*/ 0 w 2"/>
                <a:gd name="T5" fmla="*/ 5 h 6"/>
                <a:gd name="T6" fmla="*/ 2 w 2"/>
                <a:gd name="T7" fmla="*/ 5 h 6"/>
                <a:gd name="T8" fmla="*/ 2 w 2"/>
                <a:gd name="T9" fmla="*/ 1 h 6"/>
                <a:gd name="T10" fmla="*/ 1 w 2"/>
                <a:gd name="T11" fmla="*/ 0 h 6"/>
                <a:gd name="T12" fmla="*/ 0 w 2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6"/>
                    <a:pt x="2" y="5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5" name="Freeform 290"/>
            <p:cNvSpPr/>
            <p:nvPr/>
          </p:nvSpPr>
          <p:spPr bwMode="auto">
            <a:xfrm>
              <a:off x="4317" y="2398"/>
              <a:ext cx="5" cy="14"/>
            </a:xfrm>
            <a:custGeom>
              <a:avLst/>
              <a:gdLst>
                <a:gd name="T0" fmla="*/ 0 w 2"/>
                <a:gd name="T1" fmla="*/ 1 h 6"/>
                <a:gd name="T2" fmla="*/ 0 w 2"/>
                <a:gd name="T3" fmla="*/ 5 h 6"/>
                <a:gd name="T4" fmla="*/ 2 w 2"/>
                <a:gd name="T5" fmla="*/ 5 h 6"/>
                <a:gd name="T6" fmla="*/ 2 w 2"/>
                <a:gd name="T7" fmla="*/ 3 h 6"/>
                <a:gd name="T8" fmla="*/ 2 w 2"/>
                <a:gd name="T9" fmla="*/ 1 h 6"/>
                <a:gd name="T10" fmla="*/ 1 w 2"/>
                <a:gd name="T11" fmla="*/ 0 h 6"/>
                <a:gd name="T12" fmla="*/ 0 w 2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0" y="1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6"/>
                    <a:pt x="1" y="6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6" name="Freeform 291"/>
            <p:cNvSpPr>
              <a:spLocks noEditPoints="1"/>
            </p:cNvSpPr>
            <p:nvPr/>
          </p:nvSpPr>
          <p:spPr bwMode="auto">
            <a:xfrm>
              <a:off x="3396" y="2364"/>
              <a:ext cx="24" cy="22"/>
            </a:xfrm>
            <a:custGeom>
              <a:avLst/>
              <a:gdLst>
                <a:gd name="T0" fmla="*/ 8 w 10"/>
                <a:gd name="T1" fmla="*/ 0 h 9"/>
                <a:gd name="T2" fmla="*/ 5 w 10"/>
                <a:gd name="T3" fmla="*/ 3 h 9"/>
                <a:gd name="T4" fmla="*/ 0 w 10"/>
                <a:gd name="T5" fmla="*/ 7 h 9"/>
                <a:gd name="T6" fmla="*/ 2 w 10"/>
                <a:gd name="T7" fmla="*/ 8 h 9"/>
                <a:gd name="T8" fmla="*/ 5 w 10"/>
                <a:gd name="T9" fmla="*/ 5 h 9"/>
                <a:gd name="T10" fmla="*/ 9 w 10"/>
                <a:gd name="T11" fmla="*/ 2 h 9"/>
                <a:gd name="T12" fmla="*/ 8 w 10"/>
                <a:gd name="T13" fmla="*/ 0 h 9"/>
                <a:gd name="T14" fmla="*/ 8 w 10"/>
                <a:gd name="T15" fmla="*/ 0 h 9"/>
                <a:gd name="T16" fmla="*/ 5 w 10"/>
                <a:gd name="T17" fmla="*/ 5 h 9"/>
                <a:gd name="T18" fmla="*/ 5 w 10"/>
                <a:gd name="T19" fmla="*/ 5 h 9"/>
                <a:gd name="T20" fmla="*/ 5 w 10"/>
                <a:gd name="T2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">
                  <a:moveTo>
                    <a:pt x="8" y="0"/>
                  </a:moveTo>
                  <a:cubicBezTo>
                    <a:pt x="7" y="1"/>
                    <a:pt x="6" y="2"/>
                    <a:pt x="5" y="3"/>
                  </a:cubicBezTo>
                  <a:cubicBezTo>
                    <a:pt x="3" y="4"/>
                    <a:pt x="2" y="5"/>
                    <a:pt x="0" y="7"/>
                  </a:cubicBezTo>
                  <a:cubicBezTo>
                    <a:pt x="0" y="8"/>
                    <a:pt x="1" y="9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7" name="Freeform 292"/>
            <p:cNvSpPr>
              <a:spLocks noEditPoints="1"/>
            </p:cNvSpPr>
            <p:nvPr/>
          </p:nvSpPr>
          <p:spPr bwMode="auto">
            <a:xfrm>
              <a:off x="3396" y="2364"/>
              <a:ext cx="45" cy="38"/>
            </a:xfrm>
            <a:custGeom>
              <a:avLst/>
              <a:gdLst>
                <a:gd name="T0" fmla="*/ 18 w 19"/>
                <a:gd name="T1" fmla="*/ 0 h 16"/>
                <a:gd name="T2" fmla="*/ 14 w 19"/>
                <a:gd name="T3" fmla="*/ 2 h 16"/>
                <a:gd name="T4" fmla="*/ 10 w 19"/>
                <a:gd name="T5" fmla="*/ 6 h 16"/>
                <a:gd name="T6" fmla="*/ 2 w 19"/>
                <a:gd name="T7" fmla="*/ 13 h 16"/>
                <a:gd name="T8" fmla="*/ 1 w 19"/>
                <a:gd name="T9" fmla="*/ 13 h 16"/>
                <a:gd name="T10" fmla="*/ 2 w 19"/>
                <a:gd name="T11" fmla="*/ 15 h 16"/>
                <a:gd name="T12" fmla="*/ 18 w 19"/>
                <a:gd name="T13" fmla="*/ 2 h 16"/>
                <a:gd name="T14" fmla="*/ 19 w 19"/>
                <a:gd name="T15" fmla="*/ 1 h 16"/>
                <a:gd name="T16" fmla="*/ 18 w 19"/>
                <a:gd name="T17" fmla="*/ 0 h 16"/>
                <a:gd name="T18" fmla="*/ 18 w 19"/>
                <a:gd name="T19" fmla="*/ 0 h 16"/>
                <a:gd name="T20" fmla="*/ 18 w 19"/>
                <a:gd name="T21" fmla="*/ 2 h 16"/>
                <a:gd name="T22" fmla="*/ 18 w 19"/>
                <a:gd name="T23" fmla="*/ 2 h 16"/>
                <a:gd name="T24" fmla="*/ 18 w 19"/>
                <a:gd name="T2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6">
                  <a:moveTo>
                    <a:pt x="18" y="0"/>
                  </a:moveTo>
                  <a:cubicBezTo>
                    <a:pt x="16" y="0"/>
                    <a:pt x="15" y="1"/>
                    <a:pt x="14" y="2"/>
                  </a:cubicBezTo>
                  <a:cubicBezTo>
                    <a:pt x="13" y="4"/>
                    <a:pt x="12" y="5"/>
                    <a:pt x="10" y="6"/>
                  </a:cubicBezTo>
                  <a:cubicBezTo>
                    <a:pt x="7" y="8"/>
                    <a:pt x="5" y="11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5"/>
                  </a:cubicBezTo>
                  <a:cubicBezTo>
                    <a:pt x="7" y="11"/>
                    <a:pt x="13" y="6"/>
                    <a:pt x="18" y="2"/>
                  </a:cubicBezTo>
                  <a:cubicBezTo>
                    <a:pt x="18" y="2"/>
                    <a:pt x="18" y="2"/>
                    <a:pt x="19" y="1"/>
                  </a:cubicBezTo>
                  <a:cubicBezTo>
                    <a:pt x="19" y="1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2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8" name="Freeform 293"/>
            <p:cNvSpPr/>
            <p:nvPr/>
          </p:nvSpPr>
          <p:spPr bwMode="auto">
            <a:xfrm>
              <a:off x="3394" y="2364"/>
              <a:ext cx="71" cy="65"/>
            </a:xfrm>
            <a:custGeom>
              <a:avLst/>
              <a:gdLst>
                <a:gd name="T0" fmla="*/ 29 w 30"/>
                <a:gd name="T1" fmla="*/ 0 h 27"/>
                <a:gd name="T2" fmla="*/ 15 w 30"/>
                <a:gd name="T3" fmla="*/ 12 h 27"/>
                <a:gd name="T4" fmla="*/ 1 w 30"/>
                <a:gd name="T5" fmla="*/ 25 h 27"/>
                <a:gd name="T6" fmla="*/ 2 w 30"/>
                <a:gd name="T7" fmla="*/ 26 h 27"/>
                <a:gd name="T8" fmla="*/ 15 w 30"/>
                <a:gd name="T9" fmla="*/ 14 h 27"/>
                <a:gd name="T10" fmla="*/ 29 w 30"/>
                <a:gd name="T11" fmla="*/ 2 h 27"/>
                <a:gd name="T12" fmla="*/ 30 w 30"/>
                <a:gd name="T13" fmla="*/ 2 h 27"/>
                <a:gd name="T14" fmla="*/ 29 w 30"/>
                <a:gd name="T15" fmla="*/ 0 h 27"/>
                <a:gd name="T16" fmla="*/ 29 w 30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29" y="0"/>
                  </a:moveTo>
                  <a:cubicBezTo>
                    <a:pt x="24" y="3"/>
                    <a:pt x="19" y="8"/>
                    <a:pt x="15" y="12"/>
                  </a:cubicBezTo>
                  <a:cubicBezTo>
                    <a:pt x="10" y="16"/>
                    <a:pt x="5" y="20"/>
                    <a:pt x="1" y="25"/>
                  </a:cubicBezTo>
                  <a:cubicBezTo>
                    <a:pt x="0" y="26"/>
                    <a:pt x="1" y="27"/>
                    <a:pt x="2" y="26"/>
                  </a:cubicBezTo>
                  <a:cubicBezTo>
                    <a:pt x="6" y="22"/>
                    <a:pt x="11" y="18"/>
                    <a:pt x="15" y="14"/>
                  </a:cubicBezTo>
                  <a:cubicBezTo>
                    <a:pt x="20" y="10"/>
                    <a:pt x="24" y="6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9" name="Freeform 294"/>
            <p:cNvSpPr>
              <a:spLocks noEditPoints="1"/>
            </p:cNvSpPr>
            <p:nvPr/>
          </p:nvSpPr>
          <p:spPr bwMode="auto">
            <a:xfrm>
              <a:off x="3396" y="2364"/>
              <a:ext cx="100" cy="74"/>
            </a:xfrm>
            <a:custGeom>
              <a:avLst/>
              <a:gdLst>
                <a:gd name="T0" fmla="*/ 40 w 42"/>
                <a:gd name="T1" fmla="*/ 0 h 31"/>
                <a:gd name="T2" fmla="*/ 33 w 42"/>
                <a:gd name="T3" fmla="*/ 5 h 31"/>
                <a:gd name="T4" fmla="*/ 25 w 42"/>
                <a:gd name="T5" fmla="*/ 12 h 31"/>
                <a:gd name="T6" fmla="*/ 9 w 42"/>
                <a:gd name="T7" fmla="*/ 24 h 31"/>
                <a:gd name="T8" fmla="*/ 1 w 42"/>
                <a:gd name="T9" fmla="*/ 29 h 31"/>
                <a:gd name="T10" fmla="*/ 2 w 42"/>
                <a:gd name="T11" fmla="*/ 31 h 31"/>
                <a:gd name="T12" fmla="*/ 19 w 42"/>
                <a:gd name="T13" fmla="*/ 19 h 31"/>
                <a:gd name="T14" fmla="*/ 38 w 42"/>
                <a:gd name="T15" fmla="*/ 4 h 31"/>
                <a:gd name="T16" fmla="*/ 41 w 42"/>
                <a:gd name="T17" fmla="*/ 2 h 31"/>
                <a:gd name="T18" fmla="*/ 40 w 42"/>
                <a:gd name="T19" fmla="*/ 0 h 31"/>
                <a:gd name="T20" fmla="*/ 40 w 42"/>
                <a:gd name="T21" fmla="*/ 0 h 31"/>
                <a:gd name="T22" fmla="*/ 10 w 42"/>
                <a:gd name="T23" fmla="*/ 24 h 31"/>
                <a:gd name="T24" fmla="*/ 9 w 42"/>
                <a:gd name="T25" fmla="*/ 24 h 31"/>
                <a:gd name="T26" fmla="*/ 10 w 42"/>
                <a:gd name="T2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31">
                  <a:moveTo>
                    <a:pt x="40" y="0"/>
                  </a:moveTo>
                  <a:cubicBezTo>
                    <a:pt x="37" y="1"/>
                    <a:pt x="35" y="3"/>
                    <a:pt x="33" y="5"/>
                  </a:cubicBezTo>
                  <a:cubicBezTo>
                    <a:pt x="30" y="7"/>
                    <a:pt x="28" y="10"/>
                    <a:pt x="25" y="12"/>
                  </a:cubicBezTo>
                  <a:cubicBezTo>
                    <a:pt x="20" y="16"/>
                    <a:pt x="15" y="20"/>
                    <a:pt x="9" y="24"/>
                  </a:cubicBezTo>
                  <a:cubicBezTo>
                    <a:pt x="7" y="26"/>
                    <a:pt x="4" y="28"/>
                    <a:pt x="1" y="29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9" y="28"/>
                    <a:pt x="14" y="23"/>
                    <a:pt x="19" y="19"/>
                  </a:cubicBezTo>
                  <a:cubicBezTo>
                    <a:pt x="26" y="14"/>
                    <a:pt x="31" y="9"/>
                    <a:pt x="38" y="4"/>
                  </a:cubicBezTo>
                  <a:cubicBezTo>
                    <a:pt x="39" y="3"/>
                    <a:pt x="40" y="2"/>
                    <a:pt x="41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moveTo>
                    <a:pt x="10" y="24"/>
                  </a:move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10" y="24"/>
                    <a:pt x="10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0" name="Freeform 295"/>
            <p:cNvSpPr/>
            <p:nvPr/>
          </p:nvSpPr>
          <p:spPr bwMode="auto">
            <a:xfrm>
              <a:off x="3429" y="2386"/>
              <a:ext cx="74" cy="55"/>
            </a:xfrm>
            <a:custGeom>
              <a:avLst/>
              <a:gdLst>
                <a:gd name="T0" fmla="*/ 29 w 31"/>
                <a:gd name="T1" fmla="*/ 1 h 23"/>
                <a:gd name="T2" fmla="*/ 22 w 31"/>
                <a:gd name="T3" fmla="*/ 5 h 23"/>
                <a:gd name="T4" fmla="*/ 1 w 31"/>
                <a:gd name="T5" fmla="*/ 20 h 23"/>
                <a:gd name="T6" fmla="*/ 2 w 31"/>
                <a:gd name="T7" fmla="*/ 22 h 23"/>
                <a:gd name="T8" fmla="*/ 26 w 31"/>
                <a:gd name="T9" fmla="*/ 4 h 23"/>
                <a:gd name="T10" fmla="*/ 30 w 31"/>
                <a:gd name="T11" fmla="*/ 2 h 23"/>
                <a:gd name="T12" fmla="*/ 29 w 31"/>
                <a:gd name="T13" fmla="*/ 0 h 23"/>
                <a:gd name="T14" fmla="*/ 29 w 31"/>
                <a:gd name="T1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3">
                  <a:moveTo>
                    <a:pt x="29" y="1"/>
                  </a:moveTo>
                  <a:cubicBezTo>
                    <a:pt x="26" y="2"/>
                    <a:pt x="24" y="4"/>
                    <a:pt x="22" y="5"/>
                  </a:cubicBezTo>
                  <a:cubicBezTo>
                    <a:pt x="16" y="10"/>
                    <a:pt x="8" y="15"/>
                    <a:pt x="1" y="20"/>
                  </a:cubicBezTo>
                  <a:cubicBezTo>
                    <a:pt x="0" y="21"/>
                    <a:pt x="1" y="23"/>
                    <a:pt x="2" y="22"/>
                  </a:cubicBezTo>
                  <a:cubicBezTo>
                    <a:pt x="10" y="16"/>
                    <a:pt x="19" y="10"/>
                    <a:pt x="26" y="4"/>
                  </a:cubicBezTo>
                  <a:cubicBezTo>
                    <a:pt x="27" y="4"/>
                    <a:pt x="29" y="3"/>
                    <a:pt x="30" y="2"/>
                  </a:cubicBezTo>
                  <a:cubicBezTo>
                    <a:pt x="31" y="2"/>
                    <a:pt x="30" y="0"/>
                    <a:pt x="29" y="0"/>
                  </a:cubicBezTo>
                  <a:cubicBezTo>
                    <a:pt x="29" y="0"/>
                    <a:pt x="29" y="0"/>
                    <a:pt x="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1" name="Freeform 296"/>
            <p:cNvSpPr/>
            <p:nvPr/>
          </p:nvSpPr>
          <p:spPr bwMode="auto">
            <a:xfrm>
              <a:off x="3465" y="2412"/>
              <a:ext cx="36" cy="29"/>
            </a:xfrm>
            <a:custGeom>
              <a:avLst/>
              <a:gdLst>
                <a:gd name="T0" fmla="*/ 13 w 15"/>
                <a:gd name="T1" fmla="*/ 0 h 12"/>
                <a:gd name="T2" fmla="*/ 9 w 15"/>
                <a:gd name="T3" fmla="*/ 3 h 12"/>
                <a:gd name="T4" fmla="*/ 10 w 15"/>
                <a:gd name="T5" fmla="*/ 3 h 12"/>
                <a:gd name="T6" fmla="*/ 1 w 15"/>
                <a:gd name="T7" fmla="*/ 9 h 12"/>
                <a:gd name="T8" fmla="*/ 2 w 15"/>
                <a:gd name="T9" fmla="*/ 11 h 12"/>
                <a:gd name="T10" fmla="*/ 15 w 15"/>
                <a:gd name="T11" fmla="*/ 2 h 12"/>
                <a:gd name="T12" fmla="*/ 14 w 15"/>
                <a:gd name="T13" fmla="*/ 0 h 12"/>
                <a:gd name="T14" fmla="*/ 13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3" y="0"/>
                  </a:moveTo>
                  <a:cubicBezTo>
                    <a:pt x="12" y="1"/>
                    <a:pt x="11" y="2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7" y="5"/>
                    <a:pt x="4" y="7"/>
                    <a:pt x="1" y="9"/>
                  </a:cubicBezTo>
                  <a:cubicBezTo>
                    <a:pt x="0" y="10"/>
                    <a:pt x="1" y="12"/>
                    <a:pt x="2" y="11"/>
                  </a:cubicBezTo>
                  <a:cubicBezTo>
                    <a:pt x="7" y="8"/>
                    <a:pt x="11" y="5"/>
                    <a:pt x="15" y="2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2" name="Freeform 297"/>
            <p:cNvSpPr/>
            <p:nvPr/>
          </p:nvSpPr>
          <p:spPr bwMode="auto">
            <a:xfrm>
              <a:off x="3567" y="2321"/>
              <a:ext cx="34" cy="31"/>
            </a:xfrm>
            <a:custGeom>
              <a:avLst/>
              <a:gdLst>
                <a:gd name="T0" fmla="*/ 12 w 14"/>
                <a:gd name="T1" fmla="*/ 0 h 13"/>
                <a:gd name="T2" fmla="*/ 1 w 14"/>
                <a:gd name="T3" fmla="*/ 11 h 13"/>
                <a:gd name="T4" fmla="*/ 3 w 14"/>
                <a:gd name="T5" fmla="*/ 12 h 13"/>
                <a:gd name="T6" fmla="*/ 13 w 14"/>
                <a:gd name="T7" fmla="*/ 2 h 13"/>
                <a:gd name="T8" fmla="*/ 13 w 14"/>
                <a:gd name="T9" fmla="*/ 0 h 13"/>
                <a:gd name="T10" fmla="*/ 12 w 1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2" y="0"/>
                  </a:moveTo>
                  <a:cubicBezTo>
                    <a:pt x="8" y="3"/>
                    <a:pt x="5" y="7"/>
                    <a:pt x="1" y="11"/>
                  </a:cubicBezTo>
                  <a:cubicBezTo>
                    <a:pt x="0" y="12"/>
                    <a:pt x="2" y="13"/>
                    <a:pt x="3" y="12"/>
                  </a:cubicBezTo>
                  <a:cubicBezTo>
                    <a:pt x="6" y="9"/>
                    <a:pt x="9" y="5"/>
                    <a:pt x="13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3" name="Freeform 298"/>
            <p:cNvSpPr/>
            <p:nvPr/>
          </p:nvSpPr>
          <p:spPr bwMode="auto">
            <a:xfrm>
              <a:off x="3570" y="2321"/>
              <a:ext cx="55" cy="53"/>
            </a:xfrm>
            <a:custGeom>
              <a:avLst/>
              <a:gdLst>
                <a:gd name="T0" fmla="*/ 21 w 23"/>
                <a:gd name="T1" fmla="*/ 0 h 22"/>
                <a:gd name="T2" fmla="*/ 17 w 23"/>
                <a:gd name="T3" fmla="*/ 4 h 22"/>
                <a:gd name="T4" fmla="*/ 11 w 23"/>
                <a:gd name="T5" fmla="*/ 9 h 22"/>
                <a:gd name="T6" fmla="*/ 0 w 23"/>
                <a:gd name="T7" fmla="*/ 20 h 22"/>
                <a:gd name="T8" fmla="*/ 2 w 23"/>
                <a:gd name="T9" fmla="*/ 21 h 22"/>
                <a:gd name="T10" fmla="*/ 12 w 23"/>
                <a:gd name="T11" fmla="*/ 11 h 22"/>
                <a:gd name="T12" fmla="*/ 18 w 23"/>
                <a:gd name="T13" fmla="*/ 6 h 22"/>
                <a:gd name="T14" fmla="*/ 22 w 23"/>
                <a:gd name="T15" fmla="*/ 2 h 22"/>
                <a:gd name="T16" fmla="*/ 22 w 23"/>
                <a:gd name="T17" fmla="*/ 2 h 22"/>
                <a:gd name="T18" fmla="*/ 22 w 23"/>
                <a:gd name="T19" fmla="*/ 0 h 22"/>
                <a:gd name="T20" fmla="*/ 21 w 23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2">
                  <a:moveTo>
                    <a:pt x="21" y="0"/>
                  </a:moveTo>
                  <a:cubicBezTo>
                    <a:pt x="20" y="1"/>
                    <a:pt x="19" y="3"/>
                    <a:pt x="17" y="4"/>
                  </a:cubicBezTo>
                  <a:cubicBezTo>
                    <a:pt x="15" y="6"/>
                    <a:pt x="13" y="8"/>
                    <a:pt x="11" y="9"/>
                  </a:cubicBezTo>
                  <a:cubicBezTo>
                    <a:pt x="8" y="13"/>
                    <a:pt x="4" y="16"/>
                    <a:pt x="0" y="20"/>
                  </a:cubicBezTo>
                  <a:cubicBezTo>
                    <a:pt x="0" y="21"/>
                    <a:pt x="1" y="22"/>
                    <a:pt x="2" y="21"/>
                  </a:cubicBezTo>
                  <a:cubicBezTo>
                    <a:pt x="5" y="18"/>
                    <a:pt x="9" y="14"/>
                    <a:pt x="12" y="11"/>
                  </a:cubicBezTo>
                  <a:cubicBezTo>
                    <a:pt x="14" y="10"/>
                    <a:pt x="16" y="8"/>
                    <a:pt x="18" y="6"/>
                  </a:cubicBezTo>
                  <a:cubicBezTo>
                    <a:pt x="19" y="5"/>
                    <a:pt x="21" y="3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4" name="Freeform 299"/>
            <p:cNvSpPr/>
            <p:nvPr/>
          </p:nvSpPr>
          <p:spPr bwMode="auto">
            <a:xfrm>
              <a:off x="3567" y="2319"/>
              <a:ext cx="91" cy="81"/>
            </a:xfrm>
            <a:custGeom>
              <a:avLst/>
              <a:gdLst>
                <a:gd name="T0" fmla="*/ 36 w 38"/>
                <a:gd name="T1" fmla="*/ 1 h 34"/>
                <a:gd name="T2" fmla="*/ 28 w 38"/>
                <a:gd name="T3" fmla="*/ 7 h 34"/>
                <a:gd name="T4" fmla="*/ 19 w 38"/>
                <a:gd name="T5" fmla="*/ 16 h 34"/>
                <a:gd name="T6" fmla="*/ 2 w 38"/>
                <a:gd name="T7" fmla="*/ 31 h 34"/>
                <a:gd name="T8" fmla="*/ 1 w 38"/>
                <a:gd name="T9" fmla="*/ 32 h 34"/>
                <a:gd name="T10" fmla="*/ 2 w 38"/>
                <a:gd name="T11" fmla="*/ 34 h 34"/>
                <a:gd name="T12" fmla="*/ 20 w 38"/>
                <a:gd name="T13" fmla="*/ 18 h 34"/>
                <a:gd name="T14" fmla="*/ 29 w 38"/>
                <a:gd name="T15" fmla="*/ 9 h 34"/>
                <a:gd name="T16" fmla="*/ 37 w 38"/>
                <a:gd name="T17" fmla="*/ 2 h 34"/>
                <a:gd name="T18" fmla="*/ 36 w 38"/>
                <a:gd name="T19" fmla="*/ 0 h 34"/>
                <a:gd name="T20" fmla="*/ 36 w 38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4">
                  <a:moveTo>
                    <a:pt x="36" y="1"/>
                  </a:moveTo>
                  <a:cubicBezTo>
                    <a:pt x="34" y="3"/>
                    <a:pt x="31" y="5"/>
                    <a:pt x="28" y="7"/>
                  </a:cubicBezTo>
                  <a:cubicBezTo>
                    <a:pt x="25" y="10"/>
                    <a:pt x="22" y="13"/>
                    <a:pt x="19" y="16"/>
                  </a:cubicBezTo>
                  <a:cubicBezTo>
                    <a:pt x="14" y="21"/>
                    <a:pt x="8" y="26"/>
                    <a:pt x="2" y="31"/>
                  </a:cubicBezTo>
                  <a:cubicBezTo>
                    <a:pt x="2" y="31"/>
                    <a:pt x="2" y="32"/>
                    <a:pt x="1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8" y="29"/>
                    <a:pt x="14" y="23"/>
                    <a:pt x="20" y="18"/>
                  </a:cubicBezTo>
                  <a:cubicBezTo>
                    <a:pt x="23" y="15"/>
                    <a:pt x="26" y="12"/>
                    <a:pt x="29" y="9"/>
                  </a:cubicBezTo>
                  <a:cubicBezTo>
                    <a:pt x="32" y="7"/>
                    <a:pt x="35" y="5"/>
                    <a:pt x="37" y="2"/>
                  </a:cubicBezTo>
                  <a:cubicBezTo>
                    <a:pt x="38" y="1"/>
                    <a:pt x="37" y="0"/>
                    <a:pt x="36" y="0"/>
                  </a:cubicBezTo>
                  <a:cubicBezTo>
                    <a:pt x="36" y="0"/>
                    <a:pt x="36" y="1"/>
                    <a:pt x="3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5" name="Freeform 300"/>
            <p:cNvSpPr>
              <a:spLocks noEditPoints="1"/>
            </p:cNvSpPr>
            <p:nvPr/>
          </p:nvSpPr>
          <p:spPr bwMode="auto">
            <a:xfrm>
              <a:off x="3567" y="2343"/>
              <a:ext cx="105" cy="83"/>
            </a:xfrm>
            <a:custGeom>
              <a:avLst/>
              <a:gdLst>
                <a:gd name="T0" fmla="*/ 42 w 44"/>
                <a:gd name="T1" fmla="*/ 0 h 35"/>
                <a:gd name="T2" fmla="*/ 31 w 44"/>
                <a:gd name="T3" fmla="*/ 8 h 35"/>
                <a:gd name="T4" fmla="*/ 31 w 44"/>
                <a:gd name="T5" fmla="*/ 8 h 35"/>
                <a:gd name="T6" fmla="*/ 16 w 44"/>
                <a:gd name="T7" fmla="*/ 20 h 35"/>
                <a:gd name="T8" fmla="*/ 1 w 44"/>
                <a:gd name="T9" fmla="*/ 33 h 35"/>
                <a:gd name="T10" fmla="*/ 2 w 44"/>
                <a:gd name="T11" fmla="*/ 35 h 35"/>
                <a:gd name="T12" fmla="*/ 25 w 44"/>
                <a:gd name="T13" fmla="*/ 15 h 35"/>
                <a:gd name="T14" fmla="*/ 25 w 44"/>
                <a:gd name="T15" fmla="*/ 16 h 35"/>
                <a:gd name="T16" fmla="*/ 37 w 44"/>
                <a:gd name="T17" fmla="*/ 7 h 35"/>
                <a:gd name="T18" fmla="*/ 43 w 44"/>
                <a:gd name="T19" fmla="*/ 2 h 35"/>
                <a:gd name="T20" fmla="*/ 43 w 44"/>
                <a:gd name="T21" fmla="*/ 0 h 35"/>
                <a:gd name="T22" fmla="*/ 42 w 44"/>
                <a:gd name="T23" fmla="*/ 0 h 35"/>
                <a:gd name="T24" fmla="*/ 37 w 44"/>
                <a:gd name="T25" fmla="*/ 6 h 35"/>
                <a:gd name="T26" fmla="*/ 37 w 44"/>
                <a:gd name="T27" fmla="*/ 6 h 35"/>
                <a:gd name="T28" fmla="*/ 37 w 44"/>
                <a:gd name="T2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35">
                  <a:moveTo>
                    <a:pt x="42" y="0"/>
                  </a:moveTo>
                  <a:cubicBezTo>
                    <a:pt x="38" y="3"/>
                    <a:pt x="35" y="6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6" y="12"/>
                    <a:pt x="21" y="16"/>
                    <a:pt x="16" y="20"/>
                  </a:cubicBezTo>
                  <a:cubicBezTo>
                    <a:pt x="11" y="24"/>
                    <a:pt x="6" y="29"/>
                    <a:pt x="1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10" y="28"/>
                    <a:pt x="17" y="22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9" y="13"/>
                    <a:pt x="33" y="10"/>
                    <a:pt x="37" y="7"/>
                  </a:cubicBezTo>
                  <a:cubicBezTo>
                    <a:pt x="39" y="5"/>
                    <a:pt x="41" y="3"/>
                    <a:pt x="43" y="2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moveTo>
                    <a:pt x="37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6" name="Freeform 301"/>
            <p:cNvSpPr>
              <a:spLocks noEditPoints="1"/>
            </p:cNvSpPr>
            <p:nvPr/>
          </p:nvSpPr>
          <p:spPr bwMode="auto">
            <a:xfrm>
              <a:off x="3596" y="2376"/>
              <a:ext cx="79" cy="65"/>
            </a:xfrm>
            <a:custGeom>
              <a:avLst/>
              <a:gdLst>
                <a:gd name="T0" fmla="*/ 31 w 33"/>
                <a:gd name="T1" fmla="*/ 0 h 27"/>
                <a:gd name="T2" fmla="*/ 24 w 33"/>
                <a:gd name="T3" fmla="*/ 4 h 27"/>
                <a:gd name="T4" fmla="*/ 16 w 33"/>
                <a:gd name="T5" fmla="*/ 11 h 27"/>
                <a:gd name="T6" fmla="*/ 0 w 33"/>
                <a:gd name="T7" fmla="*/ 25 h 27"/>
                <a:gd name="T8" fmla="*/ 2 w 33"/>
                <a:gd name="T9" fmla="*/ 26 h 27"/>
                <a:gd name="T10" fmla="*/ 28 w 33"/>
                <a:gd name="T11" fmla="*/ 4 h 27"/>
                <a:gd name="T12" fmla="*/ 31 w 33"/>
                <a:gd name="T13" fmla="*/ 2 h 27"/>
                <a:gd name="T14" fmla="*/ 32 w 33"/>
                <a:gd name="T15" fmla="*/ 2 h 27"/>
                <a:gd name="T16" fmla="*/ 32 w 33"/>
                <a:gd name="T17" fmla="*/ 0 h 27"/>
                <a:gd name="T18" fmla="*/ 31 w 33"/>
                <a:gd name="T19" fmla="*/ 0 h 27"/>
                <a:gd name="T20" fmla="*/ 28 w 33"/>
                <a:gd name="T21" fmla="*/ 4 h 27"/>
                <a:gd name="T22" fmla="*/ 28 w 33"/>
                <a:gd name="T23" fmla="*/ 4 h 27"/>
                <a:gd name="T24" fmla="*/ 28 w 33"/>
                <a:gd name="T2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7">
                  <a:moveTo>
                    <a:pt x="31" y="0"/>
                  </a:moveTo>
                  <a:cubicBezTo>
                    <a:pt x="29" y="1"/>
                    <a:pt x="26" y="3"/>
                    <a:pt x="24" y="4"/>
                  </a:cubicBezTo>
                  <a:cubicBezTo>
                    <a:pt x="22" y="7"/>
                    <a:pt x="19" y="9"/>
                    <a:pt x="16" y="11"/>
                  </a:cubicBezTo>
                  <a:cubicBezTo>
                    <a:pt x="11" y="15"/>
                    <a:pt x="5" y="20"/>
                    <a:pt x="0" y="25"/>
                  </a:cubicBezTo>
                  <a:cubicBezTo>
                    <a:pt x="0" y="26"/>
                    <a:pt x="1" y="27"/>
                    <a:pt x="2" y="26"/>
                  </a:cubicBezTo>
                  <a:cubicBezTo>
                    <a:pt x="10" y="18"/>
                    <a:pt x="19" y="11"/>
                    <a:pt x="28" y="4"/>
                  </a:cubicBezTo>
                  <a:cubicBezTo>
                    <a:pt x="29" y="3"/>
                    <a:pt x="30" y="2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7" name="Freeform 302"/>
            <p:cNvSpPr/>
            <p:nvPr/>
          </p:nvSpPr>
          <p:spPr bwMode="auto">
            <a:xfrm>
              <a:off x="3634" y="2407"/>
              <a:ext cx="43" cy="34"/>
            </a:xfrm>
            <a:custGeom>
              <a:avLst/>
              <a:gdLst>
                <a:gd name="T0" fmla="*/ 16 w 18"/>
                <a:gd name="T1" fmla="*/ 0 h 14"/>
                <a:gd name="T2" fmla="*/ 9 w 18"/>
                <a:gd name="T3" fmla="*/ 5 h 14"/>
                <a:gd name="T4" fmla="*/ 1 w 18"/>
                <a:gd name="T5" fmla="*/ 12 h 14"/>
                <a:gd name="T6" fmla="*/ 3 w 18"/>
                <a:gd name="T7" fmla="*/ 13 h 14"/>
                <a:gd name="T8" fmla="*/ 16 w 18"/>
                <a:gd name="T9" fmla="*/ 2 h 14"/>
                <a:gd name="T10" fmla="*/ 17 w 18"/>
                <a:gd name="T11" fmla="*/ 1 h 14"/>
                <a:gd name="T12" fmla="*/ 16 w 18"/>
                <a:gd name="T13" fmla="*/ 0 h 14"/>
                <a:gd name="T14" fmla="*/ 16 w 1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16" y="0"/>
                  </a:moveTo>
                  <a:cubicBezTo>
                    <a:pt x="13" y="1"/>
                    <a:pt x="11" y="3"/>
                    <a:pt x="9" y="5"/>
                  </a:cubicBezTo>
                  <a:cubicBezTo>
                    <a:pt x="6" y="7"/>
                    <a:pt x="4" y="9"/>
                    <a:pt x="1" y="12"/>
                  </a:cubicBezTo>
                  <a:cubicBezTo>
                    <a:pt x="0" y="12"/>
                    <a:pt x="2" y="14"/>
                    <a:pt x="3" y="13"/>
                  </a:cubicBezTo>
                  <a:cubicBezTo>
                    <a:pt x="7" y="9"/>
                    <a:pt x="11" y="6"/>
                    <a:pt x="16" y="2"/>
                  </a:cubicBezTo>
                  <a:cubicBezTo>
                    <a:pt x="16" y="2"/>
                    <a:pt x="16" y="2"/>
                    <a:pt x="17" y="1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8" name="Freeform 303"/>
            <p:cNvSpPr/>
            <p:nvPr/>
          </p:nvSpPr>
          <p:spPr bwMode="auto">
            <a:xfrm>
              <a:off x="3751" y="2247"/>
              <a:ext cx="54" cy="50"/>
            </a:xfrm>
            <a:custGeom>
              <a:avLst/>
              <a:gdLst>
                <a:gd name="T0" fmla="*/ 21 w 23"/>
                <a:gd name="T1" fmla="*/ 0 h 21"/>
                <a:gd name="T2" fmla="*/ 12 w 23"/>
                <a:gd name="T3" fmla="*/ 9 h 21"/>
                <a:gd name="T4" fmla="*/ 1 w 23"/>
                <a:gd name="T5" fmla="*/ 19 h 21"/>
                <a:gd name="T6" fmla="*/ 2 w 23"/>
                <a:gd name="T7" fmla="*/ 20 h 21"/>
                <a:gd name="T8" fmla="*/ 12 w 23"/>
                <a:gd name="T9" fmla="*/ 11 h 21"/>
                <a:gd name="T10" fmla="*/ 21 w 23"/>
                <a:gd name="T11" fmla="*/ 2 h 21"/>
                <a:gd name="T12" fmla="*/ 22 w 23"/>
                <a:gd name="T13" fmla="*/ 1 h 21"/>
                <a:gd name="T14" fmla="*/ 22 w 23"/>
                <a:gd name="T15" fmla="*/ 0 h 21"/>
                <a:gd name="T16" fmla="*/ 21 w 23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21" y="0"/>
                  </a:moveTo>
                  <a:cubicBezTo>
                    <a:pt x="17" y="2"/>
                    <a:pt x="15" y="6"/>
                    <a:pt x="12" y="9"/>
                  </a:cubicBezTo>
                  <a:cubicBezTo>
                    <a:pt x="8" y="12"/>
                    <a:pt x="4" y="16"/>
                    <a:pt x="1" y="19"/>
                  </a:cubicBezTo>
                  <a:cubicBezTo>
                    <a:pt x="0" y="20"/>
                    <a:pt x="1" y="21"/>
                    <a:pt x="2" y="20"/>
                  </a:cubicBezTo>
                  <a:cubicBezTo>
                    <a:pt x="5" y="17"/>
                    <a:pt x="9" y="14"/>
                    <a:pt x="12" y="11"/>
                  </a:cubicBezTo>
                  <a:cubicBezTo>
                    <a:pt x="15" y="8"/>
                    <a:pt x="18" y="4"/>
                    <a:pt x="21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9" name="Freeform 304"/>
            <p:cNvSpPr>
              <a:spLocks noEditPoints="1"/>
            </p:cNvSpPr>
            <p:nvPr/>
          </p:nvSpPr>
          <p:spPr bwMode="auto">
            <a:xfrm>
              <a:off x="3748" y="2242"/>
              <a:ext cx="103" cy="94"/>
            </a:xfrm>
            <a:custGeom>
              <a:avLst/>
              <a:gdLst>
                <a:gd name="T0" fmla="*/ 41 w 43"/>
                <a:gd name="T1" fmla="*/ 0 h 39"/>
                <a:gd name="T2" fmla="*/ 32 w 43"/>
                <a:gd name="T3" fmla="*/ 8 h 39"/>
                <a:gd name="T4" fmla="*/ 22 w 43"/>
                <a:gd name="T5" fmla="*/ 18 h 39"/>
                <a:gd name="T6" fmla="*/ 11 w 43"/>
                <a:gd name="T7" fmla="*/ 27 h 39"/>
                <a:gd name="T8" fmla="*/ 6 w 43"/>
                <a:gd name="T9" fmla="*/ 32 h 39"/>
                <a:gd name="T10" fmla="*/ 2 w 43"/>
                <a:gd name="T11" fmla="*/ 36 h 39"/>
                <a:gd name="T12" fmla="*/ 2 w 43"/>
                <a:gd name="T13" fmla="*/ 36 h 39"/>
                <a:gd name="T14" fmla="*/ 3 w 43"/>
                <a:gd name="T15" fmla="*/ 38 h 39"/>
                <a:gd name="T16" fmla="*/ 11 w 43"/>
                <a:gd name="T17" fmla="*/ 30 h 39"/>
                <a:gd name="T18" fmla="*/ 21 w 43"/>
                <a:gd name="T19" fmla="*/ 21 h 39"/>
                <a:gd name="T20" fmla="*/ 31 w 43"/>
                <a:gd name="T21" fmla="*/ 12 h 39"/>
                <a:gd name="T22" fmla="*/ 41 w 43"/>
                <a:gd name="T23" fmla="*/ 3 h 39"/>
                <a:gd name="T24" fmla="*/ 42 w 43"/>
                <a:gd name="T25" fmla="*/ 2 h 39"/>
                <a:gd name="T26" fmla="*/ 42 w 43"/>
                <a:gd name="T27" fmla="*/ 0 h 39"/>
                <a:gd name="T28" fmla="*/ 41 w 43"/>
                <a:gd name="T29" fmla="*/ 0 h 39"/>
                <a:gd name="T30" fmla="*/ 41 w 43"/>
                <a:gd name="T31" fmla="*/ 3 h 39"/>
                <a:gd name="T32" fmla="*/ 41 w 43"/>
                <a:gd name="T33" fmla="*/ 3 h 39"/>
                <a:gd name="T34" fmla="*/ 41 w 43"/>
                <a:gd name="T3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39">
                  <a:moveTo>
                    <a:pt x="41" y="0"/>
                  </a:moveTo>
                  <a:cubicBezTo>
                    <a:pt x="38" y="3"/>
                    <a:pt x="35" y="6"/>
                    <a:pt x="32" y="8"/>
                  </a:cubicBezTo>
                  <a:cubicBezTo>
                    <a:pt x="29" y="11"/>
                    <a:pt x="25" y="15"/>
                    <a:pt x="22" y="18"/>
                  </a:cubicBezTo>
                  <a:cubicBezTo>
                    <a:pt x="18" y="21"/>
                    <a:pt x="15" y="24"/>
                    <a:pt x="11" y="27"/>
                  </a:cubicBezTo>
                  <a:cubicBezTo>
                    <a:pt x="10" y="28"/>
                    <a:pt x="8" y="30"/>
                    <a:pt x="6" y="32"/>
                  </a:cubicBezTo>
                  <a:cubicBezTo>
                    <a:pt x="5" y="33"/>
                    <a:pt x="4" y="35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7"/>
                    <a:pt x="1" y="39"/>
                    <a:pt x="3" y="38"/>
                  </a:cubicBezTo>
                  <a:cubicBezTo>
                    <a:pt x="6" y="36"/>
                    <a:pt x="8" y="32"/>
                    <a:pt x="11" y="30"/>
                  </a:cubicBezTo>
                  <a:cubicBezTo>
                    <a:pt x="14" y="27"/>
                    <a:pt x="18" y="24"/>
                    <a:pt x="21" y="21"/>
                  </a:cubicBezTo>
                  <a:cubicBezTo>
                    <a:pt x="24" y="18"/>
                    <a:pt x="28" y="15"/>
                    <a:pt x="31" y="12"/>
                  </a:cubicBezTo>
                  <a:cubicBezTo>
                    <a:pt x="34" y="9"/>
                    <a:pt x="38" y="6"/>
                    <a:pt x="41" y="3"/>
                  </a:cubicBezTo>
                  <a:cubicBezTo>
                    <a:pt x="41" y="3"/>
                    <a:pt x="42" y="2"/>
                    <a:pt x="42" y="2"/>
                  </a:cubicBezTo>
                  <a:cubicBezTo>
                    <a:pt x="43" y="1"/>
                    <a:pt x="43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moveTo>
                    <a:pt x="41" y="3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0" name="Freeform 305"/>
            <p:cNvSpPr/>
            <p:nvPr/>
          </p:nvSpPr>
          <p:spPr bwMode="auto">
            <a:xfrm>
              <a:off x="3748" y="2278"/>
              <a:ext cx="117" cy="86"/>
            </a:xfrm>
            <a:custGeom>
              <a:avLst/>
              <a:gdLst>
                <a:gd name="T0" fmla="*/ 47 w 49"/>
                <a:gd name="T1" fmla="*/ 0 h 36"/>
                <a:gd name="T2" fmla="*/ 45 w 49"/>
                <a:gd name="T3" fmla="*/ 2 h 36"/>
                <a:gd name="T4" fmla="*/ 35 w 49"/>
                <a:gd name="T5" fmla="*/ 8 h 36"/>
                <a:gd name="T6" fmla="*/ 23 w 49"/>
                <a:gd name="T7" fmla="*/ 17 h 36"/>
                <a:gd name="T8" fmla="*/ 1 w 49"/>
                <a:gd name="T9" fmla="*/ 34 h 36"/>
                <a:gd name="T10" fmla="*/ 2 w 49"/>
                <a:gd name="T11" fmla="*/ 35 h 36"/>
                <a:gd name="T12" fmla="*/ 11 w 49"/>
                <a:gd name="T13" fmla="*/ 28 h 36"/>
                <a:gd name="T14" fmla="*/ 10 w 49"/>
                <a:gd name="T15" fmla="*/ 29 h 36"/>
                <a:gd name="T16" fmla="*/ 30 w 49"/>
                <a:gd name="T17" fmla="*/ 14 h 36"/>
                <a:gd name="T18" fmla="*/ 40 w 49"/>
                <a:gd name="T19" fmla="*/ 8 h 36"/>
                <a:gd name="T20" fmla="*/ 48 w 49"/>
                <a:gd name="T21" fmla="*/ 2 h 36"/>
                <a:gd name="T22" fmla="*/ 48 w 49"/>
                <a:gd name="T23" fmla="*/ 0 h 36"/>
                <a:gd name="T24" fmla="*/ 47 w 49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36">
                  <a:moveTo>
                    <a:pt x="47" y="0"/>
                  </a:moveTo>
                  <a:cubicBezTo>
                    <a:pt x="46" y="1"/>
                    <a:pt x="46" y="2"/>
                    <a:pt x="45" y="2"/>
                  </a:cubicBezTo>
                  <a:cubicBezTo>
                    <a:pt x="42" y="5"/>
                    <a:pt x="38" y="6"/>
                    <a:pt x="35" y="8"/>
                  </a:cubicBezTo>
                  <a:cubicBezTo>
                    <a:pt x="31" y="11"/>
                    <a:pt x="27" y="14"/>
                    <a:pt x="23" y="17"/>
                  </a:cubicBezTo>
                  <a:cubicBezTo>
                    <a:pt x="16" y="22"/>
                    <a:pt x="8" y="28"/>
                    <a:pt x="1" y="34"/>
                  </a:cubicBezTo>
                  <a:cubicBezTo>
                    <a:pt x="0" y="34"/>
                    <a:pt x="1" y="36"/>
                    <a:pt x="2" y="35"/>
                  </a:cubicBezTo>
                  <a:cubicBezTo>
                    <a:pt x="5" y="33"/>
                    <a:pt x="8" y="31"/>
                    <a:pt x="11" y="28"/>
                  </a:cubicBezTo>
                  <a:cubicBezTo>
                    <a:pt x="11" y="28"/>
                    <a:pt x="11" y="28"/>
                    <a:pt x="10" y="29"/>
                  </a:cubicBezTo>
                  <a:cubicBezTo>
                    <a:pt x="17" y="24"/>
                    <a:pt x="24" y="19"/>
                    <a:pt x="30" y="14"/>
                  </a:cubicBezTo>
                  <a:cubicBezTo>
                    <a:pt x="33" y="12"/>
                    <a:pt x="37" y="10"/>
                    <a:pt x="40" y="8"/>
                  </a:cubicBezTo>
                  <a:cubicBezTo>
                    <a:pt x="43" y="6"/>
                    <a:pt x="46" y="4"/>
                    <a:pt x="48" y="2"/>
                  </a:cubicBezTo>
                  <a:cubicBezTo>
                    <a:pt x="49" y="1"/>
                    <a:pt x="48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1" name="Freeform 306"/>
            <p:cNvSpPr>
              <a:spLocks noEditPoints="1"/>
            </p:cNvSpPr>
            <p:nvPr/>
          </p:nvSpPr>
          <p:spPr bwMode="auto">
            <a:xfrm>
              <a:off x="3748" y="2314"/>
              <a:ext cx="117" cy="81"/>
            </a:xfrm>
            <a:custGeom>
              <a:avLst/>
              <a:gdLst>
                <a:gd name="T0" fmla="*/ 47 w 49"/>
                <a:gd name="T1" fmla="*/ 1 h 34"/>
                <a:gd name="T2" fmla="*/ 47 w 49"/>
                <a:gd name="T3" fmla="*/ 1 h 34"/>
                <a:gd name="T4" fmla="*/ 36 w 49"/>
                <a:gd name="T5" fmla="*/ 8 h 34"/>
                <a:gd name="T6" fmla="*/ 24 w 49"/>
                <a:gd name="T7" fmla="*/ 16 h 34"/>
                <a:gd name="T8" fmla="*/ 13 w 49"/>
                <a:gd name="T9" fmla="*/ 24 h 34"/>
                <a:gd name="T10" fmla="*/ 1 w 49"/>
                <a:gd name="T11" fmla="*/ 32 h 34"/>
                <a:gd name="T12" fmla="*/ 2 w 49"/>
                <a:gd name="T13" fmla="*/ 34 h 34"/>
                <a:gd name="T14" fmla="*/ 13 w 49"/>
                <a:gd name="T15" fmla="*/ 26 h 34"/>
                <a:gd name="T16" fmla="*/ 25 w 49"/>
                <a:gd name="T17" fmla="*/ 18 h 34"/>
                <a:gd name="T18" fmla="*/ 38 w 49"/>
                <a:gd name="T19" fmla="*/ 9 h 34"/>
                <a:gd name="T20" fmla="*/ 43 w 49"/>
                <a:gd name="T21" fmla="*/ 6 h 34"/>
                <a:gd name="T22" fmla="*/ 49 w 49"/>
                <a:gd name="T23" fmla="*/ 2 h 34"/>
                <a:gd name="T24" fmla="*/ 48 w 49"/>
                <a:gd name="T25" fmla="*/ 0 h 34"/>
                <a:gd name="T26" fmla="*/ 47 w 49"/>
                <a:gd name="T27" fmla="*/ 1 h 34"/>
                <a:gd name="T28" fmla="*/ 47 w 49"/>
                <a:gd name="T29" fmla="*/ 1 h 34"/>
                <a:gd name="T30" fmla="*/ 47 w 49"/>
                <a:gd name="T31" fmla="*/ 1 h 34"/>
                <a:gd name="T32" fmla="*/ 47 w 49"/>
                <a:gd name="T3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4"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3" y="4"/>
                    <a:pt x="39" y="6"/>
                    <a:pt x="36" y="8"/>
                  </a:cubicBezTo>
                  <a:cubicBezTo>
                    <a:pt x="32" y="11"/>
                    <a:pt x="28" y="14"/>
                    <a:pt x="24" y="16"/>
                  </a:cubicBezTo>
                  <a:cubicBezTo>
                    <a:pt x="20" y="19"/>
                    <a:pt x="16" y="21"/>
                    <a:pt x="13" y="24"/>
                  </a:cubicBezTo>
                  <a:cubicBezTo>
                    <a:pt x="9" y="27"/>
                    <a:pt x="5" y="29"/>
                    <a:pt x="1" y="32"/>
                  </a:cubicBezTo>
                  <a:cubicBezTo>
                    <a:pt x="0" y="32"/>
                    <a:pt x="1" y="34"/>
                    <a:pt x="2" y="34"/>
                  </a:cubicBezTo>
                  <a:cubicBezTo>
                    <a:pt x="6" y="31"/>
                    <a:pt x="10" y="28"/>
                    <a:pt x="13" y="26"/>
                  </a:cubicBezTo>
                  <a:cubicBezTo>
                    <a:pt x="17" y="23"/>
                    <a:pt x="21" y="20"/>
                    <a:pt x="25" y="18"/>
                  </a:cubicBezTo>
                  <a:cubicBezTo>
                    <a:pt x="29" y="15"/>
                    <a:pt x="33" y="12"/>
                    <a:pt x="38" y="9"/>
                  </a:cubicBezTo>
                  <a:cubicBezTo>
                    <a:pt x="39" y="8"/>
                    <a:pt x="41" y="7"/>
                    <a:pt x="43" y="6"/>
                  </a:cubicBezTo>
                  <a:cubicBezTo>
                    <a:pt x="45" y="5"/>
                    <a:pt x="47" y="4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48" y="0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2" name="Freeform 307"/>
            <p:cNvSpPr/>
            <p:nvPr/>
          </p:nvSpPr>
          <p:spPr bwMode="auto">
            <a:xfrm>
              <a:off x="3748" y="2350"/>
              <a:ext cx="115" cy="81"/>
            </a:xfrm>
            <a:custGeom>
              <a:avLst/>
              <a:gdLst>
                <a:gd name="T0" fmla="*/ 46 w 48"/>
                <a:gd name="T1" fmla="*/ 0 h 34"/>
                <a:gd name="T2" fmla="*/ 1 w 48"/>
                <a:gd name="T3" fmla="*/ 31 h 34"/>
                <a:gd name="T4" fmla="*/ 2 w 48"/>
                <a:gd name="T5" fmla="*/ 33 h 34"/>
                <a:gd name="T6" fmla="*/ 47 w 48"/>
                <a:gd name="T7" fmla="*/ 2 h 34"/>
                <a:gd name="T8" fmla="*/ 47 w 48"/>
                <a:gd name="T9" fmla="*/ 0 h 34"/>
                <a:gd name="T10" fmla="*/ 46 w 4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4">
                  <a:moveTo>
                    <a:pt x="46" y="0"/>
                  </a:moveTo>
                  <a:cubicBezTo>
                    <a:pt x="31" y="11"/>
                    <a:pt x="16" y="20"/>
                    <a:pt x="1" y="31"/>
                  </a:cubicBezTo>
                  <a:cubicBezTo>
                    <a:pt x="0" y="32"/>
                    <a:pt x="1" y="34"/>
                    <a:pt x="2" y="33"/>
                  </a:cubicBezTo>
                  <a:cubicBezTo>
                    <a:pt x="17" y="22"/>
                    <a:pt x="32" y="12"/>
                    <a:pt x="47" y="2"/>
                  </a:cubicBezTo>
                  <a:cubicBezTo>
                    <a:pt x="48" y="1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3" name="Freeform 308"/>
            <p:cNvSpPr/>
            <p:nvPr/>
          </p:nvSpPr>
          <p:spPr bwMode="auto">
            <a:xfrm>
              <a:off x="3784" y="2383"/>
              <a:ext cx="79" cy="58"/>
            </a:xfrm>
            <a:custGeom>
              <a:avLst/>
              <a:gdLst>
                <a:gd name="T0" fmla="*/ 31 w 33"/>
                <a:gd name="T1" fmla="*/ 0 h 24"/>
                <a:gd name="T2" fmla="*/ 16 w 33"/>
                <a:gd name="T3" fmla="*/ 11 h 24"/>
                <a:gd name="T4" fmla="*/ 1 w 33"/>
                <a:gd name="T5" fmla="*/ 21 h 24"/>
                <a:gd name="T6" fmla="*/ 2 w 33"/>
                <a:gd name="T7" fmla="*/ 23 h 24"/>
                <a:gd name="T8" fmla="*/ 17 w 33"/>
                <a:gd name="T9" fmla="*/ 13 h 24"/>
                <a:gd name="T10" fmla="*/ 32 w 33"/>
                <a:gd name="T11" fmla="*/ 2 h 24"/>
                <a:gd name="T12" fmla="*/ 32 w 33"/>
                <a:gd name="T13" fmla="*/ 0 h 24"/>
                <a:gd name="T14" fmla="*/ 31 w 3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4">
                  <a:moveTo>
                    <a:pt x="31" y="0"/>
                  </a:moveTo>
                  <a:cubicBezTo>
                    <a:pt x="26" y="4"/>
                    <a:pt x="21" y="7"/>
                    <a:pt x="16" y="11"/>
                  </a:cubicBezTo>
                  <a:cubicBezTo>
                    <a:pt x="11" y="14"/>
                    <a:pt x="7" y="18"/>
                    <a:pt x="1" y="21"/>
                  </a:cubicBezTo>
                  <a:cubicBezTo>
                    <a:pt x="0" y="22"/>
                    <a:pt x="1" y="24"/>
                    <a:pt x="2" y="23"/>
                  </a:cubicBezTo>
                  <a:cubicBezTo>
                    <a:pt x="7" y="20"/>
                    <a:pt x="12" y="16"/>
                    <a:pt x="17" y="13"/>
                  </a:cubicBezTo>
                  <a:cubicBezTo>
                    <a:pt x="22" y="9"/>
                    <a:pt x="27" y="5"/>
                    <a:pt x="32" y="2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4" name="Freeform 309"/>
            <p:cNvSpPr>
              <a:spLocks noEditPoints="1"/>
            </p:cNvSpPr>
            <p:nvPr/>
          </p:nvSpPr>
          <p:spPr bwMode="auto">
            <a:xfrm>
              <a:off x="3832" y="2412"/>
              <a:ext cx="28" cy="26"/>
            </a:xfrm>
            <a:custGeom>
              <a:avLst/>
              <a:gdLst>
                <a:gd name="T0" fmla="*/ 10 w 12"/>
                <a:gd name="T1" fmla="*/ 1 h 11"/>
                <a:gd name="T2" fmla="*/ 10 w 12"/>
                <a:gd name="T3" fmla="*/ 1 h 11"/>
                <a:gd name="T4" fmla="*/ 5 w 12"/>
                <a:gd name="T5" fmla="*/ 6 h 11"/>
                <a:gd name="T6" fmla="*/ 1 w 12"/>
                <a:gd name="T7" fmla="*/ 9 h 11"/>
                <a:gd name="T8" fmla="*/ 2 w 12"/>
                <a:gd name="T9" fmla="*/ 11 h 11"/>
                <a:gd name="T10" fmla="*/ 12 w 12"/>
                <a:gd name="T11" fmla="*/ 2 h 11"/>
                <a:gd name="T12" fmla="*/ 11 w 12"/>
                <a:gd name="T13" fmla="*/ 0 h 11"/>
                <a:gd name="T14" fmla="*/ 10 w 12"/>
                <a:gd name="T15" fmla="*/ 1 h 11"/>
                <a:gd name="T16" fmla="*/ 10 w 12"/>
                <a:gd name="T17" fmla="*/ 1 h 11"/>
                <a:gd name="T18" fmla="*/ 10 w 12"/>
                <a:gd name="T19" fmla="*/ 1 h 11"/>
                <a:gd name="T20" fmla="*/ 10 w 12"/>
                <a:gd name="T21" fmla="*/ 1 h 11"/>
                <a:gd name="T22" fmla="*/ 5 w 12"/>
                <a:gd name="T23" fmla="*/ 6 h 11"/>
                <a:gd name="T24" fmla="*/ 5 w 12"/>
                <a:gd name="T25" fmla="*/ 6 h 11"/>
                <a:gd name="T26" fmla="*/ 5 w 12"/>
                <a:gd name="T27" fmla="*/ 6 h 11"/>
                <a:gd name="T28" fmla="*/ 5 w 12"/>
                <a:gd name="T29" fmla="*/ 6 h 11"/>
                <a:gd name="T30" fmla="*/ 5 w 12"/>
                <a:gd name="T31" fmla="*/ 6 h 11"/>
                <a:gd name="T32" fmla="*/ 5 w 12"/>
                <a:gd name="T3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1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3"/>
                    <a:pt x="7" y="4"/>
                    <a:pt x="5" y="6"/>
                  </a:cubicBezTo>
                  <a:cubicBezTo>
                    <a:pt x="4" y="7"/>
                    <a:pt x="2" y="8"/>
                    <a:pt x="1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5" y="8"/>
                    <a:pt x="9" y="5"/>
                    <a:pt x="12" y="2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5" name="Freeform 310"/>
            <p:cNvSpPr/>
            <p:nvPr/>
          </p:nvSpPr>
          <p:spPr bwMode="auto">
            <a:xfrm>
              <a:off x="3989" y="2154"/>
              <a:ext cx="33" cy="29"/>
            </a:xfrm>
            <a:custGeom>
              <a:avLst/>
              <a:gdLst>
                <a:gd name="T0" fmla="*/ 12 w 14"/>
                <a:gd name="T1" fmla="*/ 1 h 12"/>
                <a:gd name="T2" fmla="*/ 1 w 14"/>
                <a:gd name="T3" fmla="*/ 10 h 12"/>
                <a:gd name="T4" fmla="*/ 2 w 14"/>
                <a:gd name="T5" fmla="*/ 11 h 12"/>
                <a:gd name="T6" fmla="*/ 9 w 14"/>
                <a:gd name="T7" fmla="*/ 5 h 12"/>
                <a:gd name="T8" fmla="*/ 12 w 14"/>
                <a:gd name="T9" fmla="*/ 3 h 12"/>
                <a:gd name="T10" fmla="*/ 13 w 14"/>
                <a:gd name="T11" fmla="*/ 2 h 12"/>
                <a:gd name="T12" fmla="*/ 13 w 14"/>
                <a:gd name="T13" fmla="*/ 0 h 12"/>
                <a:gd name="T14" fmla="*/ 12 w 14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2">
                  <a:moveTo>
                    <a:pt x="12" y="1"/>
                  </a:moveTo>
                  <a:cubicBezTo>
                    <a:pt x="8" y="2"/>
                    <a:pt x="4" y="6"/>
                    <a:pt x="1" y="10"/>
                  </a:cubicBezTo>
                  <a:cubicBezTo>
                    <a:pt x="0" y="11"/>
                    <a:pt x="2" y="12"/>
                    <a:pt x="2" y="11"/>
                  </a:cubicBezTo>
                  <a:cubicBezTo>
                    <a:pt x="4" y="9"/>
                    <a:pt x="6" y="7"/>
                    <a:pt x="9" y="5"/>
                  </a:cubicBezTo>
                  <a:cubicBezTo>
                    <a:pt x="10" y="4"/>
                    <a:pt x="11" y="3"/>
                    <a:pt x="12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4" y="2"/>
                    <a:pt x="14" y="0"/>
                    <a:pt x="13" y="0"/>
                  </a:cubicBezTo>
                  <a:cubicBezTo>
                    <a:pt x="13" y="0"/>
                    <a:pt x="13" y="0"/>
                    <a:pt x="1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6" name="Freeform 311"/>
            <p:cNvSpPr>
              <a:spLocks noEditPoints="1"/>
            </p:cNvSpPr>
            <p:nvPr/>
          </p:nvSpPr>
          <p:spPr bwMode="auto">
            <a:xfrm>
              <a:off x="3989" y="2154"/>
              <a:ext cx="71" cy="55"/>
            </a:xfrm>
            <a:custGeom>
              <a:avLst/>
              <a:gdLst>
                <a:gd name="T0" fmla="*/ 28 w 30"/>
                <a:gd name="T1" fmla="*/ 0 h 23"/>
                <a:gd name="T2" fmla="*/ 1 w 30"/>
                <a:gd name="T3" fmla="*/ 20 h 23"/>
                <a:gd name="T4" fmla="*/ 2 w 30"/>
                <a:gd name="T5" fmla="*/ 22 h 23"/>
                <a:gd name="T6" fmla="*/ 7 w 30"/>
                <a:gd name="T7" fmla="*/ 18 h 23"/>
                <a:gd name="T8" fmla="*/ 7 w 30"/>
                <a:gd name="T9" fmla="*/ 18 h 23"/>
                <a:gd name="T10" fmla="*/ 29 w 30"/>
                <a:gd name="T11" fmla="*/ 2 h 23"/>
                <a:gd name="T12" fmla="*/ 29 w 30"/>
                <a:gd name="T13" fmla="*/ 0 h 23"/>
                <a:gd name="T14" fmla="*/ 28 w 30"/>
                <a:gd name="T15" fmla="*/ 0 h 23"/>
                <a:gd name="T16" fmla="*/ 7 w 30"/>
                <a:gd name="T17" fmla="*/ 18 h 23"/>
                <a:gd name="T18" fmla="*/ 7 w 30"/>
                <a:gd name="T19" fmla="*/ 18 h 23"/>
                <a:gd name="T20" fmla="*/ 7 w 30"/>
                <a:gd name="T2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3">
                  <a:moveTo>
                    <a:pt x="28" y="0"/>
                  </a:moveTo>
                  <a:cubicBezTo>
                    <a:pt x="19" y="7"/>
                    <a:pt x="10" y="13"/>
                    <a:pt x="1" y="20"/>
                  </a:cubicBezTo>
                  <a:cubicBezTo>
                    <a:pt x="0" y="21"/>
                    <a:pt x="1" y="23"/>
                    <a:pt x="2" y="22"/>
                  </a:cubicBezTo>
                  <a:cubicBezTo>
                    <a:pt x="4" y="21"/>
                    <a:pt x="5" y="19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4" y="13"/>
                    <a:pt x="22" y="7"/>
                    <a:pt x="29" y="2"/>
                  </a:cubicBezTo>
                  <a:cubicBezTo>
                    <a:pt x="30" y="1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moveTo>
                    <a:pt x="7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7" name="Freeform 312"/>
            <p:cNvSpPr/>
            <p:nvPr/>
          </p:nvSpPr>
          <p:spPr bwMode="auto">
            <a:xfrm>
              <a:off x="3989" y="2164"/>
              <a:ext cx="114" cy="76"/>
            </a:xfrm>
            <a:custGeom>
              <a:avLst/>
              <a:gdLst>
                <a:gd name="T0" fmla="*/ 47 w 48"/>
                <a:gd name="T1" fmla="*/ 0 h 32"/>
                <a:gd name="T2" fmla="*/ 24 w 48"/>
                <a:gd name="T3" fmla="*/ 13 h 32"/>
                <a:gd name="T4" fmla="*/ 1 w 48"/>
                <a:gd name="T5" fmla="*/ 29 h 32"/>
                <a:gd name="T6" fmla="*/ 2 w 48"/>
                <a:gd name="T7" fmla="*/ 31 h 32"/>
                <a:gd name="T8" fmla="*/ 25 w 48"/>
                <a:gd name="T9" fmla="*/ 16 h 32"/>
                <a:gd name="T10" fmla="*/ 47 w 48"/>
                <a:gd name="T11" fmla="*/ 2 h 32"/>
                <a:gd name="T12" fmla="*/ 47 w 48"/>
                <a:gd name="T13" fmla="*/ 2 h 32"/>
                <a:gd name="T14" fmla="*/ 47 w 48"/>
                <a:gd name="T15" fmla="*/ 0 h 32"/>
                <a:gd name="T16" fmla="*/ 47 w 4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">
                  <a:moveTo>
                    <a:pt x="47" y="0"/>
                  </a:moveTo>
                  <a:cubicBezTo>
                    <a:pt x="39" y="4"/>
                    <a:pt x="31" y="8"/>
                    <a:pt x="24" y="13"/>
                  </a:cubicBezTo>
                  <a:cubicBezTo>
                    <a:pt x="17" y="19"/>
                    <a:pt x="9" y="24"/>
                    <a:pt x="1" y="29"/>
                  </a:cubicBezTo>
                  <a:cubicBezTo>
                    <a:pt x="0" y="30"/>
                    <a:pt x="1" y="32"/>
                    <a:pt x="2" y="31"/>
                  </a:cubicBezTo>
                  <a:cubicBezTo>
                    <a:pt x="9" y="26"/>
                    <a:pt x="17" y="21"/>
                    <a:pt x="25" y="16"/>
                  </a:cubicBezTo>
                  <a:cubicBezTo>
                    <a:pt x="32" y="11"/>
                    <a:pt x="39" y="6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48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8" name="Freeform 313"/>
            <p:cNvSpPr/>
            <p:nvPr/>
          </p:nvSpPr>
          <p:spPr bwMode="auto">
            <a:xfrm>
              <a:off x="3986" y="2199"/>
              <a:ext cx="119" cy="77"/>
            </a:xfrm>
            <a:custGeom>
              <a:avLst/>
              <a:gdLst>
                <a:gd name="T0" fmla="*/ 48 w 50"/>
                <a:gd name="T1" fmla="*/ 1 h 32"/>
                <a:gd name="T2" fmla="*/ 36 w 50"/>
                <a:gd name="T3" fmla="*/ 7 h 32"/>
                <a:gd name="T4" fmla="*/ 24 w 50"/>
                <a:gd name="T5" fmla="*/ 14 h 32"/>
                <a:gd name="T6" fmla="*/ 1 w 50"/>
                <a:gd name="T7" fmla="*/ 30 h 32"/>
                <a:gd name="T8" fmla="*/ 3 w 50"/>
                <a:gd name="T9" fmla="*/ 31 h 32"/>
                <a:gd name="T10" fmla="*/ 4 w 50"/>
                <a:gd name="T11" fmla="*/ 30 h 32"/>
                <a:gd name="T12" fmla="*/ 4 w 50"/>
                <a:gd name="T13" fmla="*/ 30 h 32"/>
                <a:gd name="T14" fmla="*/ 26 w 50"/>
                <a:gd name="T15" fmla="*/ 16 h 32"/>
                <a:gd name="T16" fmla="*/ 37 w 50"/>
                <a:gd name="T17" fmla="*/ 9 h 32"/>
                <a:gd name="T18" fmla="*/ 49 w 50"/>
                <a:gd name="T19" fmla="*/ 2 h 32"/>
                <a:gd name="T20" fmla="*/ 48 w 50"/>
                <a:gd name="T21" fmla="*/ 0 h 32"/>
                <a:gd name="T22" fmla="*/ 48 w 50"/>
                <a:gd name="T2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32">
                  <a:moveTo>
                    <a:pt x="48" y="1"/>
                  </a:moveTo>
                  <a:cubicBezTo>
                    <a:pt x="44" y="3"/>
                    <a:pt x="40" y="5"/>
                    <a:pt x="36" y="7"/>
                  </a:cubicBezTo>
                  <a:cubicBezTo>
                    <a:pt x="32" y="10"/>
                    <a:pt x="28" y="12"/>
                    <a:pt x="24" y="14"/>
                  </a:cubicBezTo>
                  <a:cubicBezTo>
                    <a:pt x="16" y="19"/>
                    <a:pt x="9" y="24"/>
                    <a:pt x="1" y="30"/>
                  </a:cubicBezTo>
                  <a:cubicBezTo>
                    <a:pt x="0" y="31"/>
                    <a:pt x="2" y="32"/>
                    <a:pt x="3" y="31"/>
                  </a:cubicBezTo>
                  <a:cubicBezTo>
                    <a:pt x="3" y="31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1" y="25"/>
                    <a:pt x="18" y="20"/>
                    <a:pt x="26" y="16"/>
                  </a:cubicBezTo>
                  <a:cubicBezTo>
                    <a:pt x="30" y="13"/>
                    <a:pt x="33" y="11"/>
                    <a:pt x="37" y="9"/>
                  </a:cubicBezTo>
                  <a:cubicBezTo>
                    <a:pt x="41" y="7"/>
                    <a:pt x="45" y="4"/>
                    <a:pt x="49" y="2"/>
                  </a:cubicBezTo>
                  <a:cubicBezTo>
                    <a:pt x="50" y="2"/>
                    <a:pt x="49" y="0"/>
                    <a:pt x="48" y="0"/>
                  </a:cubicBezTo>
                  <a:cubicBezTo>
                    <a:pt x="48" y="0"/>
                    <a:pt x="48" y="0"/>
                    <a:pt x="4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9" name="Freeform 314"/>
            <p:cNvSpPr/>
            <p:nvPr/>
          </p:nvSpPr>
          <p:spPr bwMode="auto">
            <a:xfrm>
              <a:off x="3989" y="2228"/>
              <a:ext cx="116" cy="79"/>
            </a:xfrm>
            <a:custGeom>
              <a:avLst/>
              <a:gdLst>
                <a:gd name="T0" fmla="*/ 48 w 49"/>
                <a:gd name="T1" fmla="*/ 0 h 33"/>
                <a:gd name="T2" fmla="*/ 37 w 49"/>
                <a:gd name="T3" fmla="*/ 7 h 33"/>
                <a:gd name="T4" fmla="*/ 25 w 49"/>
                <a:gd name="T5" fmla="*/ 14 h 33"/>
                <a:gd name="T6" fmla="*/ 1 w 49"/>
                <a:gd name="T7" fmla="*/ 31 h 33"/>
                <a:gd name="T8" fmla="*/ 2 w 49"/>
                <a:gd name="T9" fmla="*/ 32 h 33"/>
                <a:gd name="T10" fmla="*/ 25 w 49"/>
                <a:gd name="T11" fmla="*/ 17 h 33"/>
                <a:gd name="T12" fmla="*/ 37 w 49"/>
                <a:gd name="T13" fmla="*/ 9 h 33"/>
                <a:gd name="T14" fmla="*/ 48 w 49"/>
                <a:gd name="T15" fmla="*/ 2 h 33"/>
                <a:gd name="T16" fmla="*/ 47 w 49"/>
                <a:gd name="T17" fmla="*/ 2 h 33"/>
                <a:gd name="T18" fmla="*/ 48 w 49"/>
                <a:gd name="T19" fmla="*/ 2 h 33"/>
                <a:gd name="T20" fmla="*/ 48 w 49"/>
                <a:gd name="T21" fmla="*/ 0 h 33"/>
                <a:gd name="T22" fmla="*/ 48 w 49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3">
                  <a:moveTo>
                    <a:pt x="48" y="0"/>
                  </a:moveTo>
                  <a:cubicBezTo>
                    <a:pt x="44" y="2"/>
                    <a:pt x="41" y="4"/>
                    <a:pt x="37" y="7"/>
                  </a:cubicBezTo>
                  <a:cubicBezTo>
                    <a:pt x="33" y="9"/>
                    <a:pt x="29" y="12"/>
                    <a:pt x="25" y="14"/>
                  </a:cubicBezTo>
                  <a:cubicBezTo>
                    <a:pt x="17" y="19"/>
                    <a:pt x="9" y="25"/>
                    <a:pt x="1" y="31"/>
                  </a:cubicBezTo>
                  <a:cubicBezTo>
                    <a:pt x="0" y="31"/>
                    <a:pt x="1" y="33"/>
                    <a:pt x="2" y="32"/>
                  </a:cubicBezTo>
                  <a:cubicBezTo>
                    <a:pt x="9" y="27"/>
                    <a:pt x="17" y="22"/>
                    <a:pt x="25" y="17"/>
                  </a:cubicBezTo>
                  <a:cubicBezTo>
                    <a:pt x="29" y="14"/>
                    <a:pt x="33" y="12"/>
                    <a:pt x="37" y="9"/>
                  </a:cubicBezTo>
                  <a:cubicBezTo>
                    <a:pt x="40" y="7"/>
                    <a:pt x="44" y="4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2"/>
                    <a:pt x="49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0" name="Freeform 315"/>
            <p:cNvSpPr>
              <a:spLocks noEditPoints="1"/>
            </p:cNvSpPr>
            <p:nvPr/>
          </p:nvSpPr>
          <p:spPr bwMode="auto">
            <a:xfrm>
              <a:off x="3989" y="2254"/>
              <a:ext cx="116" cy="84"/>
            </a:xfrm>
            <a:custGeom>
              <a:avLst/>
              <a:gdLst>
                <a:gd name="T0" fmla="*/ 48 w 49"/>
                <a:gd name="T1" fmla="*/ 0 h 35"/>
                <a:gd name="T2" fmla="*/ 35 w 49"/>
                <a:gd name="T3" fmla="*/ 9 h 35"/>
                <a:gd name="T4" fmla="*/ 23 w 49"/>
                <a:gd name="T5" fmla="*/ 16 h 35"/>
                <a:gd name="T6" fmla="*/ 1 w 49"/>
                <a:gd name="T7" fmla="*/ 33 h 35"/>
                <a:gd name="T8" fmla="*/ 2 w 49"/>
                <a:gd name="T9" fmla="*/ 35 h 35"/>
                <a:gd name="T10" fmla="*/ 10 w 49"/>
                <a:gd name="T11" fmla="*/ 28 h 35"/>
                <a:gd name="T12" fmla="*/ 29 w 49"/>
                <a:gd name="T13" fmla="*/ 15 h 35"/>
                <a:gd name="T14" fmla="*/ 38 w 49"/>
                <a:gd name="T15" fmla="*/ 9 h 35"/>
                <a:gd name="T16" fmla="*/ 49 w 49"/>
                <a:gd name="T17" fmla="*/ 2 h 35"/>
                <a:gd name="T18" fmla="*/ 48 w 49"/>
                <a:gd name="T19" fmla="*/ 0 h 35"/>
                <a:gd name="T20" fmla="*/ 48 w 49"/>
                <a:gd name="T21" fmla="*/ 0 h 35"/>
                <a:gd name="T22" fmla="*/ 10 w 49"/>
                <a:gd name="T23" fmla="*/ 28 h 35"/>
                <a:gd name="T24" fmla="*/ 10 w 49"/>
                <a:gd name="T25" fmla="*/ 28 h 35"/>
                <a:gd name="T26" fmla="*/ 10 w 49"/>
                <a:gd name="T2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35">
                  <a:moveTo>
                    <a:pt x="48" y="0"/>
                  </a:moveTo>
                  <a:cubicBezTo>
                    <a:pt x="43" y="3"/>
                    <a:pt x="39" y="6"/>
                    <a:pt x="35" y="9"/>
                  </a:cubicBezTo>
                  <a:cubicBezTo>
                    <a:pt x="31" y="11"/>
                    <a:pt x="27" y="14"/>
                    <a:pt x="23" y="16"/>
                  </a:cubicBezTo>
                  <a:cubicBezTo>
                    <a:pt x="15" y="21"/>
                    <a:pt x="8" y="27"/>
                    <a:pt x="1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5" y="32"/>
                    <a:pt x="7" y="30"/>
                    <a:pt x="10" y="28"/>
                  </a:cubicBezTo>
                  <a:cubicBezTo>
                    <a:pt x="16" y="23"/>
                    <a:pt x="22" y="19"/>
                    <a:pt x="29" y="15"/>
                  </a:cubicBezTo>
                  <a:cubicBezTo>
                    <a:pt x="32" y="13"/>
                    <a:pt x="35" y="11"/>
                    <a:pt x="38" y="9"/>
                  </a:cubicBezTo>
                  <a:cubicBezTo>
                    <a:pt x="42" y="6"/>
                    <a:pt x="45" y="4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1" name="Freeform 316"/>
            <p:cNvSpPr/>
            <p:nvPr/>
          </p:nvSpPr>
          <p:spPr bwMode="auto">
            <a:xfrm>
              <a:off x="3986" y="2297"/>
              <a:ext cx="122" cy="72"/>
            </a:xfrm>
            <a:custGeom>
              <a:avLst/>
              <a:gdLst>
                <a:gd name="T0" fmla="*/ 49 w 51"/>
                <a:gd name="T1" fmla="*/ 1 h 30"/>
                <a:gd name="T2" fmla="*/ 38 w 51"/>
                <a:gd name="T3" fmla="*/ 7 h 30"/>
                <a:gd name="T4" fmla="*/ 26 w 51"/>
                <a:gd name="T5" fmla="*/ 14 h 30"/>
                <a:gd name="T6" fmla="*/ 15 w 51"/>
                <a:gd name="T7" fmla="*/ 21 h 30"/>
                <a:gd name="T8" fmla="*/ 3 w 51"/>
                <a:gd name="T9" fmla="*/ 27 h 30"/>
                <a:gd name="T10" fmla="*/ 1 w 51"/>
                <a:gd name="T11" fmla="*/ 28 h 30"/>
                <a:gd name="T12" fmla="*/ 2 w 51"/>
                <a:gd name="T13" fmla="*/ 30 h 30"/>
                <a:gd name="T14" fmla="*/ 14 w 51"/>
                <a:gd name="T15" fmla="*/ 24 h 30"/>
                <a:gd name="T16" fmla="*/ 26 w 51"/>
                <a:gd name="T17" fmla="*/ 17 h 30"/>
                <a:gd name="T18" fmla="*/ 38 w 51"/>
                <a:gd name="T19" fmla="*/ 10 h 30"/>
                <a:gd name="T20" fmla="*/ 50 w 51"/>
                <a:gd name="T21" fmla="*/ 2 h 30"/>
                <a:gd name="T22" fmla="*/ 49 w 51"/>
                <a:gd name="T23" fmla="*/ 0 h 30"/>
                <a:gd name="T24" fmla="*/ 49 w 51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0">
                  <a:moveTo>
                    <a:pt x="49" y="1"/>
                  </a:moveTo>
                  <a:cubicBezTo>
                    <a:pt x="45" y="2"/>
                    <a:pt x="42" y="5"/>
                    <a:pt x="38" y="7"/>
                  </a:cubicBezTo>
                  <a:cubicBezTo>
                    <a:pt x="35" y="10"/>
                    <a:pt x="30" y="12"/>
                    <a:pt x="26" y="14"/>
                  </a:cubicBezTo>
                  <a:cubicBezTo>
                    <a:pt x="22" y="16"/>
                    <a:pt x="19" y="18"/>
                    <a:pt x="15" y="21"/>
                  </a:cubicBezTo>
                  <a:cubicBezTo>
                    <a:pt x="11" y="23"/>
                    <a:pt x="7" y="25"/>
                    <a:pt x="3" y="27"/>
                  </a:cubicBezTo>
                  <a:cubicBezTo>
                    <a:pt x="3" y="27"/>
                    <a:pt x="2" y="27"/>
                    <a:pt x="1" y="28"/>
                  </a:cubicBezTo>
                  <a:cubicBezTo>
                    <a:pt x="0" y="28"/>
                    <a:pt x="1" y="30"/>
                    <a:pt x="2" y="30"/>
                  </a:cubicBezTo>
                  <a:cubicBezTo>
                    <a:pt x="6" y="28"/>
                    <a:pt x="10" y="26"/>
                    <a:pt x="14" y="24"/>
                  </a:cubicBezTo>
                  <a:cubicBezTo>
                    <a:pt x="17" y="21"/>
                    <a:pt x="21" y="19"/>
                    <a:pt x="26" y="17"/>
                  </a:cubicBezTo>
                  <a:cubicBezTo>
                    <a:pt x="30" y="14"/>
                    <a:pt x="34" y="12"/>
                    <a:pt x="38" y="10"/>
                  </a:cubicBezTo>
                  <a:cubicBezTo>
                    <a:pt x="42" y="7"/>
                    <a:pt x="46" y="4"/>
                    <a:pt x="50" y="2"/>
                  </a:cubicBezTo>
                  <a:cubicBezTo>
                    <a:pt x="51" y="2"/>
                    <a:pt x="50" y="0"/>
                    <a:pt x="49" y="0"/>
                  </a:cubicBezTo>
                  <a:cubicBezTo>
                    <a:pt x="49" y="0"/>
                    <a:pt x="49" y="0"/>
                    <a:pt x="4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2" name="Freeform 317"/>
            <p:cNvSpPr/>
            <p:nvPr/>
          </p:nvSpPr>
          <p:spPr bwMode="auto">
            <a:xfrm>
              <a:off x="3989" y="2336"/>
              <a:ext cx="119" cy="69"/>
            </a:xfrm>
            <a:custGeom>
              <a:avLst/>
              <a:gdLst>
                <a:gd name="T0" fmla="*/ 48 w 50"/>
                <a:gd name="T1" fmla="*/ 0 h 29"/>
                <a:gd name="T2" fmla="*/ 25 w 50"/>
                <a:gd name="T3" fmla="*/ 13 h 29"/>
                <a:gd name="T4" fmla="*/ 1 w 50"/>
                <a:gd name="T5" fmla="*/ 27 h 29"/>
                <a:gd name="T6" fmla="*/ 2 w 50"/>
                <a:gd name="T7" fmla="*/ 28 h 29"/>
                <a:gd name="T8" fmla="*/ 26 w 50"/>
                <a:gd name="T9" fmla="*/ 15 h 29"/>
                <a:gd name="T10" fmla="*/ 49 w 50"/>
                <a:gd name="T11" fmla="*/ 2 h 29"/>
                <a:gd name="T12" fmla="*/ 49 w 50"/>
                <a:gd name="T13" fmla="*/ 0 h 29"/>
                <a:gd name="T14" fmla="*/ 48 w 5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48" y="0"/>
                  </a:moveTo>
                  <a:cubicBezTo>
                    <a:pt x="41" y="5"/>
                    <a:pt x="33" y="9"/>
                    <a:pt x="25" y="13"/>
                  </a:cubicBezTo>
                  <a:cubicBezTo>
                    <a:pt x="17" y="17"/>
                    <a:pt x="9" y="22"/>
                    <a:pt x="1" y="27"/>
                  </a:cubicBezTo>
                  <a:cubicBezTo>
                    <a:pt x="0" y="27"/>
                    <a:pt x="1" y="29"/>
                    <a:pt x="2" y="28"/>
                  </a:cubicBezTo>
                  <a:cubicBezTo>
                    <a:pt x="10" y="24"/>
                    <a:pt x="18" y="19"/>
                    <a:pt x="26" y="15"/>
                  </a:cubicBezTo>
                  <a:cubicBezTo>
                    <a:pt x="34" y="11"/>
                    <a:pt x="42" y="7"/>
                    <a:pt x="49" y="2"/>
                  </a:cubicBezTo>
                  <a:cubicBezTo>
                    <a:pt x="50" y="1"/>
                    <a:pt x="50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3" name="Freeform 318"/>
            <p:cNvSpPr/>
            <p:nvPr/>
          </p:nvSpPr>
          <p:spPr bwMode="auto">
            <a:xfrm>
              <a:off x="4010" y="2374"/>
              <a:ext cx="98" cy="57"/>
            </a:xfrm>
            <a:custGeom>
              <a:avLst/>
              <a:gdLst>
                <a:gd name="T0" fmla="*/ 39 w 41"/>
                <a:gd name="T1" fmla="*/ 0 h 24"/>
                <a:gd name="T2" fmla="*/ 21 w 41"/>
                <a:gd name="T3" fmla="*/ 11 h 24"/>
                <a:gd name="T4" fmla="*/ 12 w 41"/>
                <a:gd name="T5" fmla="*/ 16 h 24"/>
                <a:gd name="T6" fmla="*/ 3 w 41"/>
                <a:gd name="T7" fmla="*/ 21 h 24"/>
                <a:gd name="T8" fmla="*/ 1 w 41"/>
                <a:gd name="T9" fmla="*/ 22 h 24"/>
                <a:gd name="T10" fmla="*/ 2 w 41"/>
                <a:gd name="T11" fmla="*/ 24 h 24"/>
                <a:gd name="T12" fmla="*/ 11 w 41"/>
                <a:gd name="T13" fmla="*/ 19 h 24"/>
                <a:gd name="T14" fmla="*/ 21 w 41"/>
                <a:gd name="T15" fmla="*/ 13 h 24"/>
                <a:gd name="T16" fmla="*/ 31 w 41"/>
                <a:gd name="T17" fmla="*/ 7 h 24"/>
                <a:gd name="T18" fmla="*/ 40 w 41"/>
                <a:gd name="T19" fmla="*/ 1 h 24"/>
                <a:gd name="T20" fmla="*/ 40 w 41"/>
                <a:gd name="T21" fmla="*/ 0 h 24"/>
                <a:gd name="T22" fmla="*/ 39 w 41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4">
                  <a:moveTo>
                    <a:pt x="39" y="0"/>
                  </a:moveTo>
                  <a:cubicBezTo>
                    <a:pt x="33" y="3"/>
                    <a:pt x="27" y="7"/>
                    <a:pt x="21" y="11"/>
                  </a:cubicBezTo>
                  <a:cubicBezTo>
                    <a:pt x="18" y="13"/>
                    <a:pt x="15" y="14"/>
                    <a:pt x="12" y="16"/>
                  </a:cubicBezTo>
                  <a:cubicBezTo>
                    <a:pt x="9" y="18"/>
                    <a:pt x="7" y="20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0" y="22"/>
                    <a:pt x="1" y="24"/>
                    <a:pt x="2" y="24"/>
                  </a:cubicBezTo>
                  <a:cubicBezTo>
                    <a:pt x="5" y="23"/>
                    <a:pt x="8" y="21"/>
                    <a:pt x="11" y="19"/>
                  </a:cubicBezTo>
                  <a:cubicBezTo>
                    <a:pt x="14" y="17"/>
                    <a:pt x="18" y="15"/>
                    <a:pt x="21" y="13"/>
                  </a:cubicBezTo>
                  <a:cubicBezTo>
                    <a:pt x="24" y="11"/>
                    <a:pt x="28" y="9"/>
                    <a:pt x="31" y="7"/>
                  </a:cubicBezTo>
                  <a:cubicBezTo>
                    <a:pt x="34" y="5"/>
                    <a:pt x="37" y="3"/>
                    <a:pt x="40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40" y="0"/>
                    <a:pt x="40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4" name="Freeform 319"/>
            <p:cNvSpPr/>
            <p:nvPr/>
          </p:nvSpPr>
          <p:spPr bwMode="auto">
            <a:xfrm>
              <a:off x="4179" y="2023"/>
              <a:ext cx="50" cy="40"/>
            </a:xfrm>
            <a:custGeom>
              <a:avLst/>
              <a:gdLst>
                <a:gd name="T0" fmla="*/ 19 w 21"/>
                <a:gd name="T1" fmla="*/ 0 h 17"/>
                <a:gd name="T2" fmla="*/ 13 w 21"/>
                <a:gd name="T3" fmla="*/ 5 h 17"/>
                <a:gd name="T4" fmla="*/ 6 w 21"/>
                <a:gd name="T5" fmla="*/ 11 h 17"/>
                <a:gd name="T6" fmla="*/ 6 w 21"/>
                <a:gd name="T7" fmla="*/ 11 h 17"/>
                <a:gd name="T8" fmla="*/ 1 w 21"/>
                <a:gd name="T9" fmla="*/ 14 h 17"/>
                <a:gd name="T10" fmla="*/ 2 w 21"/>
                <a:gd name="T11" fmla="*/ 16 h 17"/>
                <a:gd name="T12" fmla="*/ 18 w 21"/>
                <a:gd name="T13" fmla="*/ 4 h 17"/>
                <a:gd name="T14" fmla="*/ 20 w 21"/>
                <a:gd name="T15" fmla="*/ 2 h 17"/>
                <a:gd name="T16" fmla="*/ 20 w 21"/>
                <a:gd name="T17" fmla="*/ 0 h 17"/>
                <a:gd name="T18" fmla="*/ 19 w 21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7">
                  <a:moveTo>
                    <a:pt x="19" y="0"/>
                  </a:moveTo>
                  <a:cubicBezTo>
                    <a:pt x="17" y="1"/>
                    <a:pt x="15" y="3"/>
                    <a:pt x="13" y="5"/>
                  </a:cubicBezTo>
                  <a:cubicBezTo>
                    <a:pt x="10" y="7"/>
                    <a:pt x="8" y="9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2"/>
                    <a:pt x="3" y="13"/>
                    <a:pt x="1" y="14"/>
                  </a:cubicBezTo>
                  <a:cubicBezTo>
                    <a:pt x="0" y="15"/>
                    <a:pt x="1" y="17"/>
                    <a:pt x="2" y="16"/>
                  </a:cubicBezTo>
                  <a:cubicBezTo>
                    <a:pt x="7" y="12"/>
                    <a:pt x="12" y="8"/>
                    <a:pt x="18" y="4"/>
                  </a:cubicBezTo>
                  <a:cubicBezTo>
                    <a:pt x="18" y="3"/>
                    <a:pt x="19" y="2"/>
                    <a:pt x="20" y="2"/>
                  </a:cubicBezTo>
                  <a:cubicBezTo>
                    <a:pt x="21" y="1"/>
                    <a:pt x="21" y="0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5" name="Freeform 320"/>
            <p:cNvSpPr/>
            <p:nvPr/>
          </p:nvSpPr>
          <p:spPr bwMode="auto">
            <a:xfrm>
              <a:off x="4179" y="2020"/>
              <a:ext cx="93" cy="82"/>
            </a:xfrm>
            <a:custGeom>
              <a:avLst/>
              <a:gdLst>
                <a:gd name="T0" fmla="*/ 37 w 39"/>
                <a:gd name="T1" fmla="*/ 0 h 34"/>
                <a:gd name="T2" fmla="*/ 1 w 39"/>
                <a:gd name="T3" fmla="*/ 32 h 34"/>
                <a:gd name="T4" fmla="*/ 2 w 39"/>
                <a:gd name="T5" fmla="*/ 33 h 34"/>
                <a:gd name="T6" fmla="*/ 38 w 39"/>
                <a:gd name="T7" fmla="*/ 1 h 34"/>
                <a:gd name="T8" fmla="*/ 37 w 39"/>
                <a:gd name="T9" fmla="*/ 0 h 34"/>
                <a:gd name="T10" fmla="*/ 37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7" y="0"/>
                  </a:moveTo>
                  <a:cubicBezTo>
                    <a:pt x="24" y="10"/>
                    <a:pt x="13" y="22"/>
                    <a:pt x="1" y="32"/>
                  </a:cubicBezTo>
                  <a:cubicBezTo>
                    <a:pt x="0" y="33"/>
                    <a:pt x="1" y="34"/>
                    <a:pt x="2" y="33"/>
                  </a:cubicBezTo>
                  <a:cubicBezTo>
                    <a:pt x="15" y="23"/>
                    <a:pt x="25" y="11"/>
                    <a:pt x="38" y="1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6" name="Freeform 321"/>
            <p:cNvSpPr/>
            <p:nvPr/>
          </p:nvSpPr>
          <p:spPr bwMode="auto">
            <a:xfrm>
              <a:off x="4179" y="2047"/>
              <a:ext cx="126" cy="95"/>
            </a:xfrm>
            <a:custGeom>
              <a:avLst/>
              <a:gdLst>
                <a:gd name="T0" fmla="*/ 51 w 53"/>
                <a:gd name="T1" fmla="*/ 0 h 40"/>
                <a:gd name="T2" fmla="*/ 1 w 53"/>
                <a:gd name="T3" fmla="*/ 38 h 40"/>
                <a:gd name="T4" fmla="*/ 2 w 53"/>
                <a:gd name="T5" fmla="*/ 39 h 40"/>
                <a:gd name="T6" fmla="*/ 16 w 53"/>
                <a:gd name="T7" fmla="*/ 28 h 40"/>
                <a:gd name="T8" fmla="*/ 52 w 53"/>
                <a:gd name="T9" fmla="*/ 2 h 40"/>
                <a:gd name="T10" fmla="*/ 52 w 53"/>
                <a:gd name="T11" fmla="*/ 0 h 40"/>
                <a:gd name="T12" fmla="*/ 51 w 5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0">
                  <a:moveTo>
                    <a:pt x="51" y="0"/>
                  </a:moveTo>
                  <a:cubicBezTo>
                    <a:pt x="34" y="13"/>
                    <a:pt x="16" y="24"/>
                    <a:pt x="1" y="38"/>
                  </a:cubicBezTo>
                  <a:cubicBezTo>
                    <a:pt x="0" y="39"/>
                    <a:pt x="1" y="40"/>
                    <a:pt x="2" y="39"/>
                  </a:cubicBezTo>
                  <a:cubicBezTo>
                    <a:pt x="7" y="36"/>
                    <a:pt x="11" y="32"/>
                    <a:pt x="16" y="28"/>
                  </a:cubicBezTo>
                  <a:cubicBezTo>
                    <a:pt x="28" y="19"/>
                    <a:pt x="40" y="11"/>
                    <a:pt x="52" y="2"/>
                  </a:cubicBezTo>
                  <a:cubicBezTo>
                    <a:pt x="53" y="2"/>
                    <a:pt x="53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7" name="Freeform 322"/>
            <p:cNvSpPr/>
            <p:nvPr/>
          </p:nvSpPr>
          <p:spPr bwMode="auto">
            <a:xfrm>
              <a:off x="4179" y="2082"/>
              <a:ext cx="129" cy="91"/>
            </a:xfrm>
            <a:custGeom>
              <a:avLst/>
              <a:gdLst>
                <a:gd name="T0" fmla="*/ 52 w 54"/>
                <a:gd name="T1" fmla="*/ 0 h 38"/>
                <a:gd name="T2" fmla="*/ 32 w 54"/>
                <a:gd name="T3" fmla="*/ 14 h 38"/>
                <a:gd name="T4" fmla="*/ 11 w 54"/>
                <a:gd name="T5" fmla="*/ 29 h 38"/>
                <a:gd name="T6" fmla="*/ 11 w 54"/>
                <a:gd name="T7" fmla="*/ 28 h 38"/>
                <a:gd name="T8" fmla="*/ 1 w 54"/>
                <a:gd name="T9" fmla="*/ 35 h 38"/>
                <a:gd name="T10" fmla="*/ 2 w 54"/>
                <a:gd name="T11" fmla="*/ 37 h 38"/>
                <a:gd name="T12" fmla="*/ 17 w 54"/>
                <a:gd name="T13" fmla="*/ 26 h 38"/>
                <a:gd name="T14" fmla="*/ 17 w 54"/>
                <a:gd name="T15" fmla="*/ 26 h 38"/>
                <a:gd name="T16" fmla="*/ 35 w 54"/>
                <a:gd name="T17" fmla="*/ 14 h 38"/>
                <a:gd name="T18" fmla="*/ 53 w 54"/>
                <a:gd name="T19" fmla="*/ 1 h 38"/>
                <a:gd name="T20" fmla="*/ 52 w 54"/>
                <a:gd name="T21" fmla="*/ 0 h 38"/>
                <a:gd name="T22" fmla="*/ 52 w 54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38">
                  <a:moveTo>
                    <a:pt x="52" y="0"/>
                  </a:moveTo>
                  <a:cubicBezTo>
                    <a:pt x="45" y="4"/>
                    <a:pt x="38" y="9"/>
                    <a:pt x="32" y="14"/>
                  </a:cubicBezTo>
                  <a:cubicBezTo>
                    <a:pt x="25" y="19"/>
                    <a:pt x="18" y="23"/>
                    <a:pt x="11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8" y="31"/>
                    <a:pt x="5" y="33"/>
                    <a:pt x="1" y="35"/>
                  </a:cubicBezTo>
                  <a:cubicBezTo>
                    <a:pt x="0" y="36"/>
                    <a:pt x="1" y="38"/>
                    <a:pt x="2" y="37"/>
                  </a:cubicBezTo>
                  <a:cubicBezTo>
                    <a:pt x="8" y="34"/>
                    <a:pt x="12" y="30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3" y="22"/>
                    <a:pt x="29" y="18"/>
                    <a:pt x="35" y="14"/>
                  </a:cubicBezTo>
                  <a:cubicBezTo>
                    <a:pt x="41" y="10"/>
                    <a:pt x="46" y="5"/>
                    <a:pt x="53" y="1"/>
                  </a:cubicBezTo>
                  <a:cubicBezTo>
                    <a:pt x="54" y="1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8" name="Freeform 323"/>
            <p:cNvSpPr/>
            <p:nvPr/>
          </p:nvSpPr>
          <p:spPr bwMode="auto">
            <a:xfrm>
              <a:off x="4182" y="2123"/>
              <a:ext cx="128" cy="84"/>
            </a:xfrm>
            <a:custGeom>
              <a:avLst/>
              <a:gdLst>
                <a:gd name="T0" fmla="*/ 51 w 54"/>
                <a:gd name="T1" fmla="*/ 0 h 35"/>
                <a:gd name="T2" fmla="*/ 50 w 54"/>
                <a:gd name="T3" fmla="*/ 1 h 35"/>
                <a:gd name="T4" fmla="*/ 26 w 54"/>
                <a:gd name="T5" fmla="*/ 16 h 35"/>
                <a:gd name="T6" fmla="*/ 1 w 54"/>
                <a:gd name="T7" fmla="*/ 33 h 35"/>
                <a:gd name="T8" fmla="*/ 2 w 54"/>
                <a:gd name="T9" fmla="*/ 35 h 35"/>
                <a:gd name="T10" fmla="*/ 27 w 54"/>
                <a:gd name="T11" fmla="*/ 18 h 35"/>
                <a:gd name="T12" fmla="*/ 53 w 54"/>
                <a:gd name="T13" fmla="*/ 1 h 35"/>
                <a:gd name="T14" fmla="*/ 52 w 54"/>
                <a:gd name="T15" fmla="*/ 0 h 35"/>
                <a:gd name="T16" fmla="*/ 51 w 5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5">
                  <a:moveTo>
                    <a:pt x="51" y="0"/>
                  </a:moveTo>
                  <a:cubicBezTo>
                    <a:pt x="51" y="0"/>
                    <a:pt x="51" y="1"/>
                    <a:pt x="50" y="1"/>
                  </a:cubicBezTo>
                  <a:cubicBezTo>
                    <a:pt x="43" y="7"/>
                    <a:pt x="34" y="11"/>
                    <a:pt x="26" y="16"/>
                  </a:cubicBezTo>
                  <a:cubicBezTo>
                    <a:pt x="18" y="22"/>
                    <a:pt x="10" y="28"/>
                    <a:pt x="1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11" y="29"/>
                    <a:pt x="19" y="23"/>
                    <a:pt x="27" y="18"/>
                  </a:cubicBezTo>
                  <a:cubicBezTo>
                    <a:pt x="36" y="12"/>
                    <a:pt x="45" y="8"/>
                    <a:pt x="53" y="1"/>
                  </a:cubicBezTo>
                  <a:cubicBezTo>
                    <a:pt x="54" y="1"/>
                    <a:pt x="53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9" name="Freeform 324"/>
            <p:cNvSpPr/>
            <p:nvPr/>
          </p:nvSpPr>
          <p:spPr bwMode="auto">
            <a:xfrm>
              <a:off x="4186" y="2166"/>
              <a:ext cx="124" cy="79"/>
            </a:xfrm>
            <a:custGeom>
              <a:avLst/>
              <a:gdLst>
                <a:gd name="T0" fmla="*/ 51 w 52"/>
                <a:gd name="T1" fmla="*/ 0 h 33"/>
                <a:gd name="T2" fmla="*/ 1 w 52"/>
                <a:gd name="T3" fmla="*/ 30 h 33"/>
                <a:gd name="T4" fmla="*/ 2 w 52"/>
                <a:gd name="T5" fmla="*/ 32 h 33"/>
                <a:gd name="T6" fmla="*/ 52 w 52"/>
                <a:gd name="T7" fmla="*/ 2 h 33"/>
                <a:gd name="T8" fmla="*/ 51 w 52"/>
                <a:gd name="T9" fmla="*/ 0 h 33"/>
                <a:gd name="T10" fmla="*/ 51 w 52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51" y="0"/>
                  </a:moveTo>
                  <a:cubicBezTo>
                    <a:pt x="34" y="10"/>
                    <a:pt x="17" y="19"/>
                    <a:pt x="1" y="30"/>
                  </a:cubicBezTo>
                  <a:cubicBezTo>
                    <a:pt x="0" y="31"/>
                    <a:pt x="1" y="33"/>
                    <a:pt x="2" y="32"/>
                  </a:cubicBezTo>
                  <a:cubicBezTo>
                    <a:pt x="18" y="21"/>
                    <a:pt x="35" y="11"/>
                    <a:pt x="52" y="2"/>
                  </a:cubicBezTo>
                  <a:cubicBezTo>
                    <a:pt x="52" y="1"/>
                    <a:pt x="52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0" name="Freeform 325"/>
            <p:cNvSpPr/>
            <p:nvPr/>
          </p:nvSpPr>
          <p:spPr bwMode="auto">
            <a:xfrm>
              <a:off x="4191" y="2209"/>
              <a:ext cx="124" cy="72"/>
            </a:xfrm>
            <a:custGeom>
              <a:avLst/>
              <a:gdLst>
                <a:gd name="T0" fmla="*/ 50 w 52"/>
                <a:gd name="T1" fmla="*/ 1 h 30"/>
                <a:gd name="T2" fmla="*/ 1 w 52"/>
                <a:gd name="T3" fmla="*/ 27 h 30"/>
                <a:gd name="T4" fmla="*/ 2 w 52"/>
                <a:gd name="T5" fmla="*/ 29 h 30"/>
                <a:gd name="T6" fmla="*/ 51 w 52"/>
                <a:gd name="T7" fmla="*/ 2 h 30"/>
                <a:gd name="T8" fmla="*/ 50 w 52"/>
                <a:gd name="T9" fmla="*/ 0 h 30"/>
                <a:gd name="T10" fmla="*/ 50 w 52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0">
                  <a:moveTo>
                    <a:pt x="50" y="1"/>
                  </a:moveTo>
                  <a:cubicBezTo>
                    <a:pt x="34" y="10"/>
                    <a:pt x="17" y="18"/>
                    <a:pt x="1" y="27"/>
                  </a:cubicBezTo>
                  <a:cubicBezTo>
                    <a:pt x="0" y="28"/>
                    <a:pt x="1" y="30"/>
                    <a:pt x="2" y="29"/>
                  </a:cubicBezTo>
                  <a:cubicBezTo>
                    <a:pt x="18" y="20"/>
                    <a:pt x="35" y="12"/>
                    <a:pt x="51" y="2"/>
                  </a:cubicBezTo>
                  <a:cubicBezTo>
                    <a:pt x="52" y="2"/>
                    <a:pt x="51" y="0"/>
                    <a:pt x="50" y="0"/>
                  </a:cubicBezTo>
                  <a:cubicBezTo>
                    <a:pt x="50" y="0"/>
                    <a:pt x="50" y="0"/>
                    <a:pt x="5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1" name="Freeform 326"/>
            <p:cNvSpPr/>
            <p:nvPr/>
          </p:nvSpPr>
          <p:spPr bwMode="auto">
            <a:xfrm>
              <a:off x="4196" y="2245"/>
              <a:ext cx="119" cy="74"/>
            </a:xfrm>
            <a:custGeom>
              <a:avLst/>
              <a:gdLst>
                <a:gd name="T0" fmla="*/ 48 w 50"/>
                <a:gd name="T1" fmla="*/ 1 h 31"/>
                <a:gd name="T2" fmla="*/ 37 w 50"/>
                <a:gd name="T3" fmla="*/ 7 h 31"/>
                <a:gd name="T4" fmla="*/ 25 w 50"/>
                <a:gd name="T5" fmla="*/ 14 h 31"/>
                <a:gd name="T6" fmla="*/ 1 w 50"/>
                <a:gd name="T7" fmla="*/ 29 h 31"/>
                <a:gd name="T8" fmla="*/ 2 w 50"/>
                <a:gd name="T9" fmla="*/ 31 h 31"/>
                <a:gd name="T10" fmla="*/ 25 w 50"/>
                <a:gd name="T11" fmla="*/ 16 h 31"/>
                <a:gd name="T12" fmla="*/ 37 w 50"/>
                <a:gd name="T13" fmla="*/ 9 h 31"/>
                <a:gd name="T14" fmla="*/ 49 w 50"/>
                <a:gd name="T15" fmla="*/ 2 h 31"/>
                <a:gd name="T16" fmla="*/ 49 w 50"/>
                <a:gd name="T17" fmla="*/ 0 h 31"/>
                <a:gd name="T18" fmla="*/ 48 w 50"/>
                <a:gd name="T1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48" y="1"/>
                  </a:moveTo>
                  <a:cubicBezTo>
                    <a:pt x="45" y="3"/>
                    <a:pt x="41" y="5"/>
                    <a:pt x="37" y="7"/>
                  </a:cubicBezTo>
                  <a:cubicBezTo>
                    <a:pt x="33" y="10"/>
                    <a:pt x="29" y="12"/>
                    <a:pt x="25" y="14"/>
                  </a:cubicBezTo>
                  <a:cubicBezTo>
                    <a:pt x="16" y="19"/>
                    <a:pt x="8" y="23"/>
                    <a:pt x="1" y="29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9" y="25"/>
                    <a:pt x="17" y="20"/>
                    <a:pt x="25" y="16"/>
                  </a:cubicBezTo>
                  <a:cubicBezTo>
                    <a:pt x="29" y="14"/>
                    <a:pt x="33" y="12"/>
                    <a:pt x="37" y="9"/>
                  </a:cubicBezTo>
                  <a:cubicBezTo>
                    <a:pt x="41" y="7"/>
                    <a:pt x="45" y="5"/>
                    <a:pt x="49" y="2"/>
                  </a:cubicBezTo>
                  <a:cubicBezTo>
                    <a:pt x="50" y="2"/>
                    <a:pt x="49" y="0"/>
                    <a:pt x="49" y="0"/>
                  </a:cubicBezTo>
                  <a:cubicBezTo>
                    <a:pt x="48" y="0"/>
                    <a:pt x="48" y="0"/>
                    <a:pt x="4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2" name="Freeform 327"/>
            <p:cNvSpPr/>
            <p:nvPr/>
          </p:nvSpPr>
          <p:spPr bwMode="auto">
            <a:xfrm>
              <a:off x="4198" y="2278"/>
              <a:ext cx="119" cy="70"/>
            </a:xfrm>
            <a:custGeom>
              <a:avLst/>
              <a:gdLst>
                <a:gd name="T0" fmla="*/ 48 w 50"/>
                <a:gd name="T1" fmla="*/ 0 h 29"/>
                <a:gd name="T2" fmla="*/ 26 w 50"/>
                <a:gd name="T3" fmla="*/ 14 h 29"/>
                <a:gd name="T4" fmla="*/ 1 w 50"/>
                <a:gd name="T5" fmla="*/ 27 h 29"/>
                <a:gd name="T6" fmla="*/ 2 w 50"/>
                <a:gd name="T7" fmla="*/ 29 h 29"/>
                <a:gd name="T8" fmla="*/ 26 w 50"/>
                <a:gd name="T9" fmla="*/ 16 h 29"/>
                <a:gd name="T10" fmla="*/ 38 w 50"/>
                <a:gd name="T11" fmla="*/ 9 h 29"/>
                <a:gd name="T12" fmla="*/ 49 w 50"/>
                <a:gd name="T13" fmla="*/ 2 h 29"/>
                <a:gd name="T14" fmla="*/ 49 w 50"/>
                <a:gd name="T15" fmla="*/ 0 h 29"/>
                <a:gd name="T16" fmla="*/ 48 w 50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9">
                  <a:moveTo>
                    <a:pt x="48" y="0"/>
                  </a:moveTo>
                  <a:cubicBezTo>
                    <a:pt x="41" y="6"/>
                    <a:pt x="33" y="10"/>
                    <a:pt x="26" y="14"/>
                  </a:cubicBezTo>
                  <a:cubicBezTo>
                    <a:pt x="18" y="19"/>
                    <a:pt x="9" y="23"/>
                    <a:pt x="1" y="27"/>
                  </a:cubicBezTo>
                  <a:cubicBezTo>
                    <a:pt x="0" y="27"/>
                    <a:pt x="1" y="29"/>
                    <a:pt x="2" y="29"/>
                  </a:cubicBezTo>
                  <a:cubicBezTo>
                    <a:pt x="10" y="25"/>
                    <a:pt x="18" y="20"/>
                    <a:pt x="26" y="16"/>
                  </a:cubicBezTo>
                  <a:cubicBezTo>
                    <a:pt x="30" y="14"/>
                    <a:pt x="34" y="11"/>
                    <a:pt x="38" y="9"/>
                  </a:cubicBezTo>
                  <a:cubicBezTo>
                    <a:pt x="42" y="7"/>
                    <a:pt x="46" y="5"/>
                    <a:pt x="49" y="2"/>
                  </a:cubicBezTo>
                  <a:cubicBezTo>
                    <a:pt x="50" y="2"/>
                    <a:pt x="50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3" name="Freeform 328"/>
            <p:cNvSpPr/>
            <p:nvPr/>
          </p:nvSpPr>
          <p:spPr bwMode="auto">
            <a:xfrm>
              <a:off x="4201" y="2307"/>
              <a:ext cx="119" cy="76"/>
            </a:xfrm>
            <a:custGeom>
              <a:avLst/>
              <a:gdLst>
                <a:gd name="T0" fmla="*/ 48 w 50"/>
                <a:gd name="T1" fmla="*/ 1 h 32"/>
                <a:gd name="T2" fmla="*/ 1 w 50"/>
                <a:gd name="T3" fmla="*/ 29 h 32"/>
                <a:gd name="T4" fmla="*/ 2 w 50"/>
                <a:gd name="T5" fmla="*/ 31 h 32"/>
                <a:gd name="T6" fmla="*/ 49 w 50"/>
                <a:gd name="T7" fmla="*/ 2 h 32"/>
                <a:gd name="T8" fmla="*/ 48 w 50"/>
                <a:gd name="T9" fmla="*/ 0 h 32"/>
                <a:gd name="T10" fmla="*/ 48 w 50"/>
                <a:gd name="T1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2">
                  <a:moveTo>
                    <a:pt x="48" y="1"/>
                  </a:moveTo>
                  <a:cubicBezTo>
                    <a:pt x="33" y="11"/>
                    <a:pt x="17" y="21"/>
                    <a:pt x="1" y="29"/>
                  </a:cubicBezTo>
                  <a:cubicBezTo>
                    <a:pt x="0" y="30"/>
                    <a:pt x="1" y="32"/>
                    <a:pt x="2" y="31"/>
                  </a:cubicBezTo>
                  <a:cubicBezTo>
                    <a:pt x="18" y="22"/>
                    <a:pt x="34" y="12"/>
                    <a:pt x="49" y="2"/>
                  </a:cubicBezTo>
                  <a:cubicBezTo>
                    <a:pt x="50" y="2"/>
                    <a:pt x="49" y="0"/>
                    <a:pt x="48" y="0"/>
                  </a:cubicBezTo>
                  <a:cubicBezTo>
                    <a:pt x="48" y="0"/>
                    <a:pt x="48" y="0"/>
                    <a:pt x="4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4" name="Freeform 329"/>
            <p:cNvSpPr/>
            <p:nvPr/>
          </p:nvSpPr>
          <p:spPr bwMode="auto">
            <a:xfrm>
              <a:off x="4224" y="2350"/>
              <a:ext cx="96" cy="67"/>
            </a:xfrm>
            <a:custGeom>
              <a:avLst/>
              <a:gdLst>
                <a:gd name="T0" fmla="*/ 38 w 40"/>
                <a:gd name="T1" fmla="*/ 0 h 28"/>
                <a:gd name="T2" fmla="*/ 20 w 40"/>
                <a:gd name="T3" fmla="*/ 14 h 28"/>
                <a:gd name="T4" fmla="*/ 1 w 40"/>
                <a:gd name="T5" fmla="*/ 25 h 28"/>
                <a:gd name="T6" fmla="*/ 1 w 40"/>
                <a:gd name="T7" fmla="*/ 25 h 28"/>
                <a:gd name="T8" fmla="*/ 1 w 40"/>
                <a:gd name="T9" fmla="*/ 27 h 28"/>
                <a:gd name="T10" fmla="*/ 20 w 40"/>
                <a:gd name="T11" fmla="*/ 16 h 28"/>
                <a:gd name="T12" fmla="*/ 39 w 40"/>
                <a:gd name="T13" fmla="*/ 2 h 28"/>
                <a:gd name="T14" fmla="*/ 39 w 40"/>
                <a:gd name="T15" fmla="*/ 0 h 28"/>
                <a:gd name="T16" fmla="*/ 38 w 40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38" y="0"/>
                  </a:moveTo>
                  <a:cubicBezTo>
                    <a:pt x="32" y="5"/>
                    <a:pt x="26" y="9"/>
                    <a:pt x="20" y="14"/>
                  </a:cubicBezTo>
                  <a:cubicBezTo>
                    <a:pt x="14" y="18"/>
                    <a:pt x="8" y="22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8"/>
                    <a:pt x="1" y="27"/>
                  </a:cubicBezTo>
                  <a:cubicBezTo>
                    <a:pt x="8" y="24"/>
                    <a:pt x="14" y="20"/>
                    <a:pt x="20" y="16"/>
                  </a:cubicBezTo>
                  <a:cubicBezTo>
                    <a:pt x="27" y="11"/>
                    <a:pt x="33" y="7"/>
                    <a:pt x="39" y="2"/>
                  </a:cubicBezTo>
                  <a:cubicBezTo>
                    <a:pt x="40" y="2"/>
                    <a:pt x="40" y="0"/>
                    <a:pt x="39" y="0"/>
                  </a:cubicBezTo>
                  <a:cubicBezTo>
                    <a:pt x="39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5" name="Freeform 330"/>
            <p:cNvSpPr>
              <a:spLocks noEditPoints="1"/>
            </p:cNvSpPr>
            <p:nvPr/>
          </p:nvSpPr>
          <p:spPr bwMode="auto">
            <a:xfrm>
              <a:off x="4291" y="2386"/>
              <a:ext cx="31" cy="24"/>
            </a:xfrm>
            <a:custGeom>
              <a:avLst/>
              <a:gdLst>
                <a:gd name="T0" fmla="*/ 11 w 13"/>
                <a:gd name="T1" fmla="*/ 1 h 10"/>
                <a:gd name="T2" fmla="*/ 10 w 13"/>
                <a:gd name="T3" fmla="*/ 1 h 10"/>
                <a:gd name="T4" fmla="*/ 1 w 13"/>
                <a:gd name="T5" fmla="*/ 8 h 10"/>
                <a:gd name="T6" fmla="*/ 2 w 13"/>
                <a:gd name="T7" fmla="*/ 10 h 10"/>
                <a:gd name="T8" fmla="*/ 13 w 13"/>
                <a:gd name="T9" fmla="*/ 2 h 10"/>
                <a:gd name="T10" fmla="*/ 12 w 13"/>
                <a:gd name="T11" fmla="*/ 0 h 10"/>
                <a:gd name="T12" fmla="*/ 11 w 13"/>
                <a:gd name="T13" fmla="*/ 1 h 10"/>
                <a:gd name="T14" fmla="*/ 11 w 13"/>
                <a:gd name="T15" fmla="*/ 1 h 10"/>
                <a:gd name="T16" fmla="*/ 10 w 13"/>
                <a:gd name="T17" fmla="*/ 1 h 10"/>
                <a:gd name="T18" fmla="*/ 11 w 13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1"/>
                  </a:moveTo>
                  <a:cubicBezTo>
                    <a:pt x="11" y="1"/>
                    <a:pt x="11" y="1"/>
                    <a:pt x="10" y="1"/>
                  </a:cubicBezTo>
                  <a:cubicBezTo>
                    <a:pt x="7" y="4"/>
                    <a:pt x="4" y="6"/>
                    <a:pt x="1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5" y="7"/>
                    <a:pt x="9" y="5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6" name="Freeform 331"/>
            <p:cNvSpPr/>
            <p:nvPr/>
          </p:nvSpPr>
          <p:spPr bwMode="auto">
            <a:xfrm>
              <a:off x="3358" y="2216"/>
              <a:ext cx="31" cy="81"/>
            </a:xfrm>
            <a:custGeom>
              <a:avLst/>
              <a:gdLst>
                <a:gd name="T0" fmla="*/ 0 w 13"/>
                <a:gd name="T1" fmla="*/ 2 h 34"/>
                <a:gd name="T2" fmla="*/ 9 w 13"/>
                <a:gd name="T3" fmla="*/ 32 h 34"/>
                <a:gd name="T4" fmla="*/ 12 w 13"/>
                <a:gd name="T5" fmla="*/ 30 h 34"/>
                <a:gd name="T6" fmla="*/ 10 w 13"/>
                <a:gd name="T7" fmla="*/ 26 h 34"/>
                <a:gd name="T8" fmla="*/ 4 w 13"/>
                <a:gd name="T9" fmla="*/ 1 h 34"/>
                <a:gd name="T10" fmla="*/ 2 w 13"/>
                <a:gd name="T11" fmla="*/ 0 h 34"/>
                <a:gd name="T12" fmla="*/ 0 w 13"/>
                <a:gd name="T13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4">
                  <a:moveTo>
                    <a:pt x="0" y="2"/>
                  </a:moveTo>
                  <a:cubicBezTo>
                    <a:pt x="2" y="12"/>
                    <a:pt x="4" y="23"/>
                    <a:pt x="9" y="32"/>
                  </a:cubicBezTo>
                  <a:cubicBezTo>
                    <a:pt x="10" y="34"/>
                    <a:pt x="13" y="32"/>
                    <a:pt x="12" y="30"/>
                  </a:cubicBezTo>
                  <a:cubicBezTo>
                    <a:pt x="11" y="29"/>
                    <a:pt x="11" y="27"/>
                    <a:pt x="10" y="26"/>
                  </a:cubicBezTo>
                  <a:cubicBezTo>
                    <a:pt x="7" y="18"/>
                    <a:pt x="6" y="10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7" name="Freeform 332"/>
            <p:cNvSpPr>
              <a:spLocks noEditPoints="1"/>
            </p:cNvSpPr>
            <p:nvPr/>
          </p:nvSpPr>
          <p:spPr bwMode="auto">
            <a:xfrm>
              <a:off x="3379" y="2242"/>
              <a:ext cx="39" cy="51"/>
            </a:xfrm>
            <a:custGeom>
              <a:avLst/>
              <a:gdLst>
                <a:gd name="T0" fmla="*/ 11 w 16"/>
                <a:gd name="T1" fmla="*/ 15 h 21"/>
                <a:gd name="T2" fmla="*/ 10 w 16"/>
                <a:gd name="T3" fmla="*/ 15 h 21"/>
                <a:gd name="T4" fmla="*/ 10 w 16"/>
                <a:gd name="T5" fmla="*/ 15 h 21"/>
                <a:gd name="T6" fmla="*/ 10 w 16"/>
                <a:gd name="T7" fmla="*/ 15 h 21"/>
                <a:gd name="T8" fmla="*/ 11 w 16"/>
                <a:gd name="T9" fmla="*/ 6 h 21"/>
                <a:gd name="T10" fmla="*/ 11 w 16"/>
                <a:gd name="T11" fmla="*/ 6 h 21"/>
                <a:gd name="T12" fmla="*/ 11 w 16"/>
                <a:gd name="T13" fmla="*/ 6 h 21"/>
                <a:gd name="T14" fmla="*/ 11 w 16"/>
                <a:gd name="T15" fmla="*/ 6 h 21"/>
                <a:gd name="T16" fmla="*/ 11 w 16"/>
                <a:gd name="T17" fmla="*/ 6 h 21"/>
                <a:gd name="T18" fmla="*/ 11 w 16"/>
                <a:gd name="T19" fmla="*/ 6 h 21"/>
                <a:gd name="T20" fmla="*/ 11 w 16"/>
                <a:gd name="T21" fmla="*/ 6 h 21"/>
                <a:gd name="T22" fmla="*/ 11 w 16"/>
                <a:gd name="T23" fmla="*/ 5 h 21"/>
                <a:gd name="T24" fmla="*/ 11 w 16"/>
                <a:gd name="T25" fmla="*/ 5 h 21"/>
                <a:gd name="T26" fmla="*/ 11 w 16"/>
                <a:gd name="T27" fmla="*/ 5 h 21"/>
                <a:gd name="T28" fmla="*/ 7 w 16"/>
                <a:gd name="T29" fmla="*/ 6 h 21"/>
                <a:gd name="T30" fmla="*/ 7 w 16"/>
                <a:gd name="T31" fmla="*/ 6 h 21"/>
                <a:gd name="T32" fmla="*/ 8 w 16"/>
                <a:gd name="T33" fmla="*/ 5 h 21"/>
                <a:gd name="T34" fmla="*/ 8 w 16"/>
                <a:gd name="T35" fmla="*/ 5 h 21"/>
                <a:gd name="T36" fmla="*/ 8 w 16"/>
                <a:gd name="T37" fmla="*/ 5 h 21"/>
                <a:gd name="T38" fmla="*/ 9 w 16"/>
                <a:gd name="T39" fmla="*/ 5 h 21"/>
                <a:gd name="T40" fmla="*/ 10 w 16"/>
                <a:gd name="T41" fmla="*/ 5 h 21"/>
                <a:gd name="T42" fmla="*/ 11 w 16"/>
                <a:gd name="T43" fmla="*/ 6 h 21"/>
                <a:gd name="T44" fmla="*/ 11 w 16"/>
                <a:gd name="T45" fmla="*/ 6 h 21"/>
                <a:gd name="T46" fmla="*/ 7 w 16"/>
                <a:gd name="T47" fmla="*/ 6 h 21"/>
                <a:gd name="T48" fmla="*/ 8 w 16"/>
                <a:gd name="T49" fmla="*/ 5 h 21"/>
                <a:gd name="T50" fmla="*/ 9 w 16"/>
                <a:gd name="T51" fmla="*/ 5 h 21"/>
                <a:gd name="T52" fmla="*/ 9 w 16"/>
                <a:gd name="T53" fmla="*/ 5 h 21"/>
                <a:gd name="T54" fmla="*/ 5 w 16"/>
                <a:gd name="T55" fmla="*/ 16 h 21"/>
                <a:gd name="T56" fmla="*/ 11 w 16"/>
                <a:gd name="T57" fmla="*/ 15 h 21"/>
                <a:gd name="T58" fmla="*/ 11 w 16"/>
                <a:gd name="T59" fmla="*/ 15 h 21"/>
                <a:gd name="T60" fmla="*/ 10 w 16"/>
                <a:gd name="T61" fmla="*/ 15 h 21"/>
                <a:gd name="T62" fmla="*/ 7 w 16"/>
                <a:gd name="T63" fmla="*/ 13 h 21"/>
                <a:gd name="T64" fmla="*/ 6 w 16"/>
                <a:gd name="T65" fmla="*/ 10 h 21"/>
                <a:gd name="T66" fmla="*/ 15 w 16"/>
                <a:gd name="T67" fmla="*/ 5 h 21"/>
                <a:gd name="T68" fmla="*/ 6 w 16"/>
                <a:gd name="T6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21"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moveTo>
                    <a:pt x="10" y="15"/>
                  </a:moveTo>
                  <a:cubicBezTo>
                    <a:pt x="10" y="15"/>
                    <a:pt x="10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moveTo>
                    <a:pt x="9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9" y="15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5"/>
                  </a:cubicBezTo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7" y="6"/>
                  </a:move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moveTo>
                    <a:pt x="8" y="5"/>
                  </a:move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2"/>
                  </a:moveTo>
                  <a:cubicBezTo>
                    <a:pt x="0" y="5"/>
                    <a:pt x="1" y="12"/>
                    <a:pt x="5" y="16"/>
                  </a:cubicBezTo>
                  <a:cubicBezTo>
                    <a:pt x="8" y="20"/>
                    <a:pt x="14" y="21"/>
                    <a:pt x="15" y="15"/>
                  </a:cubicBezTo>
                  <a:cubicBezTo>
                    <a:pt x="15" y="12"/>
                    <a:pt x="11" y="12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4"/>
                    <a:pt x="8" y="14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7" y="12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9" y="10"/>
                    <a:pt x="16" y="10"/>
                    <a:pt x="15" y="5"/>
                  </a:cubicBezTo>
                  <a:cubicBezTo>
                    <a:pt x="14" y="2"/>
                    <a:pt x="11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8" name="Freeform 333"/>
            <p:cNvSpPr>
              <a:spLocks noEditPoints="1"/>
            </p:cNvSpPr>
            <p:nvPr/>
          </p:nvSpPr>
          <p:spPr bwMode="auto">
            <a:xfrm>
              <a:off x="3410" y="2233"/>
              <a:ext cx="48" cy="60"/>
            </a:xfrm>
            <a:custGeom>
              <a:avLst/>
              <a:gdLst>
                <a:gd name="T0" fmla="*/ 9 w 20"/>
                <a:gd name="T1" fmla="*/ 18 h 25"/>
                <a:gd name="T2" fmla="*/ 8 w 20"/>
                <a:gd name="T3" fmla="*/ 18 h 25"/>
                <a:gd name="T4" fmla="*/ 8 w 20"/>
                <a:gd name="T5" fmla="*/ 18 h 25"/>
                <a:gd name="T6" fmla="*/ 8 w 20"/>
                <a:gd name="T7" fmla="*/ 18 h 25"/>
                <a:gd name="T8" fmla="*/ 8 w 20"/>
                <a:gd name="T9" fmla="*/ 18 h 25"/>
                <a:gd name="T10" fmla="*/ 8 w 20"/>
                <a:gd name="T11" fmla="*/ 18 h 25"/>
                <a:gd name="T12" fmla="*/ 8 w 20"/>
                <a:gd name="T13" fmla="*/ 18 h 25"/>
                <a:gd name="T14" fmla="*/ 8 w 20"/>
                <a:gd name="T15" fmla="*/ 18 h 25"/>
                <a:gd name="T16" fmla="*/ 8 w 20"/>
                <a:gd name="T17" fmla="*/ 18 h 25"/>
                <a:gd name="T18" fmla="*/ 8 w 20"/>
                <a:gd name="T19" fmla="*/ 18 h 25"/>
                <a:gd name="T20" fmla="*/ 8 w 20"/>
                <a:gd name="T21" fmla="*/ 18 h 25"/>
                <a:gd name="T22" fmla="*/ 8 w 20"/>
                <a:gd name="T23" fmla="*/ 18 h 25"/>
                <a:gd name="T24" fmla="*/ 8 w 20"/>
                <a:gd name="T25" fmla="*/ 18 h 25"/>
                <a:gd name="T26" fmla="*/ 8 w 20"/>
                <a:gd name="T27" fmla="*/ 18 h 25"/>
                <a:gd name="T28" fmla="*/ 9 w 20"/>
                <a:gd name="T29" fmla="*/ 18 h 25"/>
                <a:gd name="T30" fmla="*/ 9 w 20"/>
                <a:gd name="T31" fmla="*/ 18 h 25"/>
                <a:gd name="T32" fmla="*/ 8 w 20"/>
                <a:gd name="T33" fmla="*/ 18 h 25"/>
                <a:gd name="T34" fmla="*/ 17 w 20"/>
                <a:gd name="T35" fmla="*/ 16 h 25"/>
                <a:gd name="T36" fmla="*/ 17 w 20"/>
                <a:gd name="T37" fmla="*/ 16 h 25"/>
                <a:gd name="T38" fmla="*/ 8 w 20"/>
                <a:gd name="T39" fmla="*/ 18 h 25"/>
                <a:gd name="T40" fmla="*/ 9 w 20"/>
                <a:gd name="T41" fmla="*/ 6 h 25"/>
                <a:gd name="T42" fmla="*/ 9 w 20"/>
                <a:gd name="T43" fmla="*/ 18 h 25"/>
                <a:gd name="T44" fmla="*/ 8 w 20"/>
                <a:gd name="T45" fmla="*/ 18 h 25"/>
                <a:gd name="T46" fmla="*/ 8 w 20"/>
                <a:gd name="T47" fmla="*/ 18 h 25"/>
                <a:gd name="T48" fmla="*/ 8 w 20"/>
                <a:gd name="T49" fmla="*/ 18 h 25"/>
                <a:gd name="T50" fmla="*/ 7 w 20"/>
                <a:gd name="T51" fmla="*/ 17 h 25"/>
                <a:gd name="T52" fmla="*/ 7 w 20"/>
                <a:gd name="T53" fmla="*/ 10 h 25"/>
                <a:gd name="T54" fmla="*/ 9 w 20"/>
                <a:gd name="T55" fmla="*/ 6 h 25"/>
                <a:gd name="T56" fmla="*/ 6 w 20"/>
                <a:gd name="T57" fmla="*/ 21 h 25"/>
                <a:gd name="T58" fmla="*/ 15 w 20"/>
                <a:gd name="T59" fmla="*/ 19 h 25"/>
                <a:gd name="T60" fmla="*/ 17 w 20"/>
                <a:gd name="T61" fmla="*/ 15 h 25"/>
                <a:gd name="T62" fmla="*/ 15 w 20"/>
                <a:gd name="T63" fmla="*/ 12 h 25"/>
                <a:gd name="T64" fmla="*/ 11 w 20"/>
                <a:gd name="T65" fmla="*/ 2 h 25"/>
                <a:gd name="T66" fmla="*/ 8 w 20"/>
                <a:gd name="T6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5">
                  <a:moveTo>
                    <a:pt x="8" y="18"/>
                  </a:moveTo>
                  <a:cubicBezTo>
                    <a:pt x="8" y="18"/>
                    <a:pt x="8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moveTo>
                    <a:pt x="9" y="18"/>
                  </a:moveTo>
                  <a:cubicBezTo>
                    <a:pt x="9" y="18"/>
                    <a:pt x="9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moveTo>
                    <a:pt x="9" y="6"/>
                  </a:moveTo>
                  <a:cubicBezTo>
                    <a:pt x="9" y="10"/>
                    <a:pt x="9" y="13"/>
                    <a:pt x="9" y="17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7"/>
                    <a:pt x="7" y="17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3"/>
                    <a:pt x="7" y="12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moveTo>
                    <a:pt x="8" y="1"/>
                  </a:moveTo>
                  <a:cubicBezTo>
                    <a:pt x="3" y="4"/>
                    <a:pt x="0" y="17"/>
                    <a:pt x="6" y="21"/>
                  </a:cubicBezTo>
                  <a:cubicBezTo>
                    <a:pt x="10" y="25"/>
                    <a:pt x="12" y="21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7" y="21"/>
                    <a:pt x="20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5" y="13"/>
                    <a:pt x="15" y="12"/>
                  </a:cubicBezTo>
                  <a:cubicBezTo>
                    <a:pt x="14" y="9"/>
                    <a:pt x="13" y="6"/>
                    <a:pt x="13" y="3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11" y="1"/>
                    <a:pt x="10" y="0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9" name="Freeform 334"/>
            <p:cNvSpPr>
              <a:spLocks noEditPoints="1"/>
            </p:cNvSpPr>
            <p:nvPr/>
          </p:nvSpPr>
          <p:spPr bwMode="auto">
            <a:xfrm>
              <a:off x="3444" y="2192"/>
              <a:ext cx="45" cy="86"/>
            </a:xfrm>
            <a:custGeom>
              <a:avLst/>
              <a:gdLst>
                <a:gd name="T0" fmla="*/ 9 w 19"/>
                <a:gd name="T1" fmla="*/ 18 h 36"/>
                <a:gd name="T2" fmla="*/ 9 w 19"/>
                <a:gd name="T3" fmla="*/ 18 h 36"/>
                <a:gd name="T4" fmla="*/ 9 w 19"/>
                <a:gd name="T5" fmla="*/ 18 h 36"/>
                <a:gd name="T6" fmla="*/ 9 w 19"/>
                <a:gd name="T7" fmla="*/ 18 h 36"/>
                <a:gd name="T8" fmla="*/ 9 w 19"/>
                <a:gd name="T9" fmla="*/ 18 h 36"/>
                <a:gd name="T10" fmla="*/ 10 w 19"/>
                <a:gd name="T11" fmla="*/ 31 h 36"/>
                <a:gd name="T12" fmla="*/ 10 w 19"/>
                <a:gd name="T13" fmla="*/ 31 h 36"/>
                <a:gd name="T14" fmla="*/ 10 w 19"/>
                <a:gd name="T15" fmla="*/ 31 h 36"/>
                <a:gd name="T16" fmla="*/ 10 w 19"/>
                <a:gd name="T17" fmla="*/ 31 h 36"/>
                <a:gd name="T18" fmla="*/ 9 w 19"/>
                <a:gd name="T19" fmla="*/ 31 h 36"/>
                <a:gd name="T20" fmla="*/ 10 w 19"/>
                <a:gd name="T21" fmla="*/ 31 h 36"/>
                <a:gd name="T22" fmla="*/ 10 w 19"/>
                <a:gd name="T23" fmla="*/ 30 h 36"/>
                <a:gd name="T24" fmla="*/ 10 w 19"/>
                <a:gd name="T25" fmla="*/ 31 h 36"/>
                <a:gd name="T26" fmla="*/ 10 w 19"/>
                <a:gd name="T27" fmla="*/ 31 h 36"/>
                <a:gd name="T28" fmla="*/ 10 w 19"/>
                <a:gd name="T29" fmla="*/ 30 h 36"/>
                <a:gd name="T30" fmla="*/ 8 w 19"/>
                <a:gd name="T31" fmla="*/ 27 h 36"/>
                <a:gd name="T32" fmla="*/ 8 w 19"/>
                <a:gd name="T33" fmla="*/ 27 h 36"/>
                <a:gd name="T34" fmla="*/ 8 w 19"/>
                <a:gd name="T35" fmla="*/ 27 h 36"/>
                <a:gd name="T36" fmla="*/ 9 w 19"/>
                <a:gd name="T37" fmla="*/ 18 h 36"/>
                <a:gd name="T38" fmla="*/ 9 w 19"/>
                <a:gd name="T39" fmla="*/ 18 h 36"/>
                <a:gd name="T40" fmla="*/ 9 w 19"/>
                <a:gd name="T41" fmla="*/ 18 h 36"/>
                <a:gd name="T42" fmla="*/ 11 w 19"/>
                <a:gd name="T43" fmla="*/ 22 h 36"/>
                <a:gd name="T44" fmla="*/ 11 w 19"/>
                <a:gd name="T45" fmla="*/ 23 h 36"/>
                <a:gd name="T46" fmla="*/ 11 w 19"/>
                <a:gd name="T47" fmla="*/ 28 h 36"/>
                <a:gd name="T48" fmla="*/ 10 w 19"/>
                <a:gd name="T49" fmla="*/ 30 h 36"/>
                <a:gd name="T50" fmla="*/ 10 w 19"/>
                <a:gd name="T51" fmla="*/ 30 h 36"/>
                <a:gd name="T52" fmla="*/ 9 w 19"/>
                <a:gd name="T53" fmla="*/ 30 h 36"/>
                <a:gd name="T54" fmla="*/ 8 w 19"/>
                <a:gd name="T55" fmla="*/ 27 h 36"/>
                <a:gd name="T56" fmla="*/ 7 w 19"/>
                <a:gd name="T57" fmla="*/ 23 h 36"/>
                <a:gd name="T58" fmla="*/ 7 w 19"/>
                <a:gd name="T59" fmla="*/ 21 h 36"/>
                <a:gd name="T60" fmla="*/ 8 w 19"/>
                <a:gd name="T61" fmla="*/ 19 h 36"/>
                <a:gd name="T62" fmla="*/ 8 w 19"/>
                <a:gd name="T63" fmla="*/ 18 h 36"/>
                <a:gd name="T64" fmla="*/ 8 w 19"/>
                <a:gd name="T65" fmla="*/ 18 h 36"/>
                <a:gd name="T66" fmla="*/ 9 w 19"/>
                <a:gd name="T67" fmla="*/ 18 h 36"/>
                <a:gd name="T68" fmla="*/ 9 w 19"/>
                <a:gd name="T69" fmla="*/ 18 h 36"/>
                <a:gd name="T70" fmla="*/ 9 w 19"/>
                <a:gd name="T71" fmla="*/ 18 h 36"/>
                <a:gd name="T72" fmla="*/ 9 w 19"/>
                <a:gd name="T73" fmla="*/ 18 h 36"/>
                <a:gd name="T74" fmla="*/ 9 w 19"/>
                <a:gd name="T75" fmla="*/ 18 h 36"/>
                <a:gd name="T76" fmla="*/ 9 w 19"/>
                <a:gd name="T77" fmla="*/ 18 h 36"/>
                <a:gd name="T78" fmla="*/ 8 w 19"/>
                <a:gd name="T79" fmla="*/ 18 h 36"/>
                <a:gd name="T80" fmla="*/ 9 w 19"/>
                <a:gd name="T81" fmla="*/ 18 h 36"/>
                <a:gd name="T82" fmla="*/ 8 w 19"/>
                <a:gd name="T83" fmla="*/ 18 h 36"/>
                <a:gd name="T84" fmla="*/ 9 w 19"/>
                <a:gd name="T85" fmla="*/ 18 h 36"/>
                <a:gd name="T86" fmla="*/ 9 w 19"/>
                <a:gd name="T87" fmla="*/ 18 h 36"/>
                <a:gd name="T88" fmla="*/ 5 w 19"/>
                <a:gd name="T89" fmla="*/ 2 h 36"/>
                <a:gd name="T90" fmla="*/ 8 w 19"/>
                <a:gd name="T91" fmla="*/ 14 h 36"/>
                <a:gd name="T92" fmla="*/ 8 w 19"/>
                <a:gd name="T93" fmla="*/ 34 h 36"/>
                <a:gd name="T94" fmla="*/ 14 w 19"/>
                <a:gd name="T95" fmla="*/ 31 h 36"/>
                <a:gd name="T96" fmla="*/ 15 w 19"/>
                <a:gd name="T97" fmla="*/ 32 h 36"/>
                <a:gd name="T98" fmla="*/ 18 w 19"/>
                <a:gd name="T99" fmla="*/ 30 h 36"/>
                <a:gd name="T100" fmla="*/ 16 w 19"/>
                <a:gd name="T101" fmla="*/ 25 h 36"/>
                <a:gd name="T102" fmla="*/ 15 w 19"/>
                <a:gd name="T103" fmla="*/ 22 h 36"/>
                <a:gd name="T104" fmla="*/ 9 w 19"/>
                <a:gd name="T105" fmla="*/ 1 h 36"/>
                <a:gd name="T106" fmla="*/ 7 w 19"/>
                <a:gd name="T107" fmla="*/ 0 h 36"/>
                <a:gd name="T108" fmla="*/ 5 w 19"/>
                <a:gd name="T10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" h="36"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moveTo>
                    <a:pt x="10" y="31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10" y="31"/>
                  </a:moveTo>
                  <a:cubicBezTo>
                    <a:pt x="10" y="31"/>
                    <a:pt x="10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21"/>
                    <a:pt x="11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6"/>
                    <a:pt x="11" y="28"/>
                  </a:cubicBezTo>
                  <a:cubicBezTo>
                    <a:pt x="11" y="29"/>
                    <a:pt x="11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9" y="30"/>
                  </a:cubicBezTo>
                  <a:cubicBezTo>
                    <a:pt x="9" y="29"/>
                    <a:pt x="9" y="28"/>
                    <a:pt x="8" y="27"/>
                  </a:cubicBezTo>
                  <a:cubicBezTo>
                    <a:pt x="8" y="26"/>
                    <a:pt x="7" y="25"/>
                    <a:pt x="7" y="23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7" y="20"/>
                    <a:pt x="7" y="20"/>
                    <a:pt x="8" y="19"/>
                  </a:cubicBezTo>
                  <a:cubicBezTo>
                    <a:pt x="8" y="19"/>
                    <a:pt x="8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moveTo>
                    <a:pt x="5" y="2"/>
                  </a:moveTo>
                  <a:cubicBezTo>
                    <a:pt x="6" y="6"/>
                    <a:pt x="7" y="10"/>
                    <a:pt x="8" y="14"/>
                  </a:cubicBezTo>
                  <a:cubicBezTo>
                    <a:pt x="0" y="16"/>
                    <a:pt x="2" y="30"/>
                    <a:pt x="8" y="34"/>
                  </a:cubicBezTo>
                  <a:cubicBezTo>
                    <a:pt x="11" y="36"/>
                    <a:pt x="13" y="33"/>
                    <a:pt x="14" y="31"/>
                  </a:cubicBezTo>
                  <a:cubicBezTo>
                    <a:pt x="14" y="31"/>
                    <a:pt x="14" y="31"/>
                    <a:pt x="15" y="32"/>
                  </a:cubicBezTo>
                  <a:cubicBezTo>
                    <a:pt x="16" y="34"/>
                    <a:pt x="19" y="32"/>
                    <a:pt x="18" y="30"/>
                  </a:cubicBezTo>
                  <a:cubicBezTo>
                    <a:pt x="17" y="28"/>
                    <a:pt x="17" y="27"/>
                    <a:pt x="16" y="25"/>
                  </a:cubicBezTo>
                  <a:cubicBezTo>
                    <a:pt x="16" y="24"/>
                    <a:pt x="15" y="23"/>
                    <a:pt x="15" y="22"/>
                  </a:cubicBezTo>
                  <a:cubicBezTo>
                    <a:pt x="14" y="15"/>
                    <a:pt x="11" y="8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0" name="Freeform 335"/>
            <p:cNvSpPr>
              <a:spLocks noEditPoints="1"/>
            </p:cNvSpPr>
            <p:nvPr/>
          </p:nvSpPr>
          <p:spPr bwMode="auto">
            <a:xfrm>
              <a:off x="3482" y="2214"/>
              <a:ext cx="40" cy="67"/>
            </a:xfrm>
            <a:custGeom>
              <a:avLst/>
              <a:gdLst>
                <a:gd name="T0" fmla="*/ 11 w 17"/>
                <a:gd name="T1" fmla="*/ 17 h 28"/>
                <a:gd name="T2" fmla="*/ 11 w 17"/>
                <a:gd name="T3" fmla="*/ 17 h 28"/>
                <a:gd name="T4" fmla="*/ 11 w 17"/>
                <a:gd name="T5" fmla="*/ 17 h 28"/>
                <a:gd name="T6" fmla="*/ 11 w 17"/>
                <a:gd name="T7" fmla="*/ 17 h 28"/>
                <a:gd name="T8" fmla="*/ 11 w 17"/>
                <a:gd name="T9" fmla="*/ 17 h 28"/>
                <a:gd name="T10" fmla="*/ 11 w 17"/>
                <a:gd name="T11" fmla="*/ 17 h 28"/>
                <a:gd name="T12" fmla="*/ 11 w 17"/>
                <a:gd name="T13" fmla="*/ 17 h 28"/>
                <a:gd name="T14" fmla="*/ 11 w 17"/>
                <a:gd name="T15" fmla="*/ 17 h 28"/>
                <a:gd name="T16" fmla="*/ 11 w 17"/>
                <a:gd name="T17" fmla="*/ 17 h 28"/>
                <a:gd name="T18" fmla="*/ 11 w 17"/>
                <a:gd name="T19" fmla="*/ 17 h 28"/>
                <a:gd name="T20" fmla="*/ 10 w 17"/>
                <a:gd name="T21" fmla="*/ 17 h 28"/>
                <a:gd name="T22" fmla="*/ 10 w 17"/>
                <a:gd name="T23" fmla="*/ 17 h 28"/>
                <a:gd name="T24" fmla="*/ 12 w 17"/>
                <a:gd name="T25" fmla="*/ 16 h 28"/>
                <a:gd name="T26" fmla="*/ 9 w 17"/>
                <a:gd name="T27" fmla="*/ 6 h 28"/>
                <a:gd name="T28" fmla="*/ 9 w 17"/>
                <a:gd name="T29" fmla="*/ 6 h 28"/>
                <a:gd name="T30" fmla="*/ 10 w 17"/>
                <a:gd name="T31" fmla="*/ 5 h 28"/>
                <a:gd name="T32" fmla="*/ 10 w 17"/>
                <a:gd name="T33" fmla="*/ 5 h 28"/>
                <a:gd name="T34" fmla="*/ 7 w 17"/>
                <a:gd name="T35" fmla="*/ 5 h 28"/>
                <a:gd name="T36" fmla="*/ 8 w 17"/>
                <a:gd name="T37" fmla="*/ 4 h 28"/>
                <a:gd name="T38" fmla="*/ 8 w 17"/>
                <a:gd name="T39" fmla="*/ 4 h 28"/>
                <a:gd name="T40" fmla="*/ 8 w 17"/>
                <a:gd name="T41" fmla="*/ 4 h 28"/>
                <a:gd name="T42" fmla="*/ 9 w 17"/>
                <a:gd name="T43" fmla="*/ 4 h 28"/>
                <a:gd name="T44" fmla="*/ 9 w 17"/>
                <a:gd name="T45" fmla="*/ 4 h 28"/>
                <a:gd name="T46" fmla="*/ 9 w 17"/>
                <a:gd name="T47" fmla="*/ 5 h 28"/>
                <a:gd name="T48" fmla="*/ 9 w 17"/>
                <a:gd name="T49" fmla="*/ 5 h 28"/>
                <a:gd name="T50" fmla="*/ 9 w 17"/>
                <a:gd name="T51" fmla="*/ 5 h 28"/>
                <a:gd name="T52" fmla="*/ 6 w 17"/>
                <a:gd name="T53" fmla="*/ 6 h 28"/>
                <a:gd name="T54" fmla="*/ 6 w 17"/>
                <a:gd name="T55" fmla="*/ 6 h 28"/>
                <a:gd name="T56" fmla="*/ 8 w 17"/>
                <a:gd name="T57" fmla="*/ 4 h 28"/>
                <a:gd name="T58" fmla="*/ 2 w 17"/>
                <a:gd name="T59" fmla="*/ 4 h 28"/>
                <a:gd name="T60" fmla="*/ 0 w 17"/>
                <a:gd name="T61" fmla="*/ 9 h 28"/>
                <a:gd name="T62" fmla="*/ 12 w 17"/>
                <a:gd name="T63" fmla="*/ 14 h 28"/>
                <a:gd name="T64" fmla="*/ 12 w 17"/>
                <a:gd name="T65" fmla="*/ 16 h 28"/>
                <a:gd name="T66" fmla="*/ 11 w 17"/>
                <a:gd name="T67" fmla="*/ 17 h 28"/>
                <a:gd name="T68" fmla="*/ 11 w 17"/>
                <a:gd name="T69" fmla="*/ 17 h 28"/>
                <a:gd name="T70" fmla="*/ 11 w 17"/>
                <a:gd name="T71" fmla="*/ 17 h 28"/>
                <a:gd name="T72" fmla="*/ 11 w 17"/>
                <a:gd name="T73" fmla="*/ 17 h 28"/>
                <a:gd name="T74" fmla="*/ 10 w 17"/>
                <a:gd name="T75" fmla="*/ 17 h 28"/>
                <a:gd name="T76" fmla="*/ 10 w 17"/>
                <a:gd name="T77" fmla="*/ 17 h 28"/>
                <a:gd name="T78" fmla="*/ 7 w 17"/>
                <a:gd name="T79" fmla="*/ 15 h 28"/>
                <a:gd name="T80" fmla="*/ 5 w 17"/>
                <a:gd name="T81" fmla="*/ 10 h 28"/>
                <a:gd name="T82" fmla="*/ 7 w 17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28">
                  <a:moveTo>
                    <a:pt x="1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moveTo>
                    <a:pt x="1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moveTo>
                    <a:pt x="1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moveTo>
                    <a:pt x="10" y="17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9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moveTo>
                    <a:pt x="10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9" y="4"/>
                  </a:move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moveTo>
                    <a:pt x="2" y="4"/>
                  </a:moveTo>
                  <a:cubicBezTo>
                    <a:pt x="1" y="5"/>
                    <a:pt x="1" y="7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18"/>
                    <a:pt x="15" y="28"/>
                    <a:pt x="16" y="14"/>
                  </a:cubicBezTo>
                  <a:cubicBezTo>
                    <a:pt x="17" y="11"/>
                    <a:pt x="13" y="11"/>
                    <a:pt x="12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8" y="16"/>
                    <a:pt x="7" y="15"/>
                    <a:pt x="7" y="15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9" y="10"/>
                    <a:pt x="14" y="9"/>
                    <a:pt x="13" y="5"/>
                  </a:cubicBezTo>
                  <a:cubicBezTo>
                    <a:pt x="12" y="1"/>
                    <a:pt x="10" y="0"/>
                    <a:pt x="7" y="0"/>
                  </a:cubicBezTo>
                  <a:cubicBezTo>
                    <a:pt x="5" y="1"/>
                    <a:pt x="4" y="2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1" name="Freeform 336"/>
            <p:cNvSpPr>
              <a:spLocks noEditPoints="1"/>
            </p:cNvSpPr>
            <p:nvPr/>
          </p:nvSpPr>
          <p:spPr bwMode="auto">
            <a:xfrm>
              <a:off x="3513" y="2204"/>
              <a:ext cx="33" cy="53"/>
            </a:xfrm>
            <a:custGeom>
              <a:avLst/>
              <a:gdLst>
                <a:gd name="T0" fmla="*/ 10 w 14"/>
                <a:gd name="T1" fmla="*/ 17 h 22"/>
                <a:gd name="T2" fmla="*/ 10 w 14"/>
                <a:gd name="T3" fmla="*/ 18 h 22"/>
                <a:gd name="T4" fmla="*/ 10 w 14"/>
                <a:gd name="T5" fmla="*/ 17 h 22"/>
                <a:gd name="T6" fmla="*/ 10 w 14"/>
                <a:gd name="T7" fmla="*/ 5 h 22"/>
                <a:gd name="T8" fmla="*/ 10 w 14"/>
                <a:gd name="T9" fmla="*/ 5 h 22"/>
                <a:gd name="T10" fmla="*/ 10 w 14"/>
                <a:gd name="T11" fmla="*/ 5 h 22"/>
                <a:gd name="T12" fmla="*/ 1 w 14"/>
                <a:gd name="T13" fmla="*/ 6 h 22"/>
                <a:gd name="T14" fmla="*/ 1 w 14"/>
                <a:gd name="T15" fmla="*/ 7 h 22"/>
                <a:gd name="T16" fmla="*/ 4 w 14"/>
                <a:gd name="T17" fmla="*/ 12 h 22"/>
                <a:gd name="T18" fmla="*/ 7 w 14"/>
                <a:gd name="T19" fmla="*/ 20 h 22"/>
                <a:gd name="T20" fmla="*/ 10 w 14"/>
                <a:gd name="T21" fmla="*/ 19 h 22"/>
                <a:gd name="T22" fmla="*/ 10 w 14"/>
                <a:gd name="T23" fmla="*/ 18 h 22"/>
                <a:gd name="T24" fmla="*/ 10 w 14"/>
                <a:gd name="T25" fmla="*/ 7 h 22"/>
                <a:gd name="T26" fmla="*/ 11 w 14"/>
                <a:gd name="T27" fmla="*/ 6 h 22"/>
                <a:gd name="T28" fmla="*/ 12 w 14"/>
                <a:gd name="T29" fmla="*/ 2 h 22"/>
                <a:gd name="T30" fmla="*/ 6 w 14"/>
                <a:gd name="T31" fmla="*/ 8 h 22"/>
                <a:gd name="T32" fmla="*/ 4 w 14"/>
                <a:gd name="T33" fmla="*/ 3 h 22"/>
                <a:gd name="T34" fmla="*/ 2 w 14"/>
                <a:gd name="T35" fmla="*/ 3 h 22"/>
                <a:gd name="T36" fmla="*/ 1 w 14"/>
                <a:gd name="T3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2">
                  <a:moveTo>
                    <a:pt x="10" y="17"/>
                  </a:moveTo>
                  <a:cubicBezTo>
                    <a:pt x="10" y="17"/>
                    <a:pt x="10" y="17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10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moveTo>
                    <a:pt x="1" y="6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3" y="9"/>
                    <a:pt x="3" y="11"/>
                    <a:pt x="4" y="12"/>
                  </a:cubicBezTo>
                  <a:cubicBezTo>
                    <a:pt x="5" y="15"/>
                    <a:pt x="6" y="17"/>
                    <a:pt x="7" y="20"/>
                  </a:cubicBezTo>
                  <a:cubicBezTo>
                    <a:pt x="7" y="22"/>
                    <a:pt x="11" y="21"/>
                    <a:pt x="10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4"/>
                    <a:pt x="10" y="11"/>
                    <a:pt x="10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3" y="7"/>
                    <a:pt x="14" y="4"/>
                    <a:pt x="12" y="2"/>
                  </a:cubicBezTo>
                  <a:cubicBezTo>
                    <a:pt x="9" y="0"/>
                    <a:pt x="7" y="3"/>
                    <a:pt x="6" y="8"/>
                  </a:cubicBezTo>
                  <a:cubicBezTo>
                    <a:pt x="6" y="6"/>
                    <a:pt x="5" y="5"/>
                    <a:pt x="4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5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2" name="Freeform 337"/>
            <p:cNvSpPr>
              <a:spLocks noEditPoints="1"/>
            </p:cNvSpPr>
            <p:nvPr/>
          </p:nvSpPr>
          <p:spPr bwMode="auto">
            <a:xfrm>
              <a:off x="3548" y="2202"/>
              <a:ext cx="41" cy="55"/>
            </a:xfrm>
            <a:custGeom>
              <a:avLst/>
              <a:gdLst>
                <a:gd name="T0" fmla="*/ 6 w 17"/>
                <a:gd name="T1" fmla="*/ 17 h 23"/>
                <a:gd name="T2" fmla="*/ 6 w 17"/>
                <a:gd name="T3" fmla="*/ 17 h 23"/>
                <a:gd name="T4" fmla="*/ 6 w 17"/>
                <a:gd name="T5" fmla="*/ 17 h 23"/>
                <a:gd name="T6" fmla="*/ 6 w 17"/>
                <a:gd name="T7" fmla="*/ 17 h 23"/>
                <a:gd name="T8" fmla="*/ 6 w 17"/>
                <a:gd name="T9" fmla="*/ 17 h 23"/>
                <a:gd name="T10" fmla="*/ 6 w 17"/>
                <a:gd name="T11" fmla="*/ 17 h 23"/>
                <a:gd name="T12" fmla="*/ 6 w 17"/>
                <a:gd name="T13" fmla="*/ 17 h 23"/>
                <a:gd name="T14" fmla="*/ 6 w 17"/>
                <a:gd name="T15" fmla="*/ 17 h 23"/>
                <a:gd name="T16" fmla="*/ 6 w 17"/>
                <a:gd name="T17" fmla="*/ 17 h 23"/>
                <a:gd name="T18" fmla="*/ 6 w 17"/>
                <a:gd name="T19" fmla="*/ 17 h 23"/>
                <a:gd name="T20" fmla="*/ 13 w 17"/>
                <a:gd name="T21" fmla="*/ 13 h 23"/>
                <a:gd name="T22" fmla="*/ 13 w 17"/>
                <a:gd name="T23" fmla="*/ 13 h 23"/>
                <a:gd name="T24" fmla="*/ 13 w 17"/>
                <a:gd name="T25" fmla="*/ 13 h 23"/>
                <a:gd name="T26" fmla="*/ 13 w 17"/>
                <a:gd name="T27" fmla="*/ 13 h 23"/>
                <a:gd name="T28" fmla="*/ 13 w 17"/>
                <a:gd name="T29" fmla="*/ 12 h 23"/>
                <a:gd name="T30" fmla="*/ 12 w 17"/>
                <a:gd name="T31" fmla="*/ 12 h 23"/>
                <a:gd name="T32" fmla="*/ 12 w 17"/>
                <a:gd name="T33" fmla="*/ 12 h 23"/>
                <a:gd name="T34" fmla="*/ 12 w 17"/>
                <a:gd name="T35" fmla="*/ 12 h 23"/>
                <a:gd name="T36" fmla="*/ 12 w 17"/>
                <a:gd name="T37" fmla="*/ 12 h 23"/>
                <a:gd name="T38" fmla="*/ 11 w 17"/>
                <a:gd name="T39" fmla="*/ 12 h 23"/>
                <a:gd name="T40" fmla="*/ 5 w 17"/>
                <a:gd name="T41" fmla="*/ 8 h 23"/>
                <a:gd name="T42" fmla="*/ 5 w 17"/>
                <a:gd name="T43" fmla="*/ 8 h 23"/>
                <a:gd name="T44" fmla="*/ 5 w 17"/>
                <a:gd name="T45" fmla="*/ 8 h 23"/>
                <a:gd name="T46" fmla="*/ 5 w 17"/>
                <a:gd name="T47" fmla="*/ 8 h 23"/>
                <a:gd name="T48" fmla="*/ 4 w 17"/>
                <a:gd name="T49" fmla="*/ 6 h 23"/>
                <a:gd name="T50" fmla="*/ 5 w 17"/>
                <a:gd name="T51" fmla="*/ 5 h 23"/>
                <a:gd name="T52" fmla="*/ 5 w 17"/>
                <a:gd name="T53" fmla="*/ 5 h 23"/>
                <a:gd name="T54" fmla="*/ 9 w 17"/>
                <a:gd name="T55" fmla="*/ 12 h 23"/>
                <a:gd name="T56" fmla="*/ 11 w 17"/>
                <a:gd name="T57" fmla="*/ 12 h 23"/>
                <a:gd name="T58" fmla="*/ 12 w 17"/>
                <a:gd name="T59" fmla="*/ 12 h 23"/>
                <a:gd name="T60" fmla="*/ 12 w 17"/>
                <a:gd name="T61" fmla="*/ 12 h 23"/>
                <a:gd name="T62" fmla="*/ 13 w 17"/>
                <a:gd name="T63" fmla="*/ 13 h 23"/>
                <a:gd name="T64" fmla="*/ 13 w 17"/>
                <a:gd name="T65" fmla="*/ 13 h 23"/>
                <a:gd name="T66" fmla="*/ 13 w 17"/>
                <a:gd name="T67" fmla="*/ 12 h 23"/>
                <a:gd name="T68" fmla="*/ 13 w 17"/>
                <a:gd name="T69" fmla="*/ 14 h 23"/>
                <a:gd name="T70" fmla="*/ 12 w 17"/>
                <a:gd name="T71" fmla="*/ 15 h 23"/>
                <a:gd name="T72" fmla="*/ 9 w 17"/>
                <a:gd name="T73" fmla="*/ 17 h 23"/>
                <a:gd name="T74" fmla="*/ 6 w 17"/>
                <a:gd name="T75" fmla="*/ 17 h 23"/>
                <a:gd name="T76" fmla="*/ 6 w 17"/>
                <a:gd name="T77" fmla="*/ 17 h 23"/>
                <a:gd name="T78" fmla="*/ 6 w 17"/>
                <a:gd name="T79" fmla="*/ 17 h 23"/>
                <a:gd name="T80" fmla="*/ 5 w 17"/>
                <a:gd name="T81" fmla="*/ 16 h 23"/>
                <a:gd name="T82" fmla="*/ 16 w 17"/>
                <a:gd name="T83" fmla="*/ 17 h 23"/>
                <a:gd name="T84" fmla="*/ 7 w 17"/>
                <a:gd name="T85" fmla="*/ 8 h 23"/>
                <a:gd name="T86" fmla="*/ 4 w 17"/>
                <a:gd name="T87" fmla="*/ 8 h 23"/>
                <a:gd name="T88" fmla="*/ 4 w 17"/>
                <a:gd name="T89" fmla="*/ 8 h 23"/>
                <a:gd name="T90" fmla="*/ 4 w 17"/>
                <a:gd name="T91" fmla="*/ 7 h 23"/>
                <a:gd name="T92" fmla="*/ 4 w 17"/>
                <a:gd name="T93" fmla="*/ 6 h 23"/>
                <a:gd name="T94" fmla="*/ 3 w 17"/>
                <a:gd name="T95" fmla="*/ 7 h 23"/>
                <a:gd name="T96" fmla="*/ 5 w 17"/>
                <a:gd name="T97" fmla="*/ 5 h 23"/>
                <a:gd name="T98" fmla="*/ 8 w 17"/>
                <a:gd name="T99" fmla="*/ 4 h 23"/>
                <a:gd name="T100" fmla="*/ 9 w 17"/>
                <a:gd name="T101" fmla="*/ 0 h 23"/>
                <a:gd name="T102" fmla="*/ 0 w 17"/>
                <a:gd name="T10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" h="23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moveTo>
                    <a:pt x="12" y="12"/>
                  </a:moveTo>
                  <a:cubicBezTo>
                    <a:pt x="12" y="12"/>
                    <a:pt x="13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1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moveTo>
                    <a:pt x="4" y="5"/>
                  </a:moveTo>
                  <a:cubicBezTo>
                    <a:pt x="4" y="5"/>
                    <a:pt x="4" y="5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0" y="7"/>
                  </a:moveTo>
                  <a:cubicBezTo>
                    <a:pt x="0" y="12"/>
                    <a:pt x="6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2" y="15"/>
                  </a:cubicBezTo>
                  <a:cubicBezTo>
                    <a:pt x="12" y="15"/>
                    <a:pt x="12" y="15"/>
                    <a:pt x="11" y="16"/>
                  </a:cubicBezTo>
                  <a:cubicBezTo>
                    <a:pt x="11" y="16"/>
                    <a:pt x="10" y="16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4"/>
                    <a:pt x="1" y="16"/>
                    <a:pt x="2" y="18"/>
                  </a:cubicBezTo>
                  <a:cubicBezTo>
                    <a:pt x="4" y="23"/>
                    <a:pt x="13" y="21"/>
                    <a:pt x="16" y="17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3" y="7"/>
                    <a:pt x="10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6" y="4"/>
                    <a:pt x="6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1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3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3" name="Freeform 338"/>
            <p:cNvSpPr>
              <a:spLocks noEditPoints="1"/>
            </p:cNvSpPr>
            <p:nvPr/>
          </p:nvSpPr>
          <p:spPr bwMode="auto">
            <a:xfrm>
              <a:off x="3577" y="2176"/>
              <a:ext cx="52" cy="71"/>
            </a:xfrm>
            <a:custGeom>
              <a:avLst/>
              <a:gdLst>
                <a:gd name="T0" fmla="*/ 12 w 22"/>
                <a:gd name="T1" fmla="*/ 12 h 30"/>
                <a:gd name="T2" fmla="*/ 13 w 22"/>
                <a:gd name="T3" fmla="*/ 12 h 30"/>
                <a:gd name="T4" fmla="*/ 12 w 22"/>
                <a:gd name="T5" fmla="*/ 12 h 30"/>
                <a:gd name="T6" fmla="*/ 12 w 22"/>
                <a:gd name="T7" fmla="*/ 11 h 30"/>
                <a:gd name="T8" fmla="*/ 12 w 22"/>
                <a:gd name="T9" fmla="*/ 11 h 30"/>
                <a:gd name="T10" fmla="*/ 12 w 22"/>
                <a:gd name="T11" fmla="*/ 11 h 30"/>
                <a:gd name="T12" fmla="*/ 0 w 22"/>
                <a:gd name="T13" fmla="*/ 2 h 30"/>
                <a:gd name="T14" fmla="*/ 7 w 22"/>
                <a:gd name="T15" fmla="*/ 26 h 30"/>
                <a:gd name="T16" fmla="*/ 11 w 22"/>
                <a:gd name="T17" fmla="*/ 25 h 30"/>
                <a:gd name="T18" fmla="*/ 11 w 22"/>
                <a:gd name="T19" fmla="*/ 25 h 30"/>
                <a:gd name="T20" fmla="*/ 11 w 22"/>
                <a:gd name="T21" fmla="*/ 15 h 30"/>
                <a:gd name="T22" fmla="*/ 12 w 22"/>
                <a:gd name="T23" fmla="*/ 12 h 30"/>
                <a:gd name="T24" fmla="*/ 12 w 22"/>
                <a:gd name="T25" fmla="*/ 12 h 30"/>
                <a:gd name="T26" fmla="*/ 12 w 22"/>
                <a:gd name="T27" fmla="*/ 12 h 30"/>
                <a:gd name="T28" fmla="*/ 12 w 22"/>
                <a:gd name="T29" fmla="*/ 12 h 30"/>
                <a:gd name="T30" fmla="*/ 12 w 22"/>
                <a:gd name="T31" fmla="*/ 12 h 30"/>
                <a:gd name="T32" fmla="*/ 13 w 22"/>
                <a:gd name="T33" fmla="*/ 13 h 30"/>
                <a:gd name="T34" fmla="*/ 17 w 22"/>
                <a:gd name="T35" fmla="*/ 28 h 30"/>
                <a:gd name="T36" fmla="*/ 21 w 22"/>
                <a:gd name="T37" fmla="*/ 26 h 30"/>
                <a:gd name="T38" fmla="*/ 21 w 22"/>
                <a:gd name="T39" fmla="*/ 26 h 30"/>
                <a:gd name="T40" fmla="*/ 12 w 22"/>
                <a:gd name="T41" fmla="*/ 8 h 30"/>
                <a:gd name="T42" fmla="*/ 7 w 22"/>
                <a:gd name="T43" fmla="*/ 12 h 30"/>
                <a:gd name="T44" fmla="*/ 4 w 22"/>
                <a:gd name="T45" fmla="*/ 1 h 30"/>
                <a:gd name="T46" fmla="*/ 2 w 22"/>
                <a:gd name="T47" fmla="*/ 0 h 30"/>
                <a:gd name="T48" fmla="*/ 0 w 22"/>
                <a:gd name="T4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30">
                  <a:moveTo>
                    <a:pt x="12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moveTo>
                    <a:pt x="0" y="2"/>
                  </a:moveTo>
                  <a:cubicBezTo>
                    <a:pt x="3" y="10"/>
                    <a:pt x="5" y="18"/>
                    <a:pt x="7" y="26"/>
                  </a:cubicBezTo>
                  <a:cubicBezTo>
                    <a:pt x="7" y="29"/>
                    <a:pt x="11" y="28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2"/>
                    <a:pt x="10" y="18"/>
                    <a:pt x="11" y="15"/>
                  </a:cubicBezTo>
                  <a:cubicBezTo>
                    <a:pt x="11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5" y="18"/>
                    <a:pt x="15" y="23"/>
                    <a:pt x="17" y="28"/>
                  </a:cubicBezTo>
                  <a:cubicBezTo>
                    <a:pt x="18" y="30"/>
                    <a:pt x="22" y="28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1"/>
                    <a:pt x="19" y="7"/>
                    <a:pt x="12" y="8"/>
                  </a:cubicBezTo>
                  <a:cubicBezTo>
                    <a:pt x="10" y="8"/>
                    <a:pt x="8" y="9"/>
                    <a:pt x="7" y="12"/>
                  </a:cubicBezTo>
                  <a:cubicBezTo>
                    <a:pt x="6" y="8"/>
                    <a:pt x="5" y="5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4" name="Freeform 339"/>
            <p:cNvSpPr/>
            <p:nvPr/>
          </p:nvSpPr>
          <p:spPr bwMode="auto">
            <a:xfrm>
              <a:off x="3617" y="2188"/>
              <a:ext cx="27" cy="52"/>
            </a:xfrm>
            <a:custGeom>
              <a:avLst/>
              <a:gdLst>
                <a:gd name="T0" fmla="*/ 1 w 11"/>
                <a:gd name="T1" fmla="*/ 3 h 22"/>
                <a:gd name="T2" fmla="*/ 4 w 11"/>
                <a:gd name="T3" fmla="*/ 8 h 22"/>
                <a:gd name="T4" fmla="*/ 6 w 11"/>
                <a:gd name="T5" fmla="*/ 16 h 22"/>
                <a:gd name="T6" fmla="*/ 6 w 11"/>
                <a:gd name="T7" fmla="*/ 17 h 22"/>
                <a:gd name="T8" fmla="*/ 7 w 11"/>
                <a:gd name="T9" fmla="*/ 19 h 22"/>
                <a:gd name="T10" fmla="*/ 11 w 11"/>
                <a:gd name="T11" fmla="*/ 18 h 22"/>
                <a:gd name="T12" fmla="*/ 5 w 11"/>
                <a:gd name="T13" fmla="*/ 1 h 22"/>
                <a:gd name="T14" fmla="*/ 2 w 11"/>
                <a:gd name="T15" fmla="*/ 0 h 22"/>
                <a:gd name="T16" fmla="*/ 1 w 11"/>
                <a:gd name="T1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1" y="3"/>
                  </a:moveTo>
                  <a:cubicBezTo>
                    <a:pt x="2" y="4"/>
                    <a:pt x="3" y="6"/>
                    <a:pt x="4" y="8"/>
                  </a:cubicBezTo>
                  <a:cubicBezTo>
                    <a:pt x="5" y="10"/>
                    <a:pt x="5" y="13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8"/>
                    <a:pt x="6" y="18"/>
                    <a:pt x="7" y="19"/>
                  </a:cubicBezTo>
                  <a:cubicBezTo>
                    <a:pt x="7" y="22"/>
                    <a:pt x="11" y="21"/>
                    <a:pt x="11" y="18"/>
                  </a:cubicBezTo>
                  <a:cubicBezTo>
                    <a:pt x="9" y="12"/>
                    <a:pt x="8" y="6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5" name="Freeform 340"/>
            <p:cNvSpPr/>
            <p:nvPr/>
          </p:nvSpPr>
          <p:spPr bwMode="auto">
            <a:xfrm>
              <a:off x="3610" y="2166"/>
              <a:ext cx="15" cy="12"/>
            </a:xfrm>
            <a:custGeom>
              <a:avLst/>
              <a:gdLst>
                <a:gd name="T0" fmla="*/ 3 w 6"/>
                <a:gd name="T1" fmla="*/ 4 h 5"/>
                <a:gd name="T2" fmla="*/ 2 w 6"/>
                <a:gd name="T3" fmla="*/ 0 h 5"/>
                <a:gd name="T4" fmla="*/ 3 w 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6" y="3"/>
                    <a:pt x="5" y="0"/>
                    <a:pt x="2" y="0"/>
                  </a:cubicBezTo>
                  <a:cubicBezTo>
                    <a:pt x="0" y="1"/>
                    <a:pt x="1" y="5"/>
                    <a:pt x="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6" name="Freeform 341"/>
            <p:cNvSpPr/>
            <p:nvPr/>
          </p:nvSpPr>
          <p:spPr bwMode="auto">
            <a:xfrm>
              <a:off x="3644" y="2180"/>
              <a:ext cx="28" cy="77"/>
            </a:xfrm>
            <a:custGeom>
              <a:avLst/>
              <a:gdLst>
                <a:gd name="T0" fmla="*/ 0 w 12"/>
                <a:gd name="T1" fmla="*/ 2 h 32"/>
                <a:gd name="T2" fmla="*/ 8 w 12"/>
                <a:gd name="T3" fmla="*/ 30 h 32"/>
                <a:gd name="T4" fmla="*/ 12 w 12"/>
                <a:gd name="T5" fmla="*/ 29 h 32"/>
                <a:gd name="T6" fmla="*/ 4 w 12"/>
                <a:gd name="T7" fmla="*/ 1 h 32"/>
                <a:gd name="T8" fmla="*/ 2 w 12"/>
                <a:gd name="T9" fmla="*/ 0 h 32"/>
                <a:gd name="T10" fmla="*/ 0 w 12"/>
                <a:gd name="T1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2">
                  <a:moveTo>
                    <a:pt x="0" y="2"/>
                  </a:moveTo>
                  <a:cubicBezTo>
                    <a:pt x="4" y="11"/>
                    <a:pt x="6" y="20"/>
                    <a:pt x="8" y="30"/>
                  </a:cubicBezTo>
                  <a:cubicBezTo>
                    <a:pt x="8" y="32"/>
                    <a:pt x="12" y="31"/>
                    <a:pt x="12" y="29"/>
                  </a:cubicBezTo>
                  <a:cubicBezTo>
                    <a:pt x="9" y="19"/>
                    <a:pt x="8" y="10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47" name="Freeform 342"/>
            <p:cNvSpPr>
              <a:spLocks noEditPoints="1"/>
            </p:cNvSpPr>
            <p:nvPr/>
          </p:nvSpPr>
          <p:spPr bwMode="auto">
            <a:xfrm>
              <a:off x="3639" y="2168"/>
              <a:ext cx="62" cy="55"/>
            </a:xfrm>
            <a:custGeom>
              <a:avLst/>
              <a:gdLst>
                <a:gd name="T0" fmla="*/ 10 w 26"/>
                <a:gd name="T1" fmla="*/ 18 h 23"/>
                <a:gd name="T2" fmla="*/ 10 w 26"/>
                <a:gd name="T3" fmla="*/ 18 h 23"/>
                <a:gd name="T4" fmla="*/ 10 w 26"/>
                <a:gd name="T5" fmla="*/ 18 h 23"/>
                <a:gd name="T6" fmla="*/ 5 w 26"/>
                <a:gd name="T7" fmla="*/ 8 h 23"/>
                <a:gd name="T8" fmla="*/ 5 w 26"/>
                <a:gd name="T9" fmla="*/ 8 h 23"/>
                <a:gd name="T10" fmla="*/ 5 w 26"/>
                <a:gd name="T11" fmla="*/ 8 h 23"/>
                <a:gd name="T12" fmla="*/ 1 w 26"/>
                <a:gd name="T13" fmla="*/ 7 h 23"/>
                <a:gd name="T14" fmla="*/ 4 w 26"/>
                <a:gd name="T15" fmla="*/ 9 h 23"/>
                <a:gd name="T16" fmla="*/ 5 w 26"/>
                <a:gd name="T17" fmla="*/ 8 h 23"/>
                <a:gd name="T18" fmla="*/ 7 w 26"/>
                <a:gd name="T19" fmla="*/ 6 h 23"/>
                <a:gd name="T20" fmla="*/ 9 w 26"/>
                <a:gd name="T21" fmla="*/ 5 h 23"/>
                <a:gd name="T22" fmla="*/ 12 w 26"/>
                <a:gd name="T23" fmla="*/ 5 h 23"/>
                <a:gd name="T24" fmla="*/ 13 w 26"/>
                <a:gd name="T25" fmla="*/ 5 h 23"/>
                <a:gd name="T26" fmla="*/ 15 w 26"/>
                <a:gd name="T27" fmla="*/ 5 h 23"/>
                <a:gd name="T28" fmla="*/ 15 w 26"/>
                <a:gd name="T29" fmla="*/ 6 h 23"/>
                <a:gd name="T30" fmla="*/ 16 w 26"/>
                <a:gd name="T31" fmla="*/ 7 h 23"/>
                <a:gd name="T32" fmla="*/ 17 w 26"/>
                <a:gd name="T33" fmla="*/ 8 h 23"/>
                <a:gd name="T34" fmla="*/ 18 w 26"/>
                <a:gd name="T35" fmla="*/ 10 h 23"/>
                <a:gd name="T36" fmla="*/ 17 w 26"/>
                <a:gd name="T37" fmla="*/ 9 h 23"/>
                <a:gd name="T38" fmla="*/ 18 w 26"/>
                <a:gd name="T39" fmla="*/ 11 h 23"/>
                <a:gd name="T40" fmla="*/ 18 w 26"/>
                <a:gd name="T41" fmla="*/ 11 h 23"/>
                <a:gd name="T42" fmla="*/ 17 w 26"/>
                <a:gd name="T43" fmla="*/ 12 h 23"/>
                <a:gd name="T44" fmla="*/ 16 w 26"/>
                <a:gd name="T45" fmla="*/ 14 h 23"/>
                <a:gd name="T46" fmla="*/ 14 w 26"/>
                <a:gd name="T47" fmla="*/ 16 h 23"/>
                <a:gd name="T48" fmla="*/ 10 w 26"/>
                <a:gd name="T49" fmla="*/ 18 h 23"/>
                <a:gd name="T50" fmla="*/ 8 w 26"/>
                <a:gd name="T51" fmla="*/ 18 h 23"/>
                <a:gd name="T52" fmla="*/ 9 w 26"/>
                <a:gd name="T53" fmla="*/ 22 h 23"/>
                <a:gd name="T54" fmla="*/ 20 w 26"/>
                <a:gd name="T55" fmla="*/ 4 h 23"/>
                <a:gd name="T56" fmla="*/ 10 w 26"/>
                <a:gd name="T57" fmla="*/ 1 h 23"/>
                <a:gd name="T58" fmla="*/ 1 w 26"/>
                <a:gd name="T5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23"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moveTo>
                    <a:pt x="1" y="7"/>
                  </a:moveTo>
                  <a:cubicBezTo>
                    <a:pt x="0" y="10"/>
                    <a:pt x="3" y="12"/>
                    <a:pt x="4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6" y="7"/>
                    <a:pt x="6" y="7"/>
                    <a:pt x="7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7" y="8"/>
                    <a:pt x="17" y="9"/>
                    <a:pt x="18" y="10"/>
                  </a:cubicBezTo>
                  <a:cubicBezTo>
                    <a:pt x="18" y="10"/>
                    <a:pt x="18" y="10"/>
                    <a:pt x="17" y="9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2"/>
                    <a:pt x="17" y="12"/>
                  </a:cubicBezTo>
                  <a:cubicBezTo>
                    <a:pt x="17" y="13"/>
                    <a:pt x="17" y="13"/>
                    <a:pt x="16" y="14"/>
                  </a:cubicBezTo>
                  <a:cubicBezTo>
                    <a:pt x="16" y="14"/>
                    <a:pt x="15" y="15"/>
                    <a:pt x="14" y="16"/>
                  </a:cubicBezTo>
                  <a:cubicBezTo>
                    <a:pt x="13" y="17"/>
                    <a:pt x="11" y="17"/>
                    <a:pt x="10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6" y="19"/>
                    <a:pt x="7" y="23"/>
                    <a:pt x="9" y="22"/>
                  </a:cubicBezTo>
                  <a:cubicBezTo>
                    <a:pt x="17" y="20"/>
                    <a:pt x="26" y="13"/>
                    <a:pt x="20" y="4"/>
                  </a:cubicBezTo>
                  <a:cubicBezTo>
                    <a:pt x="17" y="1"/>
                    <a:pt x="13" y="0"/>
                    <a:pt x="10" y="1"/>
                  </a:cubicBezTo>
                  <a:cubicBezTo>
                    <a:pt x="6" y="2"/>
                    <a:pt x="3" y="4"/>
                    <a:pt x="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148" name="Group 345"/>
          <p:cNvGrpSpPr>
            <a:grpSpLocks noChangeAspect="1"/>
          </p:cNvGrpSpPr>
          <p:nvPr/>
        </p:nvGrpSpPr>
        <p:grpSpPr bwMode="auto">
          <a:xfrm>
            <a:off x="3426945" y="1796321"/>
            <a:ext cx="530818" cy="490701"/>
            <a:chOff x="2739" y="1669"/>
            <a:chExt cx="741" cy="68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9" name="Freeform 347"/>
            <p:cNvSpPr/>
            <p:nvPr/>
          </p:nvSpPr>
          <p:spPr bwMode="auto">
            <a:xfrm>
              <a:off x="3272" y="17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0" name="Freeform 348"/>
            <p:cNvSpPr/>
            <p:nvPr/>
          </p:nvSpPr>
          <p:spPr bwMode="auto">
            <a:xfrm>
              <a:off x="3272" y="17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1" name="Freeform 349"/>
            <p:cNvSpPr/>
            <p:nvPr/>
          </p:nvSpPr>
          <p:spPr bwMode="auto">
            <a:xfrm>
              <a:off x="3272" y="17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2" name="Freeform 350"/>
            <p:cNvSpPr/>
            <p:nvPr/>
          </p:nvSpPr>
          <p:spPr bwMode="auto">
            <a:xfrm>
              <a:off x="3272" y="17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3" name="Freeform 351"/>
            <p:cNvSpPr/>
            <p:nvPr/>
          </p:nvSpPr>
          <p:spPr bwMode="auto">
            <a:xfrm>
              <a:off x="3039" y="1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4" name="Freeform 352"/>
            <p:cNvSpPr/>
            <p:nvPr/>
          </p:nvSpPr>
          <p:spPr bwMode="auto">
            <a:xfrm>
              <a:off x="3039" y="1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5" name="Line 353"/>
            <p:cNvSpPr>
              <a:spLocks noChangeShapeType="1"/>
            </p:cNvSpPr>
            <p:nvPr/>
          </p:nvSpPr>
          <p:spPr bwMode="auto">
            <a:xfrm>
              <a:off x="2957" y="194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6" name="Line 354"/>
            <p:cNvSpPr>
              <a:spLocks noChangeShapeType="1"/>
            </p:cNvSpPr>
            <p:nvPr/>
          </p:nvSpPr>
          <p:spPr bwMode="auto">
            <a:xfrm>
              <a:off x="2957" y="194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7" name="Freeform 355"/>
            <p:cNvSpPr/>
            <p:nvPr/>
          </p:nvSpPr>
          <p:spPr bwMode="auto">
            <a:xfrm>
              <a:off x="2940" y="2057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8" name="Freeform 356"/>
            <p:cNvSpPr/>
            <p:nvPr/>
          </p:nvSpPr>
          <p:spPr bwMode="auto">
            <a:xfrm>
              <a:off x="2940" y="2057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9" name="Rectangle 357"/>
            <p:cNvSpPr>
              <a:spLocks noChangeArrowheads="1"/>
            </p:cNvSpPr>
            <p:nvPr/>
          </p:nvSpPr>
          <p:spPr bwMode="auto">
            <a:xfrm>
              <a:off x="3184" y="2007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0" name="Freeform 358"/>
            <p:cNvSpPr/>
            <p:nvPr/>
          </p:nvSpPr>
          <p:spPr bwMode="auto">
            <a:xfrm>
              <a:off x="3184" y="20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1" name="Freeform 359"/>
            <p:cNvSpPr/>
            <p:nvPr/>
          </p:nvSpPr>
          <p:spPr bwMode="auto">
            <a:xfrm>
              <a:off x="3182" y="2002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2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2" name="Freeform 360"/>
            <p:cNvSpPr/>
            <p:nvPr/>
          </p:nvSpPr>
          <p:spPr bwMode="auto">
            <a:xfrm>
              <a:off x="3182" y="2002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2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3" name="Rectangle 361"/>
            <p:cNvSpPr>
              <a:spLocks noChangeArrowheads="1"/>
            </p:cNvSpPr>
            <p:nvPr/>
          </p:nvSpPr>
          <p:spPr bwMode="auto">
            <a:xfrm>
              <a:off x="3184" y="2007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4" name="Freeform 362"/>
            <p:cNvSpPr/>
            <p:nvPr/>
          </p:nvSpPr>
          <p:spPr bwMode="auto">
            <a:xfrm>
              <a:off x="3184" y="20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5" name="Freeform 363"/>
            <p:cNvSpPr/>
            <p:nvPr/>
          </p:nvSpPr>
          <p:spPr bwMode="auto">
            <a:xfrm>
              <a:off x="2978" y="2161"/>
              <a:ext cx="61" cy="60"/>
            </a:xfrm>
            <a:custGeom>
              <a:avLst/>
              <a:gdLst>
                <a:gd name="T0" fmla="*/ 0 w 26"/>
                <a:gd name="T1" fmla="*/ 1 h 25"/>
                <a:gd name="T2" fmla="*/ 1 w 26"/>
                <a:gd name="T3" fmla="*/ 1 h 25"/>
                <a:gd name="T4" fmla="*/ 11 w 26"/>
                <a:gd name="T5" fmla="*/ 13 h 25"/>
                <a:gd name="T6" fmla="*/ 23 w 26"/>
                <a:gd name="T7" fmla="*/ 25 h 25"/>
                <a:gd name="T8" fmla="*/ 25 w 26"/>
                <a:gd name="T9" fmla="*/ 23 h 25"/>
                <a:gd name="T10" fmla="*/ 14 w 26"/>
                <a:gd name="T11" fmla="*/ 14 h 25"/>
                <a:gd name="T12" fmla="*/ 5 w 26"/>
                <a:gd name="T13" fmla="*/ 4 h 25"/>
                <a:gd name="T14" fmla="*/ 2 w 26"/>
                <a:gd name="T15" fmla="*/ 0 h 25"/>
                <a:gd name="T16" fmla="*/ 2 w 26"/>
                <a:gd name="T17" fmla="*/ 0 h 25"/>
                <a:gd name="T18" fmla="*/ 0 w 26"/>
                <a:gd name="T1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6"/>
                    <a:pt x="7" y="10"/>
                    <a:pt x="11" y="13"/>
                  </a:cubicBezTo>
                  <a:cubicBezTo>
                    <a:pt x="15" y="17"/>
                    <a:pt x="19" y="21"/>
                    <a:pt x="23" y="25"/>
                  </a:cubicBezTo>
                  <a:cubicBezTo>
                    <a:pt x="24" y="25"/>
                    <a:pt x="26" y="24"/>
                    <a:pt x="25" y="23"/>
                  </a:cubicBezTo>
                  <a:cubicBezTo>
                    <a:pt x="21" y="20"/>
                    <a:pt x="18" y="17"/>
                    <a:pt x="14" y="14"/>
                  </a:cubicBezTo>
                  <a:cubicBezTo>
                    <a:pt x="11" y="11"/>
                    <a:pt x="8" y="8"/>
                    <a:pt x="5" y="4"/>
                  </a:cubicBezTo>
                  <a:cubicBezTo>
                    <a:pt x="4" y="3"/>
                    <a:pt x="3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6" name="Freeform 364"/>
            <p:cNvSpPr/>
            <p:nvPr/>
          </p:nvSpPr>
          <p:spPr bwMode="auto">
            <a:xfrm>
              <a:off x="3397" y="1833"/>
              <a:ext cx="40" cy="74"/>
            </a:xfrm>
            <a:custGeom>
              <a:avLst/>
              <a:gdLst>
                <a:gd name="T0" fmla="*/ 1 w 17"/>
                <a:gd name="T1" fmla="*/ 2 h 31"/>
                <a:gd name="T2" fmla="*/ 6 w 17"/>
                <a:gd name="T3" fmla="*/ 9 h 31"/>
                <a:gd name="T4" fmla="*/ 11 w 17"/>
                <a:gd name="T5" fmla="*/ 18 h 31"/>
                <a:gd name="T6" fmla="*/ 15 w 17"/>
                <a:gd name="T7" fmla="*/ 29 h 31"/>
                <a:gd name="T8" fmla="*/ 17 w 17"/>
                <a:gd name="T9" fmla="*/ 29 h 31"/>
                <a:gd name="T10" fmla="*/ 11 w 17"/>
                <a:gd name="T11" fmla="*/ 13 h 31"/>
                <a:gd name="T12" fmla="*/ 3 w 17"/>
                <a:gd name="T13" fmla="*/ 1 h 31"/>
                <a:gd name="T14" fmla="*/ 2 w 17"/>
                <a:gd name="T15" fmla="*/ 0 h 31"/>
                <a:gd name="T16" fmla="*/ 1 w 17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1">
                  <a:moveTo>
                    <a:pt x="1" y="2"/>
                  </a:moveTo>
                  <a:cubicBezTo>
                    <a:pt x="3" y="4"/>
                    <a:pt x="5" y="7"/>
                    <a:pt x="6" y="9"/>
                  </a:cubicBezTo>
                  <a:cubicBezTo>
                    <a:pt x="8" y="12"/>
                    <a:pt x="10" y="15"/>
                    <a:pt x="11" y="18"/>
                  </a:cubicBezTo>
                  <a:cubicBezTo>
                    <a:pt x="13" y="22"/>
                    <a:pt x="14" y="26"/>
                    <a:pt x="15" y="29"/>
                  </a:cubicBezTo>
                  <a:cubicBezTo>
                    <a:pt x="15" y="31"/>
                    <a:pt x="17" y="30"/>
                    <a:pt x="17" y="29"/>
                  </a:cubicBezTo>
                  <a:cubicBezTo>
                    <a:pt x="16" y="23"/>
                    <a:pt x="14" y="18"/>
                    <a:pt x="11" y="13"/>
                  </a:cubicBezTo>
                  <a:cubicBezTo>
                    <a:pt x="9" y="9"/>
                    <a:pt x="5" y="5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7" name="Freeform 365"/>
            <p:cNvSpPr/>
            <p:nvPr/>
          </p:nvSpPr>
          <p:spPr bwMode="auto">
            <a:xfrm>
              <a:off x="3203" y="1992"/>
              <a:ext cx="24" cy="10"/>
            </a:xfrm>
            <a:custGeom>
              <a:avLst/>
              <a:gdLst>
                <a:gd name="T0" fmla="*/ 8 w 10"/>
                <a:gd name="T1" fmla="*/ 0 h 4"/>
                <a:gd name="T2" fmla="*/ 7 w 10"/>
                <a:gd name="T3" fmla="*/ 0 h 4"/>
                <a:gd name="T4" fmla="*/ 4 w 10"/>
                <a:gd name="T5" fmla="*/ 1 h 4"/>
                <a:gd name="T6" fmla="*/ 0 w 10"/>
                <a:gd name="T7" fmla="*/ 2 h 4"/>
                <a:gd name="T8" fmla="*/ 0 w 10"/>
                <a:gd name="T9" fmla="*/ 2 h 4"/>
                <a:gd name="T10" fmla="*/ 1 w 10"/>
                <a:gd name="T11" fmla="*/ 4 h 4"/>
                <a:gd name="T12" fmla="*/ 1 w 10"/>
                <a:gd name="T13" fmla="*/ 4 h 4"/>
                <a:gd name="T14" fmla="*/ 3 w 10"/>
                <a:gd name="T15" fmla="*/ 3 h 4"/>
                <a:gd name="T16" fmla="*/ 9 w 10"/>
                <a:gd name="T17" fmla="*/ 2 h 4"/>
                <a:gd name="T18" fmla="*/ 8 w 10"/>
                <a:gd name="T19" fmla="*/ 0 h 4"/>
                <a:gd name="T20" fmla="*/ 8 w 10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5" y="3"/>
                    <a:pt x="7" y="3"/>
                    <a:pt x="9" y="2"/>
                  </a:cubicBezTo>
                  <a:cubicBezTo>
                    <a:pt x="10" y="2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8" name="Freeform 366"/>
            <p:cNvSpPr>
              <a:spLocks noEditPoints="1"/>
            </p:cNvSpPr>
            <p:nvPr/>
          </p:nvSpPr>
          <p:spPr bwMode="auto">
            <a:xfrm>
              <a:off x="3196" y="2019"/>
              <a:ext cx="7" cy="4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1 w 3"/>
                <a:gd name="T5" fmla="*/ 1 h 2"/>
                <a:gd name="T6" fmla="*/ 1 w 3"/>
                <a:gd name="T7" fmla="*/ 1 h 2"/>
                <a:gd name="T8" fmla="*/ 1 w 3"/>
                <a:gd name="T9" fmla="*/ 2 h 2"/>
                <a:gd name="T10" fmla="*/ 1 w 3"/>
                <a:gd name="T11" fmla="*/ 2 h 2"/>
                <a:gd name="T12" fmla="*/ 0 w 3"/>
                <a:gd name="T13" fmla="*/ 2 h 2"/>
                <a:gd name="T14" fmla="*/ 0 w 3"/>
                <a:gd name="T15" fmla="*/ 2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2 h 2"/>
                <a:gd name="T22" fmla="*/ 0 w 3"/>
                <a:gd name="T23" fmla="*/ 2 h 2"/>
                <a:gd name="T24" fmla="*/ 3 w 3"/>
                <a:gd name="T25" fmla="*/ 0 h 2"/>
                <a:gd name="T26" fmla="*/ 3 w 3"/>
                <a:gd name="T27" fmla="*/ 0 h 2"/>
                <a:gd name="T28" fmla="*/ 2 w 3"/>
                <a:gd name="T29" fmla="*/ 0 h 2"/>
                <a:gd name="T30" fmla="*/ 2 w 3"/>
                <a:gd name="T31" fmla="*/ 0 h 2"/>
                <a:gd name="T32" fmla="*/ 3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2 w 3"/>
                <a:gd name="T41" fmla="*/ 1 h 2"/>
                <a:gd name="T42" fmla="*/ 2 w 3"/>
                <a:gd name="T43" fmla="*/ 0 h 2"/>
                <a:gd name="T44" fmla="*/ 2 w 3"/>
                <a:gd name="T45" fmla="*/ 0 h 2"/>
                <a:gd name="T46" fmla="*/ 0 w 3"/>
                <a:gd name="T47" fmla="*/ 2 h 2"/>
                <a:gd name="T48" fmla="*/ 0 w 3"/>
                <a:gd name="T49" fmla="*/ 2 h 2"/>
                <a:gd name="T50" fmla="*/ 0 w 3"/>
                <a:gd name="T51" fmla="*/ 2 h 2"/>
                <a:gd name="T52" fmla="*/ 0 w 3"/>
                <a:gd name="T5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9" name="Freeform 367"/>
            <p:cNvSpPr/>
            <p:nvPr/>
          </p:nvSpPr>
          <p:spPr bwMode="auto">
            <a:xfrm>
              <a:off x="3196" y="2014"/>
              <a:ext cx="21" cy="12"/>
            </a:xfrm>
            <a:custGeom>
              <a:avLst/>
              <a:gdLst>
                <a:gd name="T0" fmla="*/ 9 w 9"/>
                <a:gd name="T1" fmla="*/ 0 h 5"/>
                <a:gd name="T2" fmla="*/ 5 w 9"/>
                <a:gd name="T3" fmla="*/ 1 h 5"/>
                <a:gd name="T4" fmla="*/ 4 w 9"/>
                <a:gd name="T5" fmla="*/ 2 h 5"/>
                <a:gd name="T6" fmla="*/ 4 w 9"/>
                <a:gd name="T7" fmla="*/ 2 h 5"/>
                <a:gd name="T8" fmla="*/ 4 w 9"/>
                <a:gd name="T9" fmla="*/ 2 h 5"/>
                <a:gd name="T10" fmla="*/ 3 w 9"/>
                <a:gd name="T11" fmla="*/ 1 h 5"/>
                <a:gd name="T12" fmla="*/ 3 w 9"/>
                <a:gd name="T13" fmla="*/ 2 h 5"/>
                <a:gd name="T14" fmla="*/ 2 w 9"/>
                <a:gd name="T15" fmla="*/ 2 h 5"/>
                <a:gd name="T16" fmla="*/ 1 w 9"/>
                <a:gd name="T17" fmla="*/ 3 h 5"/>
                <a:gd name="T18" fmla="*/ 1 w 9"/>
                <a:gd name="T19" fmla="*/ 3 h 5"/>
                <a:gd name="T20" fmla="*/ 0 w 9"/>
                <a:gd name="T21" fmla="*/ 4 h 5"/>
                <a:gd name="T22" fmla="*/ 0 w 9"/>
                <a:gd name="T23" fmla="*/ 5 h 5"/>
                <a:gd name="T24" fmla="*/ 1 w 9"/>
                <a:gd name="T25" fmla="*/ 5 h 5"/>
                <a:gd name="T26" fmla="*/ 4 w 9"/>
                <a:gd name="T27" fmla="*/ 3 h 5"/>
                <a:gd name="T28" fmla="*/ 6 w 9"/>
                <a:gd name="T29" fmla="*/ 2 h 5"/>
                <a:gd name="T30" fmla="*/ 6 w 9"/>
                <a:gd name="T31" fmla="*/ 2 h 5"/>
                <a:gd name="T32" fmla="*/ 9 w 9"/>
                <a:gd name="T33" fmla="*/ 1 h 5"/>
                <a:gd name="T34" fmla="*/ 9 w 9"/>
                <a:gd name="T35" fmla="*/ 0 h 5"/>
                <a:gd name="T36" fmla="*/ 9 w 9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8" y="1"/>
                    <a:pt x="7" y="1"/>
                    <a:pt x="5" y="1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0" name="Freeform 368"/>
            <p:cNvSpPr/>
            <p:nvPr/>
          </p:nvSpPr>
          <p:spPr bwMode="auto">
            <a:xfrm>
              <a:off x="3177" y="1997"/>
              <a:ext cx="9" cy="12"/>
            </a:xfrm>
            <a:custGeom>
              <a:avLst/>
              <a:gdLst>
                <a:gd name="T0" fmla="*/ 0 w 4"/>
                <a:gd name="T1" fmla="*/ 1 h 5"/>
                <a:gd name="T2" fmla="*/ 2 w 4"/>
                <a:gd name="T3" fmla="*/ 4 h 5"/>
                <a:gd name="T4" fmla="*/ 3 w 4"/>
                <a:gd name="T5" fmla="*/ 5 h 5"/>
                <a:gd name="T6" fmla="*/ 3 w 4"/>
                <a:gd name="T7" fmla="*/ 5 h 5"/>
                <a:gd name="T8" fmla="*/ 4 w 4"/>
                <a:gd name="T9" fmla="*/ 4 h 5"/>
                <a:gd name="T10" fmla="*/ 4 w 4"/>
                <a:gd name="T11" fmla="*/ 4 h 5"/>
                <a:gd name="T12" fmla="*/ 2 w 4"/>
                <a:gd name="T13" fmla="*/ 1 h 5"/>
                <a:gd name="T14" fmla="*/ 2 w 4"/>
                <a:gd name="T15" fmla="*/ 1 h 5"/>
                <a:gd name="T16" fmla="*/ 2 w 4"/>
                <a:gd name="T17" fmla="*/ 1 h 5"/>
                <a:gd name="T18" fmla="*/ 2 w 4"/>
                <a:gd name="T19" fmla="*/ 0 h 5"/>
                <a:gd name="T20" fmla="*/ 1 w 4"/>
                <a:gd name="T21" fmla="*/ 0 h 5"/>
                <a:gd name="T22" fmla="*/ 0 w 4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1" y="2"/>
                    <a:pt x="2" y="3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1" name="Freeform 369"/>
            <p:cNvSpPr/>
            <p:nvPr/>
          </p:nvSpPr>
          <p:spPr bwMode="auto">
            <a:xfrm>
              <a:off x="2933" y="1807"/>
              <a:ext cx="253" cy="323"/>
            </a:xfrm>
            <a:custGeom>
              <a:avLst/>
              <a:gdLst>
                <a:gd name="T0" fmla="*/ 106 w 107"/>
                <a:gd name="T1" fmla="*/ 83 h 136"/>
                <a:gd name="T2" fmla="*/ 106 w 107"/>
                <a:gd name="T3" fmla="*/ 83 h 136"/>
                <a:gd name="T4" fmla="*/ 105 w 107"/>
                <a:gd name="T5" fmla="*/ 83 h 136"/>
                <a:gd name="T6" fmla="*/ 105 w 107"/>
                <a:gd name="T7" fmla="*/ 83 h 136"/>
                <a:gd name="T8" fmla="*/ 100 w 107"/>
                <a:gd name="T9" fmla="*/ 86 h 136"/>
                <a:gd name="T10" fmla="*/ 83 w 107"/>
                <a:gd name="T11" fmla="*/ 95 h 136"/>
                <a:gd name="T12" fmla="*/ 65 w 107"/>
                <a:gd name="T13" fmla="*/ 104 h 136"/>
                <a:gd name="T14" fmla="*/ 31 w 107"/>
                <a:gd name="T15" fmla="*/ 123 h 136"/>
                <a:gd name="T16" fmla="*/ 15 w 107"/>
                <a:gd name="T17" fmla="*/ 132 h 136"/>
                <a:gd name="T18" fmla="*/ 12 w 107"/>
                <a:gd name="T19" fmla="*/ 133 h 136"/>
                <a:gd name="T20" fmla="*/ 10 w 107"/>
                <a:gd name="T21" fmla="*/ 129 h 136"/>
                <a:gd name="T22" fmla="*/ 4 w 107"/>
                <a:gd name="T23" fmla="*/ 105 h 136"/>
                <a:gd name="T24" fmla="*/ 3 w 107"/>
                <a:gd name="T25" fmla="*/ 105 h 136"/>
                <a:gd name="T26" fmla="*/ 3 w 107"/>
                <a:gd name="T27" fmla="*/ 104 h 136"/>
                <a:gd name="T28" fmla="*/ 3 w 107"/>
                <a:gd name="T29" fmla="*/ 105 h 136"/>
                <a:gd name="T30" fmla="*/ 3 w 107"/>
                <a:gd name="T31" fmla="*/ 81 h 136"/>
                <a:gd name="T32" fmla="*/ 10 w 107"/>
                <a:gd name="T33" fmla="*/ 58 h 136"/>
                <a:gd name="T34" fmla="*/ 10 w 107"/>
                <a:gd name="T35" fmla="*/ 58 h 136"/>
                <a:gd name="T36" fmla="*/ 24 w 107"/>
                <a:gd name="T37" fmla="*/ 35 h 136"/>
                <a:gd name="T38" fmla="*/ 45 w 107"/>
                <a:gd name="T39" fmla="*/ 13 h 136"/>
                <a:gd name="T40" fmla="*/ 45 w 107"/>
                <a:gd name="T41" fmla="*/ 13 h 136"/>
                <a:gd name="T42" fmla="*/ 61 w 107"/>
                <a:gd name="T43" fmla="*/ 3 h 136"/>
                <a:gd name="T44" fmla="*/ 99 w 107"/>
                <a:gd name="T45" fmla="*/ 75 h 136"/>
                <a:gd name="T46" fmla="*/ 104 w 107"/>
                <a:gd name="T47" fmla="*/ 83 h 136"/>
                <a:gd name="T48" fmla="*/ 106 w 107"/>
                <a:gd name="T49" fmla="*/ 82 h 136"/>
                <a:gd name="T50" fmla="*/ 106 w 107"/>
                <a:gd name="T51" fmla="*/ 82 h 136"/>
                <a:gd name="T52" fmla="*/ 105 w 107"/>
                <a:gd name="T53" fmla="*/ 80 h 136"/>
                <a:gd name="T54" fmla="*/ 67 w 107"/>
                <a:gd name="T55" fmla="*/ 9 h 136"/>
                <a:gd name="T56" fmla="*/ 62 w 107"/>
                <a:gd name="T57" fmla="*/ 0 h 136"/>
                <a:gd name="T58" fmla="*/ 62 w 107"/>
                <a:gd name="T59" fmla="*/ 0 h 136"/>
                <a:gd name="T60" fmla="*/ 60 w 107"/>
                <a:gd name="T61" fmla="*/ 1 h 136"/>
                <a:gd name="T62" fmla="*/ 60 w 107"/>
                <a:gd name="T63" fmla="*/ 1 h 136"/>
                <a:gd name="T64" fmla="*/ 20 w 107"/>
                <a:gd name="T65" fmla="*/ 36 h 136"/>
                <a:gd name="T66" fmla="*/ 4 w 107"/>
                <a:gd name="T67" fmla="*/ 69 h 136"/>
                <a:gd name="T68" fmla="*/ 1 w 107"/>
                <a:gd name="T69" fmla="*/ 104 h 136"/>
                <a:gd name="T70" fmla="*/ 10 w 107"/>
                <a:gd name="T71" fmla="*/ 134 h 136"/>
                <a:gd name="T72" fmla="*/ 10 w 107"/>
                <a:gd name="T73" fmla="*/ 134 h 136"/>
                <a:gd name="T74" fmla="*/ 11 w 107"/>
                <a:gd name="T75" fmla="*/ 136 h 136"/>
                <a:gd name="T76" fmla="*/ 27 w 107"/>
                <a:gd name="T77" fmla="*/ 128 h 136"/>
                <a:gd name="T78" fmla="*/ 43 w 107"/>
                <a:gd name="T79" fmla="*/ 119 h 136"/>
                <a:gd name="T80" fmla="*/ 78 w 107"/>
                <a:gd name="T81" fmla="*/ 99 h 136"/>
                <a:gd name="T82" fmla="*/ 100 w 107"/>
                <a:gd name="T83" fmla="*/ 88 h 136"/>
                <a:gd name="T84" fmla="*/ 107 w 107"/>
                <a:gd name="T85" fmla="*/ 84 h 136"/>
                <a:gd name="T86" fmla="*/ 107 w 107"/>
                <a:gd name="T87" fmla="*/ 84 h 136"/>
                <a:gd name="T88" fmla="*/ 106 w 107"/>
                <a:gd name="T89" fmla="*/ 8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7" h="136">
                  <a:moveTo>
                    <a:pt x="106" y="83"/>
                  </a:moveTo>
                  <a:cubicBezTo>
                    <a:pt x="106" y="83"/>
                    <a:pt x="106" y="83"/>
                    <a:pt x="106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4" y="84"/>
                    <a:pt x="102" y="85"/>
                    <a:pt x="100" y="86"/>
                  </a:cubicBezTo>
                  <a:cubicBezTo>
                    <a:pt x="94" y="88"/>
                    <a:pt x="89" y="92"/>
                    <a:pt x="83" y="95"/>
                  </a:cubicBezTo>
                  <a:cubicBezTo>
                    <a:pt x="77" y="98"/>
                    <a:pt x="71" y="101"/>
                    <a:pt x="65" y="104"/>
                  </a:cubicBezTo>
                  <a:cubicBezTo>
                    <a:pt x="54" y="110"/>
                    <a:pt x="42" y="117"/>
                    <a:pt x="31" y="123"/>
                  </a:cubicBezTo>
                  <a:cubicBezTo>
                    <a:pt x="26" y="126"/>
                    <a:pt x="21" y="130"/>
                    <a:pt x="15" y="132"/>
                  </a:cubicBezTo>
                  <a:cubicBezTo>
                    <a:pt x="14" y="132"/>
                    <a:pt x="13" y="133"/>
                    <a:pt x="12" y="133"/>
                  </a:cubicBezTo>
                  <a:cubicBezTo>
                    <a:pt x="11" y="132"/>
                    <a:pt x="11" y="130"/>
                    <a:pt x="10" y="129"/>
                  </a:cubicBezTo>
                  <a:cubicBezTo>
                    <a:pt x="7" y="121"/>
                    <a:pt x="5" y="113"/>
                    <a:pt x="4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2" y="97"/>
                    <a:pt x="2" y="89"/>
                    <a:pt x="3" y="81"/>
                  </a:cubicBezTo>
                  <a:cubicBezTo>
                    <a:pt x="5" y="73"/>
                    <a:pt x="7" y="66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3" y="50"/>
                    <a:pt x="18" y="42"/>
                    <a:pt x="24" y="35"/>
                  </a:cubicBezTo>
                  <a:cubicBezTo>
                    <a:pt x="30" y="27"/>
                    <a:pt x="37" y="19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50" y="9"/>
                    <a:pt x="55" y="6"/>
                    <a:pt x="61" y="3"/>
                  </a:cubicBezTo>
                  <a:cubicBezTo>
                    <a:pt x="74" y="27"/>
                    <a:pt x="85" y="52"/>
                    <a:pt x="99" y="75"/>
                  </a:cubicBezTo>
                  <a:cubicBezTo>
                    <a:pt x="101" y="78"/>
                    <a:pt x="103" y="81"/>
                    <a:pt x="104" y="83"/>
                  </a:cubicBezTo>
                  <a:cubicBezTo>
                    <a:pt x="105" y="83"/>
                    <a:pt x="105" y="83"/>
                    <a:pt x="106" y="82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06" y="82"/>
                    <a:pt x="105" y="81"/>
                    <a:pt x="105" y="80"/>
                  </a:cubicBezTo>
                  <a:cubicBezTo>
                    <a:pt x="91" y="58"/>
                    <a:pt x="79" y="33"/>
                    <a:pt x="67" y="9"/>
                  </a:cubicBezTo>
                  <a:cubicBezTo>
                    <a:pt x="65" y="6"/>
                    <a:pt x="63" y="3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0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44" y="10"/>
                    <a:pt x="31" y="21"/>
                    <a:pt x="20" y="36"/>
                  </a:cubicBezTo>
                  <a:cubicBezTo>
                    <a:pt x="13" y="46"/>
                    <a:pt x="7" y="57"/>
                    <a:pt x="4" y="69"/>
                  </a:cubicBezTo>
                  <a:cubicBezTo>
                    <a:pt x="1" y="80"/>
                    <a:pt x="0" y="92"/>
                    <a:pt x="1" y="104"/>
                  </a:cubicBezTo>
                  <a:cubicBezTo>
                    <a:pt x="3" y="114"/>
                    <a:pt x="6" y="12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1" y="135"/>
                    <a:pt x="11" y="136"/>
                  </a:cubicBezTo>
                  <a:cubicBezTo>
                    <a:pt x="17" y="134"/>
                    <a:pt x="22" y="131"/>
                    <a:pt x="27" y="128"/>
                  </a:cubicBezTo>
                  <a:cubicBezTo>
                    <a:pt x="33" y="125"/>
                    <a:pt x="38" y="122"/>
                    <a:pt x="43" y="119"/>
                  </a:cubicBezTo>
                  <a:cubicBezTo>
                    <a:pt x="55" y="112"/>
                    <a:pt x="67" y="106"/>
                    <a:pt x="78" y="99"/>
                  </a:cubicBezTo>
                  <a:cubicBezTo>
                    <a:pt x="86" y="95"/>
                    <a:pt x="93" y="91"/>
                    <a:pt x="100" y="88"/>
                  </a:cubicBezTo>
                  <a:cubicBezTo>
                    <a:pt x="102" y="87"/>
                    <a:pt x="105" y="86"/>
                    <a:pt x="107" y="84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07" y="84"/>
                    <a:pt x="107" y="83"/>
                    <a:pt x="10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2" name="Freeform 370"/>
            <p:cNvSpPr/>
            <p:nvPr/>
          </p:nvSpPr>
          <p:spPr bwMode="auto">
            <a:xfrm>
              <a:off x="3170" y="2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3" name="Freeform 371"/>
            <p:cNvSpPr/>
            <p:nvPr/>
          </p:nvSpPr>
          <p:spPr bwMode="auto">
            <a:xfrm>
              <a:off x="3170" y="2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4" name="Freeform 372"/>
            <p:cNvSpPr/>
            <p:nvPr/>
          </p:nvSpPr>
          <p:spPr bwMode="auto">
            <a:xfrm>
              <a:off x="3170" y="2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5" name="Freeform 373"/>
            <p:cNvSpPr/>
            <p:nvPr/>
          </p:nvSpPr>
          <p:spPr bwMode="auto">
            <a:xfrm>
              <a:off x="3170" y="2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6" name="Freeform 374"/>
            <p:cNvSpPr/>
            <p:nvPr/>
          </p:nvSpPr>
          <p:spPr bwMode="auto">
            <a:xfrm>
              <a:off x="3122" y="1766"/>
              <a:ext cx="315" cy="236"/>
            </a:xfrm>
            <a:custGeom>
              <a:avLst/>
              <a:gdLst>
                <a:gd name="T0" fmla="*/ 132 w 133"/>
                <a:gd name="T1" fmla="*/ 56 h 99"/>
                <a:gd name="T2" fmla="*/ 132 w 133"/>
                <a:gd name="T3" fmla="*/ 56 h 99"/>
                <a:gd name="T4" fmla="*/ 114 w 133"/>
                <a:gd name="T5" fmla="*/ 65 h 99"/>
                <a:gd name="T6" fmla="*/ 95 w 133"/>
                <a:gd name="T7" fmla="*/ 74 h 99"/>
                <a:gd name="T8" fmla="*/ 95 w 133"/>
                <a:gd name="T9" fmla="*/ 74 h 99"/>
                <a:gd name="T10" fmla="*/ 73 w 133"/>
                <a:gd name="T11" fmla="*/ 82 h 99"/>
                <a:gd name="T12" fmla="*/ 53 w 133"/>
                <a:gd name="T13" fmla="*/ 91 h 99"/>
                <a:gd name="T14" fmla="*/ 53 w 133"/>
                <a:gd name="T15" fmla="*/ 91 h 99"/>
                <a:gd name="T16" fmla="*/ 36 w 133"/>
                <a:gd name="T17" fmla="*/ 97 h 99"/>
                <a:gd name="T18" fmla="*/ 35 w 133"/>
                <a:gd name="T19" fmla="*/ 97 h 99"/>
                <a:gd name="T20" fmla="*/ 33 w 133"/>
                <a:gd name="T21" fmla="*/ 91 h 99"/>
                <a:gd name="T22" fmla="*/ 30 w 133"/>
                <a:gd name="T23" fmla="*/ 83 h 99"/>
                <a:gd name="T24" fmla="*/ 24 w 133"/>
                <a:gd name="T25" fmla="*/ 66 h 99"/>
                <a:gd name="T26" fmla="*/ 19 w 133"/>
                <a:gd name="T27" fmla="*/ 50 h 99"/>
                <a:gd name="T28" fmla="*/ 12 w 133"/>
                <a:gd name="T29" fmla="*/ 34 h 99"/>
                <a:gd name="T30" fmla="*/ 3 w 133"/>
                <a:gd name="T31" fmla="*/ 10 h 99"/>
                <a:gd name="T32" fmla="*/ 30 w 133"/>
                <a:gd name="T33" fmla="*/ 4 h 99"/>
                <a:gd name="T34" fmla="*/ 63 w 133"/>
                <a:gd name="T35" fmla="*/ 3 h 99"/>
                <a:gd name="T36" fmla="*/ 63 w 133"/>
                <a:gd name="T37" fmla="*/ 3 h 99"/>
                <a:gd name="T38" fmla="*/ 63 w 133"/>
                <a:gd name="T39" fmla="*/ 3 h 99"/>
                <a:gd name="T40" fmla="*/ 87 w 133"/>
                <a:gd name="T41" fmla="*/ 10 h 99"/>
                <a:gd name="T42" fmla="*/ 107 w 133"/>
                <a:gd name="T43" fmla="*/ 22 h 99"/>
                <a:gd name="T44" fmla="*/ 119 w 133"/>
                <a:gd name="T45" fmla="*/ 32 h 99"/>
                <a:gd name="T46" fmla="*/ 121 w 133"/>
                <a:gd name="T47" fmla="*/ 31 h 99"/>
                <a:gd name="T48" fmla="*/ 67 w 133"/>
                <a:gd name="T49" fmla="*/ 2 h 99"/>
                <a:gd name="T50" fmla="*/ 47 w 133"/>
                <a:gd name="T51" fmla="*/ 0 h 99"/>
                <a:gd name="T52" fmla="*/ 2 w 133"/>
                <a:gd name="T53" fmla="*/ 8 h 99"/>
                <a:gd name="T54" fmla="*/ 2 w 133"/>
                <a:gd name="T55" fmla="*/ 8 h 99"/>
                <a:gd name="T56" fmla="*/ 2 w 133"/>
                <a:gd name="T57" fmla="*/ 8 h 99"/>
                <a:gd name="T58" fmla="*/ 2 w 133"/>
                <a:gd name="T59" fmla="*/ 8 h 99"/>
                <a:gd name="T60" fmla="*/ 1 w 133"/>
                <a:gd name="T61" fmla="*/ 8 h 99"/>
                <a:gd name="T62" fmla="*/ 0 w 133"/>
                <a:gd name="T63" fmla="*/ 9 h 99"/>
                <a:gd name="T64" fmla="*/ 1 w 133"/>
                <a:gd name="T65" fmla="*/ 11 h 99"/>
                <a:gd name="T66" fmla="*/ 8 w 133"/>
                <a:gd name="T67" fmla="*/ 28 h 99"/>
                <a:gd name="T68" fmla="*/ 15 w 133"/>
                <a:gd name="T69" fmla="*/ 45 h 99"/>
                <a:gd name="T70" fmla="*/ 19 w 133"/>
                <a:gd name="T71" fmla="*/ 58 h 99"/>
                <a:gd name="T72" fmla="*/ 24 w 133"/>
                <a:gd name="T73" fmla="*/ 72 h 99"/>
                <a:gd name="T74" fmla="*/ 29 w 133"/>
                <a:gd name="T75" fmla="*/ 86 h 99"/>
                <a:gd name="T76" fmla="*/ 31 w 133"/>
                <a:gd name="T77" fmla="*/ 92 h 99"/>
                <a:gd name="T78" fmla="*/ 33 w 133"/>
                <a:gd name="T79" fmla="*/ 98 h 99"/>
                <a:gd name="T80" fmla="*/ 33 w 133"/>
                <a:gd name="T81" fmla="*/ 98 h 99"/>
                <a:gd name="T82" fmla="*/ 34 w 133"/>
                <a:gd name="T83" fmla="*/ 99 h 99"/>
                <a:gd name="T84" fmla="*/ 35 w 133"/>
                <a:gd name="T85" fmla="*/ 99 h 99"/>
                <a:gd name="T86" fmla="*/ 35 w 133"/>
                <a:gd name="T87" fmla="*/ 99 h 99"/>
                <a:gd name="T88" fmla="*/ 35 w 133"/>
                <a:gd name="T89" fmla="*/ 99 h 99"/>
                <a:gd name="T90" fmla="*/ 36 w 133"/>
                <a:gd name="T91" fmla="*/ 99 h 99"/>
                <a:gd name="T92" fmla="*/ 70 w 133"/>
                <a:gd name="T93" fmla="*/ 86 h 99"/>
                <a:gd name="T94" fmla="*/ 100 w 133"/>
                <a:gd name="T95" fmla="*/ 74 h 99"/>
                <a:gd name="T96" fmla="*/ 114 w 133"/>
                <a:gd name="T97" fmla="*/ 67 h 99"/>
                <a:gd name="T98" fmla="*/ 128 w 133"/>
                <a:gd name="T99" fmla="*/ 60 h 99"/>
                <a:gd name="T100" fmla="*/ 128 w 133"/>
                <a:gd name="T101" fmla="*/ 60 h 99"/>
                <a:gd name="T102" fmla="*/ 132 w 133"/>
                <a:gd name="T103" fmla="*/ 58 h 99"/>
                <a:gd name="T104" fmla="*/ 132 w 133"/>
                <a:gd name="T105" fmla="*/ 5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" h="99">
                  <a:moveTo>
                    <a:pt x="132" y="56"/>
                  </a:moveTo>
                  <a:cubicBezTo>
                    <a:pt x="132" y="56"/>
                    <a:pt x="132" y="56"/>
                    <a:pt x="132" y="56"/>
                  </a:cubicBezTo>
                  <a:cubicBezTo>
                    <a:pt x="125" y="58"/>
                    <a:pt x="120" y="62"/>
                    <a:pt x="114" y="65"/>
                  </a:cubicBezTo>
                  <a:cubicBezTo>
                    <a:pt x="108" y="68"/>
                    <a:pt x="101" y="71"/>
                    <a:pt x="95" y="74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88" y="77"/>
                    <a:pt x="80" y="80"/>
                    <a:pt x="73" y="82"/>
                  </a:cubicBezTo>
                  <a:cubicBezTo>
                    <a:pt x="66" y="85"/>
                    <a:pt x="59" y="88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47" y="94"/>
                    <a:pt x="42" y="96"/>
                    <a:pt x="36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5"/>
                    <a:pt x="34" y="93"/>
                    <a:pt x="33" y="91"/>
                  </a:cubicBezTo>
                  <a:cubicBezTo>
                    <a:pt x="32" y="89"/>
                    <a:pt x="31" y="86"/>
                    <a:pt x="30" y="83"/>
                  </a:cubicBezTo>
                  <a:cubicBezTo>
                    <a:pt x="29" y="78"/>
                    <a:pt x="27" y="72"/>
                    <a:pt x="24" y="66"/>
                  </a:cubicBezTo>
                  <a:cubicBezTo>
                    <a:pt x="22" y="61"/>
                    <a:pt x="21" y="55"/>
                    <a:pt x="19" y="50"/>
                  </a:cubicBezTo>
                  <a:cubicBezTo>
                    <a:pt x="17" y="44"/>
                    <a:pt x="14" y="39"/>
                    <a:pt x="12" y="34"/>
                  </a:cubicBezTo>
                  <a:cubicBezTo>
                    <a:pt x="9" y="26"/>
                    <a:pt x="6" y="18"/>
                    <a:pt x="3" y="10"/>
                  </a:cubicBezTo>
                  <a:cubicBezTo>
                    <a:pt x="12" y="7"/>
                    <a:pt x="21" y="5"/>
                    <a:pt x="30" y="4"/>
                  </a:cubicBezTo>
                  <a:cubicBezTo>
                    <a:pt x="41" y="2"/>
                    <a:pt x="52" y="2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71" y="5"/>
                    <a:pt x="79" y="7"/>
                    <a:pt x="87" y="10"/>
                  </a:cubicBezTo>
                  <a:cubicBezTo>
                    <a:pt x="94" y="13"/>
                    <a:pt x="101" y="17"/>
                    <a:pt x="107" y="22"/>
                  </a:cubicBezTo>
                  <a:cubicBezTo>
                    <a:pt x="111" y="25"/>
                    <a:pt x="115" y="28"/>
                    <a:pt x="119" y="32"/>
                  </a:cubicBezTo>
                  <a:cubicBezTo>
                    <a:pt x="119" y="32"/>
                    <a:pt x="120" y="31"/>
                    <a:pt x="121" y="31"/>
                  </a:cubicBezTo>
                  <a:cubicBezTo>
                    <a:pt x="106" y="16"/>
                    <a:pt x="87" y="5"/>
                    <a:pt x="67" y="2"/>
                  </a:cubicBezTo>
                  <a:cubicBezTo>
                    <a:pt x="60" y="1"/>
                    <a:pt x="54" y="0"/>
                    <a:pt x="47" y="0"/>
                  </a:cubicBezTo>
                  <a:cubicBezTo>
                    <a:pt x="32" y="0"/>
                    <a:pt x="17" y="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3" y="17"/>
                    <a:pt x="5" y="22"/>
                    <a:pt x="8" y="28"/>
                  </a:cubicBezTo>
                  <a:cubicBezTo>
                    <a:pt x="10" y="34"/>
                    <a:pt x="12" y="40"/>
                    <a:pt x="15" y="45"/>
                  </a:cubicBezTo>
                  <a:cubicBezTo>
                    <a:pt x="17" y="50"/>
                    <a:pt x="18" y="54"/>
                    <a:pt x="19" y="58"/>
                  </a:cubicBezTo>
                  <a:cubicBezTo>
                    <a:pt x="21" y="63"/>
                    <a:pt x="22" y="68"/>
                    <a:pt x="24" y="72"/>
                  </a:cubicBezTo>
                  <a:cubicBezTo>
                    <a:pt x="26" y="77"/>
                    <a:pt x="27" y="81"/>
                    <a:pt x="29" y="86"/>
                  </a:cubicBezTo>
                  <a:cubicBezTo>
                    <a:pt x="30" y="88"/>
                    <a:pt x="30" y="90"/>
                    <a:pt x="31" y="92"/>
                  </a:cubicBezTo>
                  <a:cubicBezTo>
                    <a:pt x="32" y="94"/>
                    <a:pt x="33" y="96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5" y="99"/>
                    <a:pt x="35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48" y="96"/>
                    <a:pt x="59" y="91"/>
                    <a:pt x="70" y="86"/>
                  </a:cubicBezTo>
                  <a:cubicBezTo>
                    <a:pt x="80" y="82"/>
                    <a:pt x="90" y="78"/>
                    <a:pt x="100" y="74"/>
                  </a:cubicBezTo>
                  <a:cubicBezTo>
                    <a:pt x="105" y="72"/>
                    <a:pt x="109" y="70"/>
                    <a:pt x="114" y="67"/>
                  </a:cubicBezTo>
                  <a:cubicBezTo>
                    <a:pt x="119" y="65"/>
                    <a:pt x="123" y="62"/>
                    <a:pt x="128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9" y="59"/>
                    <a:pt x="131" y="59"/>
                    <a:pt x="132" y="58"/>
                  </a:cubicBezTo>
                  <a:cubicBezTo>
                    <a:pt x="133" y="58"/>
                    <a:pt x="133" y="56"/>
                    <a:pt x="13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7" name="Freeform 375"/>
            <p:cNvSpPr/>
            <p:nvPr/>
          </p:nvSpPr>
          <p:spPr bwMode="auto">
            <a:xfrm>
              <a:off x="2978" y="1959"/>
              <a:ext cx="502" cy="305"/>
            </a:xfrm>
            <a:custGeom>
              <a:avLst/>
              <a:gdLst>
                <a:gd name="T0" fmla="*/ 209 w 212"/>
                <a:gd name="T1" fmla="*/ 2 h 128"/>
                <a:gd name="T2" fmla="*/ 209 w 212"/>
                <a:gd name="T3" fmla="*/ 2 h 128"/>
                <a:gd name="T4" fmla="*/ 209 w 212"/>
                <a:gd name="T5" fmla="*/ 2 h 128"/>
                <a:gd name="T6" fmla="*/ 209 w 212"/>
                <a:gd name="T7" fmla="*/ 2 h 128"/>
                <a:gd name="T8" fmla="*/ 208 w 212"/>
                <a:gd name="T9" fmla="*/ 0 h 128"/>
                <a:gd name="T10" fmla="*/ 169 w 212"/>
                <a:gd name="T11" fmla="*/ 10 h 128"/>
                <a:gd name="T12" fmla="*/ 125 w 212"/>
                <a:gd name="T13" fmla="*/ 17 h 128"/>
                <a:gd name="T14" fmla="*/ 109 w 212"/>
                <a:gd name="T15" fmla="*/ 21 h 128"/>
                <a:gd name="T16" fmla="*/ 101 w 212"/>
                <a:gd name="T17" fmla="*/ 23 h 128"/>
                <a:gd name="T18" fmla="*/ 94 w 212"/>
                <a:gd name="T19" fmla="*/ 25 h 128"/>
                <a:gd name="T20" fmla="*/ 94 w 212"/>
                <a:gd name="T21" fmla="*/ 25 h 128"/>
                <a:gd name="T22" fmla="*/ 93 w 212"/>
                <a:gd name="T23" fmla="*/ 26 h 128"/>
                <a:gd name="T24" fmla="*/ 82 w 212"/>
                <a:gd name="T25" fmla="*/ 35 h 128"/>
                <a:gd name="T26" fmla="*/ 15 w 212"/>
                <a:gd name="T27" fmla="*/ 76 h 128"/>
                <a:gd name="T28" fmla="*/ 2 w 212"/>
                <a:gd name="T29" fmla="*/ 85 h 128"/>
                <a:gd name="T30" fmla="*/ 0 w 212"/>
                <a:gd name="T31" fmla="*/ 86 h 128"/>
                <a:gd name="T32" fmla="*/ 0 w 212"/>
                <a:gd name="T33" fmla="*/ 86 h 128"/>
                <a:gd name="T34" fmla="*/ 0 w 212"/>
                <a:gd name="T35" fmla="*/ 86 h 128"/>
                <a:gd name="T36" fmla="*/ 1 w 212"/>
                <a:gd name="T37" fmla="*/ 87 h 128"/>
                <a:gd name="T38" fmla="*/ 2 w 212"/>
                <a:gd name="T39" fmla="*/ 87 h 128"/>
                <a:gd name="T40" fmla="*/ 69 w 212"/>
                <a:gd name="T41" fmla="*/ 47 h 128"/>
                <a:gd name="T42" fmla="*/ 95 w 212"/>
                <a:gd name="T43" fmla="*/ 27 h 128"/>
                <a:gd name="T44" fmla="*/ 95 w 212"/>
                <a:gd name="T45" fmla="*/ 27 h 128"/>
                <a:gd name="T46" fmla="*/ 95 w 212"/>
                <a:gd name="T47" fmla="*/ 26 h 128"/>
                <a:gd name="T48" fmla="*/ 96 w 212"/>
                <a:gd name="T49" fmla="*/ 26 h 128"/>
                <a:gd name="T50" fmla="*/ 105 w 212"/>
                <a:gd name="T51" fmla="*/ 24 h 128"/>
                <a:gd name="T52" fmla="*/ 115 w 212"/>
                <a:gd name="T53" fmla="*/ 22 h 128"/>
                <a:gd name="T54" fmla="*/ 137 w 212"/>
                <a:gd name="T55" fmla="*/ 17 h 128"/>
                <a:gd name="T56" fmla="*/ 159 w 212"/>
                <a:gd name="T57" fmla="*/ 14 h 128"/>
                <a:gd name="T58" fmla="*/ 180 w 212"/>
                <a:gd name="T59" fmla="*/ 10 h 128"/>
                <a:gd name="T60" fmla="*/ 207 w 212"/>
                <a:gd name="T61" fmla="*/ 3 h 128"/>
                <a:gd name="T62" fmla="*/ 209 w 212"/>
                <a:gd name="T63" fmla="*/ 13 h 128"/>
                <a:gd name="T64" fmla="*/ 209 w 212"/>
                <a:gd name="T65" fmla="*/ 39 h 128"/>
                <a:gd name="T66" fmla="*/ 203 w 212"/>
                <a:gd name="T67" fmla="*/ 61 h 128"/>
                <a:gd name="T68" fmla="*/ 191 w 212"/>
                <a:gd name="T69" fmla="*/ 81 h 128"/>
                <a:gd name="T70" fmla="*/ 172 w 212"/>
                <a:gd name="T71" fmla="*/ 99 h 128"/>
                <a:gd name="T72" fmla="*/ 144 w 212"/>
                <a:gd name="T73" fmla="*/ 116 h 128"/>
                <a:gd name="T74" fmla="*/ 110 w 212"/>
                <a:gd name="T75" fmla="*/ 125 h 128"/>
                <a:gd name="T76" fmla="*/ 88 w 212"/>
                <a:gd name="T77" fmla="*/ 126 h 128"/>
                <a:gd name="T78" fmla="*/ 66 w 212"/>
                <a:gd name="T79" fmla="*/ 125 h 128"/>
                <a:gd name="T80" fmla="*/ 41 w 212"/>
                <a:gd name="T81" fmla="*/ 118 h 128"/>
                <a:gd name="T82" fmla="*/ 26 w 212"/>
                <a:gd name="T83" fmla="*/ 110 h 128"/>
                <a:gd name="T84" fmla="*/ 23 w 212"/>
                <a:gd name="T85" fmla="*/ 107 h 128"/>
                <a:gd name="T86" fmla="*/ 21 w 212"/>
                <a:gd name="T87" fmla="*/ 108 h 128"/>
                <a:gd name="T88" fmla="*/ 26 w 212"/>
                <a:gd name="T89" fmla="*/ 112 h 128"/>
                <a:gd name="T90" fmla="*/ 57 w 212"/>
                <a:gd name="T91" fmla="*/ 125 h 128"/>
                <a:gd name="T92" fmla="*/ 92 w 212"/>
                <a:gd name="T93" fmla="*/ 128 h 128"/>
                <a:gd name="T94" fmla="*/ 125 w 212"/>
                <a:gd name="T95" fmla="*/ 124 h 128"/>
                <a:gd name="T96" fmla="*/ 184 w 212"/>
                <a:gd name="T97" fmla="*/ 92 h 128"/>
                <a:gd name="T98" fmla="*/ 204 w 212"/>
                <a:gd name="T99" fmla="*/ 65 h 128"/>
                <a:gd name="T100" fmla="*/ 212 w 212"/>
                <a:gd name="T101" fmla="*/ 28 h 128"/>
                <a:gd name="T102" fmla="*/ 209 w 212"/>
                <a:gd name="T103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2" h="128">
                  <a:moveTo>
                    <a:pt x="209" y="2"/>
                  </a:moveTo>
                  <a:cubicBezTo>
                    <a:pt x="209" y="2"/>
                    <a:pt x="209" y="2"/>
                    <a:pt x="209" y="2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9" y="1"/>
                    <a:pt x="208" y="1"/>
                    <a:pt x="208" y="0"/>
                  </a:cubicBezTo>
                  <a:cubicBezTo>
                    <a:pt x="195" y="5"/>
                    <a:pt x="182" y="7"/>
                    <a:pt x="169" y="10"/>
                  </a:cubicBezTo>
                  <a:cubicBezTo>
                    <a:pt x="154" y="13"/>
                    <a:pt x="140" y="14"/>
                    <a:pt x="125" y="17"/>
                  </a:cubicBezTo>
                  <a:cubicBezTo>
                    <a:pt x="120" y="18"/>
                    <a:pt x="114" y="20"/>
                    <a:pt x="109" y="21"/>
                  </a:cubicBezTo>
                  <a:cubicBezTo>
                    <a:pt x="106" y="22"/>
                    <a:pt x="104" y="22"/>
                    <a:pt x="101" y="23"/>
                  </a:cubicBezTo>
                  <a:cubicBezTo>
                    <a:pt x="99" y="23"/>
                    <a:pt x="96" y="24"/>
                    <a:pt x="94" y="25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89" y="29"/>
                    <a:pt x="86" y="32"/>
                    <a:pt x="82" y="35"/>
                  </a:cubicBezTo>
                  <a:cubicBezTo>
                    <a:pt x="61" y="51"/>
                    <a:pt x="38" y="63"/>
                    <a:pt x="15" y="76"/>
                  </a:cubicBezTo>
                  <a:cubicBezTo>
                    <a:pt x="11" y="79"/>
                    <a:pt x="6" y="82"/>
                    <a:pt x="2" y="85"/>
                  </a:cubicBezTo>
                  <a:cubicBezTo>
                    <a:pt x="1" y="85"/>
                    <a:pt x="1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4" y="73"/>
                    <a:pt x="47" y="61"/>
                    <a:pt x="69" y="47"/>
                  </a:cubicBezTo>
                  <a:cubicBezTo>
                    <a:pt x="78" y="41"/>
                    <a:pt x="87" y="34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5"/>
                    <a:pt x="102" y="25"/>
                    <a:pt x="105" y="24"/>
                  </a:cubicBezTo>
                  <a:cubicBezTo>
                    <a:pt x="108" y="24"/>
                    <a:pt x="112" y="23"/>
                    <a:pt x="115" y="22"/>
                  </a:cubicBezTo>
                  <a:cubicBezTo>
                    <a:pt x="123" y="20"/>
                    <a:pt x="130" y="18"/>
                    <a:pt x="137" y="17"/>
                  </a:cubicBezTo>
                  <a:cubicBezTo>
                    <a:pt x="144" y="16"/>
                    <a:pt x="152" y="15"/>
                    <a:pt x="159" y="14"/>
                  </a:cubicBezTo>
                  <a:cubicBezTo>
                    <a:pt x="166" y="13"/>
                    <a:pt x="173" y="11"/>
                    <a:pt x="180" y="10"/>
                  </a:cubicBezTo>
                  <a:cubicBezTo>
                    <a:pt x="189" y="8"/>
                    <a:pt x="198" y="6"/>
                    <a:pt x="207" y="3"/>
                  </a:cubicBezTo>
                  <a:cubicBezTo>
                    <a:pt x="208" y="6"/>
                    <a:pt x="208" y="10"/>
                    <a:pt x="209" y="13"/>
                  </a:cubicBezTo>
                  <a:cubicBezTo>
                    <a:pt x="210" y="22"/>
                    <a:pt x="210" y="30"/>
                    <a:pt x="209" y="39"/>
                  </a:cubicBezTo>
                  <a:cubicBezTo>
                    <a:pt x="208" y="46"/>
                    <a:pt x="206" y="54"/>
                    <a:pt x="203" y="61"/>
                  </a:cubicBezTo>
                  <a:cubicBezTo>
                    <a:pt x="200" y="68"/>
                    <a:pt x="196" y="74"/>
                    <a:pt x="191" y="81"/>
                  </a:cubicBezTo>
                  <a:cubicBezTo>
                    <a:pt x="186" y="88"/>
                    <a:pt x="179" y="94"/>
                    <a:pt x="172" y="99"/>
                  </a:cubicBezTo>
                  <a:cubicBezTo>
                    <a:pt x="164" y="106"/>
                    <a:pt x="154" y="111"/>
                    <a:pt x="144" y="116"/>
                  </a:cubicBezTo>
                  <a:cubicBezTo>
                    <a:pt x="133" y="120"/>
                    <a:pt x="122" y="123"/>
                    <a:pt x="110" y="125"/>
                  </a:cubicBezTo>
                  <a:cubicBezTo>
                    <a:pt x="103" y="126"/>
                    <a:pt x="96" y="126"/>
                    <a:pt x="88" y="126"/>
                  </a:cubicBezTo>
                  <a:cubicBezTo>
                    <a:pt x="81" y="126"/>
                    <a:pt x="73" y="126"/>
                    <a:pt x="66" y="125"/>
                  </a:cubicBezTo>
                  <a:cubicBezTo>
                    <a:pt x="57" y="123"/>
                    <a:pt x="49" y="121"/>
                    <a:pt x="41" y="118"/>
                  </a:cubicBezTo>
                  <a:cubicBezTo>
                    <a:pt x="36" y="116"/>
                    <a:pt x="31" y="113"/>
                    <a:pt x="26" y="110"/>
                  </a:cubicBezTo>
                  <a:cubicBezTo>
                    <a:pt x="25" y="109"/>
                    <a:pt x="24" y="108"/>
                    <a:pt x="23" y="107"/>
                  </a:cubicBezTo>
                  <a:cubicBezTo>
                    <a:pt x="22" y="107"/>
                    <a:pt x="22" y="108"/>
                    <a:pt x="21" y="108"/>
                  </a:cubicBezTo>
                  <a:cubicBezTo>
                    <a:pt x="23" y="110"/>
                    <a:pt x="24" y="111"/>
                    <a:pt x="26" y="112"/>
                  </a:cubicBezTo>
                  <a:cubicBezTo>
                    <a:pt x="35" y="119"/>
                    <a:pt x="46" y="123"/>
                    <a:pt x="57" y="125"/>
                  </a:cubicBezTo>
                  <a:cubicBezTo>
                    <a:pt x="68" y="128"/>
                    <a:pt x="80" y="128"/>
                    <a:pt x="92" y="128"/>
                  </a:cubicBezTo>
                  <a:cubicBezTo>
                    <a:pt x="103" y="128"/>
                    <a:pt x="114" y="127"/>
                    <a:pt x="125" y="124"/>
                  </a:cubicBezTo>
                  <a:cubicBezTo>
                    <a:pt x="147" y="119"/>
                    <a:pt x="168" y="108"/>
                    <a:pt x="184" y="92"/>
                  </a:cubicBezTo>
                  <a:cubicBezTo>
                    <a:pt x="192" y="84"/>
                    <a:pt x="199" y="75"/>
                    <a:pt x="204" y="65"/>
                  </a:cubicBezTo>
                  <a:cubicBezTo>
                    <a:pt x="209" y="53"/>
                    <a:pt x="212" y="41"/>
                    <a:pt x="212" y="28"/>
                  </a:cubicBezTo>
                  <a:cubicBezTo>
                    <a:pt x="212" y="20"/>
                    <a:pt x="211" y="11"/>
                    <a:pt x="20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8" name="Freeform 376"/>
            <p:cNvSpPr/>
            <p:nvPr/>
          </p:nvSpPr>
          <p:spPr bwMode="auto">
            <a:xfrm>
              <a:off x="3061" y="2019"/>
              <a:ext cx="144" cy="218"/>
            </a:xfrm>
            <a:custGeom>
              <a:avLst/>
              <a:gdLst>
                <a:gd name="T0" fmla="*/ 60 w 61"/>
                <a:gd name="T1" fmla="*/ 0 h 92"/>
                <a:gd name="T2" fmla="*/ 56 w 61"/>
                <a:gd name="T3" fmla="*/ 7 h 92"/>
                <a:gd name="T4" fmla="*/ 56 w 61"/>
                <a:gd name="T5" fmla="*/ 7 h 92"/>
                <a:gd name="T6" fmla="*/ 33 w 61"/>
                <a:gd name="T7" fmla="*/ 38 h 92"/>
                <a:gd name="T8" fmla="*/ 12 w 61"/>
                <a:gd name="T9" fmla="*/ 70 h 92"/>
                <a:gd name="T10" fmla="*/ 0 w 61"/>
                <a:gd name="T11" fmla="*/ 91 h 92"/>
                <a:gd name="T12" fmla="*/ 1 w 61"/>
                <a:gd name="T13" fmla="*/ 92 h 92"/>
                <a:gd name="T14" fmla="*/ 10 w 61"/>
                <a:gd name="T15" fmla="*/ 76 h 92"/>
                <a:gd name="T16" fmla="*/ 20 w 61"/>
                <a:gd name="T17" fmla="*/ 60 h 92"/>
                <a:gd name="T18" fmla="*/ 42 w 61"/>
                <a:gd name="T19" fmla="*/ 27 h 92"/>
                <a:gd name="T20" fmla="*/ 53 w 61"/>
                <a:gd name="T21" fmla="*/ 12 h 92"/>
                <a:gd name="T22" fmla="*/ 61 w 61"/>
                <a:gd name="T23" fmla="*/ 1 h 92"/>
                <a:gd name="T24" fmla="*/ 60 w 61"/>
                <a:gd name="T25" fmla="*/ 0 h 92"/>
                <a:gd name="T26" fmla="*/ 60 w 61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92">
                  <a:moveTo>
                    <a:pt x="60" y="0"/>
                  </a:moveTo>
                  <a:cubicBezTo>
                    <a:pt x="59" y="3"/>
                    <a:pt x="57" y="5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48" y="17"/>
                    <a:pt x="41" y="27"/>
                    <a:pt x="33" y="38"/>
                  </a:cubicBezTo>
                  <a:cubicBezTo>
                    <a:pt x="26" y="48"/>
                    <a:pt x="18" y="59"/>
                    <a:pt x="12" y="70"/>
                  </a:cubicBezTo>
                  <a:cubicBezTo>
                    <a:pt x="8" y="77"/>
                    <a:pt x="5" y="85"/>
                    <a:pt x="0" y="91"/>
                  </a:cubicBezTo>
                  <a:cubicBezTo>
                    <a:pt x="0" y="92"/>
                    <a:pt x="1" y="92"/>
                    <a:pt x="1" y="92"/>
                  </a:cubicBezTo>
                  <a:cubicBezTo>
                    <a:pt x="5" y="87"/>
                    <a:pt x="7" y="81"/>
                    <a:pt x="10" y="76"/>
                  </a:cubicBezTo>
                  <a:cubicBezTo>
                    <a:pt x="13" y="70"/>
                    <a:pt x="16" y="65"/>
                    <a:pt x="20" y="60"/>
                  </a:cubicBezTo>
                  <a:cubicBezTo>
                    <a:pt x="27" y="49"/>
                    <a:pt x="34" y="38"/>
                    <a:pt x="42" y="27"/>
                  </a:cubicBezTo>
                  <a:cubicBezTo>
                    <a:pt x="46" y="22"/>
                    <a:pt x="49" y="17"/>
                    <a:pt x="53" y="12"/>
                  </a:cubicBezTo>
                  <a:cubicBezTo>
                    <a:pt x="56" y="8"/>
                    <a:pt x="59" y="5"/>
                    <a:pt x="61" y="1"/>
                  </a:cubicBezTo>
                  <a:cubicBezTo>
                    <a:pt x="61" y="1"/>
                    <a:pt x="61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9" name="Freeform 377"/>
            <p:cNvSpPr/>
            <p:nvPr/>
          </p:nvSpPr>
          <p:spPr bwMode="auto">
            <a:xfrm>
              <a:off x="3191" y="2023"/>
              <a:ext cx="14" cy="238"/>
            </a:xfrm>
            <a:custGeom>
              <a:avLst/>
              <a:gdLst>
                <a:gd name="T0" fmla="*/ 5 w 6"/>
                <a:gd name="T1" fmla="*/ 1 h 100"/>
                <a:gd name="T2" fmla="*/ 1 w 6"/>
                <a:gd name="T3" fmla="*/ 79 h 100"/>
                <a:gd name="T4" fmla="*/ 3 w 6"/>
                <a:gd name="T5" fmla="*/ 100 h 100"/>
                <a:gd name="T6" fmla="*/ 4 w 6"/>
                <a:gd name="T7" fmla="*/ 99 h 100"/>
                <a:gd name="T8" fmla="*/ 3 w 6"/>
                <a:gd name="T9" fmla="*/ 97 h 100"/>
                <a:gd name="T10" fmla="*/ 3 w 6"/>
                <a:gd name="T11" fmla="*/ 97 h 100"/>
                <a:gd name="T12" fmla="*/ 6 w 6"/>
                <a:gd name="T13" fmla="*/ 18 h 100"/>
                <a:gd name="T14" fmla="*/ 6 w 6"/>
                <a:gd name="T15" fmla="*/ 1 h 100"/>
                <a:gd name="T16" fmla="*/ 6 w 6"/>
                <a:gd name="T17" fmla="*/ 0 h 100"/>
                <a:gd name="T18" fmla="*/ 5 w 6"/>
                <a:gd name="T19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00">
                  <a:moveTo>
                    <a:pt x="5" y="1"/>
                  </a:moveTo>
                  <a:cubicBezTo>
                    <a:pt x="5" y="27"/>
                    <a:pt x="0" y="53"/>
                    <a:pt x="1" y="79"/>
                  </a:cubicBezTo>
                  <a:cubicBezTo>
                    <a:pt x="1" y="86"/>
                    <a:pt x="2" y="93"/>
                    <a:pt x="3" y="100"/>
                  </a:cubicBezTo>
                  <a:cubicBezTo>
                    <a:pt x="3" y="100"/>
                    <a:pt x="4" y="100"/>
                    <a:pt x="4" y="99"/>
                  </a:cubicBezTo>
                  <a:cubicBezTo>
                    <a:pt x="4" y="98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0" y="71"/>
                    <a:pt x="4" y="44"/>
                    <a:pt x="6" y="18"/>
                  </a:cubicBezTo>
                  <a:cubicBezTo>
                    <a:pt x="6" y="12"/>
                    <a:pt x="6" y="7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0" name="Freeform 378"/>
            <p:cNvSpPr/>
            <p:nvPr/>
          </p:nvSpPr>
          <p:spPr bwMode="auto">
            <a:xfrm>
              <a:off x="3200" y="2019"/>
              <a:ext cx="159" cy="197"/>
            </a:xfrm>
            <a:custGeom>
              <a:avLst/>
              <a:gdLst>
                <a:gd name="T0" fmla="*/ 0 w 67"/>
                <a:gd name="T1" fmla="*/ 1 h 83"/>
                <a:gd name="T2" fmla="*/ 23 w 67"/>
                <a:gd name="T3" fmla="*/ 27 h 83"/>
                <a:gd name="T4" fmla="*/ 23 w 67"/>
                <a:gd name="T5" fmla="*/ 27 h 83"/>
                <a:gd name="T6" fmla="*/ 53 w 67"/>
                <a:gd name="T7" fmla="*/ 67 h 83"/>
                <a:gd name="T8" fmla="*/ 54 w 67"/>
                <a:gd name="T9" fmla="*/ 67 h 83"/>
                <a:gd name="T10" fmla="*/ 54 w 67"/>
                <a:gd name="T11" fmla="*/ 67 h 83"/>
                <a:gd name="T12" fmla="*/ 66 w 67"/>
                <a:gd name="T13" fmla="*/ 83 h 83"/>
                <a:gd name="T14" fmla="*/ 67 w 67"/>
                <a:gd name="T15" fmla="*/ 82 h 83"/>
                <a:gd name="T16" fmla="*/ 54 w 67"/>
                <a:gd name="T17" fmla="*/ 66 h 83"/>
                <a:gd name="T18" fmla="*/ 54 w 67"/>
                <a:gd name="T19" fmla="*/ 66 h 83"/>
                <a:gd name="T20" fmla="*/ 48 w 67"/>
                <a:gd name="T21" fmla="*/ 58 h 83"/>
                <a:gd name="T22" fmla="*/ 24 w 67"/>
                <a:gd name="T23" fmla="*/ 26 h 83"/>
                <a:gd name="T24" fmla="*/ 1 w 67"/>
                <a:gd name="T25" fmla="*/ 1 h 83"/>
                <a:gd name="T26" fmla="*/ 1 w 67"/>
                <a:gd name="T27" fmla="*/ 0 h 83"/>
                <a:gd name="T28" fmla="*/ 0 w 67"/>
                <a:gd name="T29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3">
                  <a:moveTo>
                    <a:pt x="0" y="1"/>
                  </a:moveTo>
                  <a:cubicBezTo>
                    <a:pt x="8" y="10"/>
                    <a:pt x="16" y="18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3" y="40"/>
                    <a:pt x="43" y="54"/>
                    <a:pt x="53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8" y="73"/>
                    <a:pt x="62" y="78"/>
                    <a:pt x="66" y="83"/>
                  </a:cubicBezTo>
                  <a:cubicBezTo>
                    <a:pt x="66" y="83"/>
                    <a:pt x="67" y="83"/>
                    <a:pt x="67" y="82"/>
                  </a:cubicBezTo>
                  <a:cubicBezTo>
                    <a:pt x="63" y="77"/>
                    <a:pt x="58" y="72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2" y="63"/>
                    <a:pt x="50" y="60"/>
                    <a:pt x="48" y="58"/>
                  </a:cubicBezTo>
                  <a:cubicBezTo>
                    <a:pt x="40" y="47"/>
                    <a:pt x="32" y="36"/>
                    <a:pt x="24" y="26"/>
                  </a:cubicBezTo>
                  <a:cubicBezTo>
                    <a:pt x="17" y="17"/>
                    <a:pt x="8" y="9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1" name="Freeform 379"/>
            <p:cNvSpPr/>
            <p:nvPr/>
          </p:nvSpPr>
          <p:spPr bwMode="auto">
            <a:xfrm>
              <a:off x="3203" y="2021"/>
              <a:ext cx="253" cy="88"/>
            </a:xfrm>
            <a:custGeom>
              <a:avLst/>
              <a:gdLst>
                <a:gd name="T0" fmla="*/ 1 w 107"/>
                <a:gd name="T1" fmla="*/ 1 h 37"/>
                <a:gd name="T2" fmla="*/ 77 w 107"/>
                <a:gd name="T3" fmla="*/ 26 h 37"/>
                <a:gd name="T4" fmla="*/ 101 w 107"/>
                <a:gd name="T5" fmla="*/ 34 h 37"/>
                <a:gd name="T6" fmla="*/ 101 w 107"/>
                <a:gd name="T7" fmla="*/ 34 h 37"/>
                <a:gd name="T8" fmla="*/ 106 w 107"/>
                <a:gd name="T9" fmla="*/ 37 h 37"/>
                <a:gd name="T10" fmla="*/ 106 w 107"/>
                <a:gd name="T11" fmla="*/ 36 h 37"/>
                <a:gd name="T12" fmla="*/ 91 w 107"/>
                <a:gd name="T13" fmla="*/ 29 h 37"/>
                <a:gd name="T14" fmla="*/ 73 w 107"/>
                <a:gd name="T15" fmla="*/ 23 h 37"/>
                <a:gd name="T16" fmla="*/ 35 w 107"/>
                <a:gd name="T17" fmla="*/ 10 h 37"/>
                <a:gd name="T18" fmla="*/ 1 w 107"/>
                <a:gd name="T19" fmla="*/ 0 h 37"/>
                <a:gd name="T20" fmla="*/ 1 w 107"/>
                <a:gd name="T21" fmla="*/ 0 h 37"/>
                <a:gd name="T22" fmla="*/ 1 w 107"/>
                <a:gd name="T2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37">
                  <a:moveTo>
                    <a:pt x="1" y="1"/>
                  </a:moveTo>
                  <a:cubicBezTo>
                    <a:pt x="27" y="8"/>
                    <a:pt x="52" y="17"/>
                    <a:pt x="77" y="26"/>
                  </a:cubicBezTo>
                  <a:cubicBezTo>
                    <a:pt x="85" y="29"/>
                    <a:pt x="93" y="31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2" y="35"/>
                    <a:pt x="104" y="36"/>
                    <a:pt x="106" y="37"/>
                  </a:cubicBezTo>
                  <a:cubicBezTo>
                    <a:pt x="106" y="37"/>
                    <a:pt x="107" y="36"/>
                    <a:pt x="106" y="36"/>
                  </a:cubicBezTo>
                  <a:cubicBezTo>
                    <a:pt x="102" y="33"/>
                    <a:pt x="96" y="31"/>
                    <a:pt x="91" y="29"/>
                  </a:cubicBezTo>
                  <a:cubicBezTo>
                    <a:pt x="85" y="27"/>
                    <a:pt x="79" y="25"/>
                    <a:pt x="73" y="23"/>
                  </a:cubicBezTo>
                  <a:cubicBezTo>
                    <a:pt x="60" y="19"/>
                    <a:pt x="48" y="15"/>
                    <a:pt x="35" y="10"/>
                  </a:cubicBezTo>
                  <a:cubicBezTo>
                    <a:pt x="24" y="7"/>
                    <a:pt x="1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2" name="Freeform 380"/>
            <p:cNvSpPr/>
            <p:nvPr/>
          </p:nvSpPr>
          <p:spPr bwMode="auto">
            <a:xfrm>
              <a:off x="3222" y="2276"/>
              <a:ext cx="128" cy="57"/>
            </a:xfrm>
            <a:custGeom>
              <a:avLst/>
              <a:gdLst>
                <a:gd name="T0" fmla="*/ 54 w 54"/>
                <a:gd name="T1" fmla="*/ 22 h 24"/>
                <a:gd name="T2" fmla="*/ 48 w 54"/>
                <a:gd name="T3" fmla="*/ 22 h 24"/>
                <a:gd name="T4" fmla="*/ 48 w 54"/>
                <a:gd name="T5" fmla="*/ 22 h 24"/>
                <a:gd name="T6" fmla="*/ 37 w 54"/>
                <a:gd name="T7" fmla="*/ 22 h 24"/>
                <a:gd name="T8" fmla="*/ 12 w 54"/>
                <a:gd name="T9" fmla="*/ 22 h 24"/>
                <a:gd name="T10" fmla="*/ 12 w 54"/>
                <a:gd name="T11" fmla="*/ 22 h 24"/>
                <a:gd name="T12" fmla="*/ 1 w 54"/>
                <a:gd name="T13" fmla="*/ 0 h 24"/>
                <a:gd name="T14" fmla="*/ 1 w 54"/>
                <a:gd name="T15" fmla="*/ 0 h 24"/>
                <a:gd name="T16" fmla="*/ 0 w 54"/>
                <a:gd name="T17" fmla="*/ 1 h 24"/>
                <a:gd name="T18" fmla="*/ 11 w 54"/>
                <a:gd name="T19" fmla="*/ 23 h 24"/>
                <a:gd name="T20" fmla="*/ 11 w 54"/>
                <a:gd name="T21" fmla="*/ 23 h 24"/>
                <a:gd name="T22" fmla="*/ 11 w 54"/>
                <a:gd name="T23" fmla="*/ 23 h 24"/>
                <a:gd name="T24" fmla="*/ 35 w 54"/>
                <a:gd name="T25" fmla="*/ 23 h 24"/>
                <a:gd name="T26" fmla="*/ 54 w 54"/>
                <a:gd name="T27" fmla="*/ 23 h 24"/>
                <a:gd name="T28" fmla="*/ 54 w 54"/>
                <a:gd name="T2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24">
                  <a:moveTo>
                    <a:pt x="54" y="22"/>
                  </a:moveTo>
                  <a:cubicBezTo>
                    <a:pt x="52" y="22"/>
                    <a:pt x="50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4" y="22"/>
                    <a:pt x="41" y="22"/>
                    <a:pt x="37" y="22"/>
                  </a:cubicBezTo>
                  <a:cubicBezTo>
                    <a:pt x="29" y="22"/>
                    <a:pt x="2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8" y="15"/>
                    <a:pt x="4" y="8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4" y="8"/>
                    <a:pt x="7" y="16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9" y="24"/>
                    <a:pt x="27" y="23"/>
                    <a:pt x="35" y="23"/>
                  </a:cubicBezTo>
                  <a:cubicBezTo>
                    <a:pt x="41" y="23"/>
                    <a:pt x="48" y="23"/>
                    <a:pt x="54" y="23"/>
                  </a:cubicBezTo>
                  <a:cubicBezTo>
                    <a:pt x="54" y="23"/>
                    <a:pt x="54" y="23"/>
                    <a:pt x="5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3" name="Freeform 381"/>
            <p:cNvSpPr>
              <a:spLocks noEditPoints="1"/>
            </p:cNvSpPr>
            <p:nvPr/>
          </p:nvSpPr>
          <p:spPr bwMode="auto">
            <a:xfrm>
              <a:off x="3354" y="2304"/>
              <a:ext cx="48" cy="50"/>
            </a:xfrm>
            <a:custGeom>
              <a:avLst/>
              <a:gdLst>
                <a:gd name="T0" fmla="*/ 6 w 20"/>
                <a:gd name="T1" fmla="*/ 1 h 21"/>
                <a:gd name="T2" fmla="*/ 6 w 20"/>
                <a:gd name="T3" fmla="*/ 2 h 21"/>
                <a:gd name="T4" fmla="*/ 3 w 20"/>
                <a:gd name="T5" fmla="*/ 4 h 21"/>
                <a:gd name="T6" fmla="*/ 1 w 20"/>
                <a:gd name="T7" fmla="*/ 13 h 21"/>
                <a:gd name="T8" fmla="*/ 12 w 20"/>
                <a:gd name="T9" fmla="*/ 20 h 21"/>
                <a:gd name="T10" fmla="*/ 19 w 20"/>
                <a:gd name="T11" fmla="*/ 8 h 21"/>
                <a:gd name="T12" fmla="*/ 14 w 20"/>
                <a:gd name="T13" fmla="*/ 2 h 21"/>
                <a:gd name="T14" fmla="*/ 9 w 20"/>
                <a:gd name="T15" fmla="*/ 0 h 21"/>
                <a:gd name="T16" fmla="*/ 6 w 20"/>
                <a:gd name="T17" fmla="*/ 1 h 21"/>
                <a:gd name="T18" fmla="*/ 9 w 20"/>
                <a:gd name="T19" fmla="*/ 2 h 21"/>
                <a:gd name="T20" fmla="*/ 10 w 20"/>
                <a:gd name="T21" fmla="*/ 2 h 21"/>
                <a:gd name="T22" fmla="*/ 10 w 20"/>
                <a:gd name="T23" fmla="*/ 2 h 21"/>
                <a:gd name="T24" fmla="*/ 13 w 20"/>
                <a:gd name="T25" fmla="*/ 2 h 21"/>
                <a:gd name="T26" fmla="*/ 15 w 20"/>
                <a:gd name="T27" fmla="*/ 4 h 21"/>
                <a:gd name="T28" fmla="*/ 16 w 20"/>
                <a:gd name="T29" fmla="*/ 5 h 21"/>
                <a:gd name="T30" fmla="*/ 17 w 20"/>
                <a:gd name="T31" fmla="*/ 6 h 21"/>
                <a:gd name="T32" fmla="*/ 18 w 20"/>
                <a:gd name="T33" fmla="*/ 9 h 21"/>
                <a:gd name="T34" fmla="*/ 18 w 20"/>
                <a:gd name="T35" fmla="*/ 12 h 21"/>
                <a:gd name="T36" fmla="*/ 17 w 20"/>
                <a:gd name="T37" fmla="*/ 15 h 21"/>
                <a:gd name="T38" fmla="*/ 16 w 20"/>
                <a:gd name="T39" fmla="*/ 16 h 21"/>
                <a:gd name="T40" fmla="*/ 15 w 20"/>
                <a:gd name="T41" fmla="*/ 18 h 21"/>
                <a:gd name="T42" fmla="*/ 14 w 20"/>
                <a:gd name="T43" fmla="*/ 18 h 21"/>
                <a:gd name="T44" fmla="*/ 11 w 20"/>
                <a:gd name="T45" fmla="*/ 19 h 21"/>
                <a:gd name="T46" fmla="*/ 9 w 20"/>
                <a:gd name="T47" fmla="*/ 19 h 21"/>
                <a:gd name="T48" fmla="*/ 6 w 20"/>
                <a:gd name="T49" fmla="*/ 18 h 21"/>
                <a:gd name="T50" fmla="*/ 4 w 20"/>
                <a:gd name="T51" fmla="*/ 17 h 21"/>
                <a:gd name="T52" fmla="*/ 3 w 20"/>
                <a:gd name="T53" fmla="*/ 16 h 21"/>
                <a:gd name="T54" fmla="*/ 2 w 20"/>
                <a:gd name="T55" fmla="*/ 14 h 21"/>
                <a:gd name="T56" fmla="*/ 2 w 20"/>
                <a:gd name="T57" fmla="*/ 13 h 21"/>
                <a:gd name="T58" fmla="*/ 2 w 20"/>
                <a:gd name="T59" fmla="*/ 10 h 21"/>
                <a:gd name="T60" fmla="*/ 3 w 20"/>
                <a:gd name="T61" fmla="*/ 6 h 21"/>
                <a:gd name="T62" fmla="*/ 4 w 20"/>
                <a:gd name="T63" fmla="*/ 4 h 21"/>
                <a:gd name="T64" fmla="*/ 5 w 20"/>
                <a:gd name="T65" fmla="*/ 3 h 21"/>
                <a:gd name="T66" fmla="*/ 6 w 20"/>
                <a:gd name="T67" fmla="*/ 3 h 21"/>
                <a:gd name="T68" fmla="*/ 7 w 20"/>
                <a:gd name="T69" fmla="*/ 2 h 21"/>
                <a:gd name="T70" fmla="*/ 9 w 20"/>
                <a:gd name="T71" fmla="*/ 2 h 21"/>
                <a:gd name="T72" fmla="*/ 8 w 20"/>
                <a:gd name="T73" fmla="*/ 2 h 21"/>
                <a:gd name="T74" fmla="*/ 7 w 20"/>
                <a:gd name="T75" fmla="*/ 2 h 21"/>
                <a:gd name="T76" fmla="*/ 8 w 20"/>
                <a:gd name="T77" fmla="*/ 2 h 21"/>
                <a:gd name="T78" fmla="*/ 11 w 20"/>
                <a:gd name="T79" fmla="*/ 19 h 21"/>
                <a:gd name="T80" fmla="*/ 11 w 20"/>
                <a:gd name="T81" fmla="*/ 19 h 21"/>
                <a:gd name="T82" fmla="*/ 11 w 20"/>
                <a:gd name="T8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" h="21">
                  <a:moveTo>
                    <a:pt x="6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1" y="7"/>
                    <a:pt x="0" y="10"/>
                    <a:pt x="1" y="13"/>
                  </a:cubicBezTo>
                  <a:cubicBezTo>
                    <a:pt x="2" y="18"/>
                    <a:pt x="8" y="21"/>
                    <a:pt x="12" y="20"/>
                  </a:cubicBezTo>
                  <a:cubicBezTo>
                    <a:pt x="18" y="19"/>
                    <a:pt x="20" y="13"/>
                    <a:pt x="19" y="8"/>
                  </a:cubicBezTo>
                  <a:cubicBezTo>
                    <a:pt x="18" y="5"/>
                    <a:pt x="17" y="3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moveTo>
                    <a:pt x="9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10"/>
                    <a:pt x="18" y="11"/>
                    <a:pt x="18" y="12"/>
                  </a:cubicBezTo>
                  <a:cubicBezTo>
                    <a:pt x="18" y="13"/>
                    <a:pt x="18" y="14"/>
                    <a:pt x="17" y="15"/>
                  </a:cubicBezTo>
                  <a:cubicBezTo>
                    <a:pt x="17" y="15"/>
                    <a:pt x="17" y="16"/>
                    <a:pt x="16" y="16"/>
                  </a:cubicBezTo>
                  <a:cubicBezTo>
                    <a:pt x="16" y="17"/>
                    <a:pt x="15" y="17"/>
                    <a:pt x="15" y="18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8" y="19"/>
                    <a:pt x="7" y="19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7"/>
                    <a:pt x="3" y="16"/>
                    <a:pt x="3" y="16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9"/>
                    <a:pt x="2" y="8"/>
                    <a:pt x="3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moveTo>
                    <a:pt x="8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11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4" name="Freeform 382"/>
            <p:cNvSpPr/>
            <p:nvPr/>
          </p:nvSpPr>
          <p:spPr bwMode="auto">
            <a:xfrm>
              <a:off x="2793" y="1928"/>
              <a:ext cx="135" cy="52"/>
            </a:xfrm>
            <a:custGeom>
              <a:avLst/>
              <a:gdLst>
                <a:gd name="T0" fmla="*/ 57 w 57"/>
                <a:gd name="T1" fmla="*/ 21 h 22"/>
                <a:gd name="T2" fmla="*/ 47 w 57"/>
                <a:gd name="T3" fmla="*/ 4 h 22"/>
                <a:gd name="T4" fmla="*/ 46 w 57"/>
                <a:gd name="T5" fmla="*/ 4 h 22"/>
                <a:gd name="T6" fmla="*/ 7 w 57"/>
                <a:gd name="T7" fmla="*/ 1 h 22"/>
                <a:gd name="T8" fmla="*/ 0 w 57"/>
                <a:gd name="T9" fmla="*/ 0 h 22"/>
                <a:gd name="T10" fmla="*/ 0 w 57"/>
                <a:gd name="T11" fmla="*/ 1 h 22"/>
                <a:gd name="T12" fmla="*/ 0 w 57"/>
                <a:gd name="T13" fmla="*/ 1 h 22"/>
                <a:gd name="T14" fmla="*/ 39 w 57"/>
                <a:gd name="T15" fmla="*/ 4 h 22"/>
                <a:gd name="T16" fmla="*/ 46 w 57"/>
                <a:gd name="T17" fmla="*/ 5 h 22"/>
                <a:gd name="T18" fmla="*/ 56 w 57"/>
                <a:gd name="T19" fmla="*/ 21 h 22"/>
                <a:gd name="T20" fmla="*/ 57 w 57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2">
                  <a:moveTo>
                    <a:pt x="57" y="21"/>
                  </a:moveTo>
                  <a:cubicBezTo>
                    <a:pt x="54" y="15"/>
                    <a:pt x="50" y="9"/>
                    <a:pt x="47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2"/>
                    <a:pt x="20" y="2"/>
                    <a:pt x="7" y="1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3"/>
                    <a:pt x="26" y="3"/>
                    <a:pt x="39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9" y="10"/>
                    <a:pt x="53" y="15"/>
                    <a:pt x="56" y="21"/>
                  </a:cubicBezTo>
                  <a:cubicBezTo>
                    <a:pt x="57" y="22"/>
                    <a:pt x="57" y="21"/>
                    <a:pt x="5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5" name="Freeform 383"/>
            <p:cNvSpPr>
              <a:spLocks noEditPoints="1"/>
            </p:cNvSpPr>
            <p:nvPr/>
          </p:nvSpPr>
          <p:spPr bwMode="auto">
            <a:xfrm>
              <a:off x="2739" y="1909"/>
              <a:ext cx="49" cy="45"/>
            </a:xfrm>
            <a:custGeom>
              <a:avLst/>
              <a:gdLst>
                <a:gd name="T0" fmla="*/ 0 w 21"/>
                <a:gd name="T1" fmla="*/ 9 h 19"/>
                <a:gd name="T2" fmla="*/ 12 w 21"/>
                <a:gd name="T3" fmla="*/ 18 h 19"/>
                <a:gd name="T4" fmla="*/ 11 w 21"/>
                <a:gd name="T5" fmla="*/ 0 h 19"/>
                <a:gd name="T6" fmla="*/ 11 w 21"/>
                <a:gd name="T7" fmla="*/ 0 h 19"/>
                <a:gd name="T8" fmla="*/ 10 w 21"/>
                <a:gd name="T9" fmla="*/ 0 h 19"/>
                <a:gd name="T10" fmla="*/ 0 w 21"/>
                <a:gd name="T11" fmla="*/ 9 h 19"/>
                <a:gd name="T12" fmla="*/ 10 w 21"/>
                <a:gd name="T13" fmla="*/ 1 h 19"/>
                <a:gd name="T14" fmla="*/ 10 w 21"/>
                <a:gd name="T15" fmla="*/ 1 h 19"/>
                <a:gd name="T16" fmla="*/ 11 w 21"/>
                <a:gd name="T17" fmla="*/ 1 h 19"/>
                <a:gd name="T18" fmla="*/ 11 w 21"/>
                <a:gd name="T19" fmla="*/ 1 h 19"/>
                <a:gd name="T20" fmla="*/ 12 w 21"/>
                <a:gd name="T21" fmla="*/ 1 h 19"/>
                <a:gd name="T22" fmla="*/ 14 w 21"/>
                <a:gd name="T23" fmla="*/ 1 h 19"/>
                <a:gd name="T24" fmla="*/ 15 w 21"/>
                <a:gd name="T25" fmla="*/ 2 h 19"/>
                <a:gd name="T26" fmla="*/ 16 w 21"/>
                <a:gd name="T27" fmla="*/ 3 h 19"/>
                <a:gd name="T28" fmla="*/ 17 w 21"/>
                <a:gd name="T29" fmla="*/ 5 h 19"/>
                <a:gd name="T30" fmla="*/ 18 w 21"/>
                <a:gd name="T31" fmla="*/ 7 h 19"/>
                <a:gd name="T32" fmla="*/ 18 w 21"/>
                <a:gd name="T33" fmla="*/ 9 h 19"/>
                <a:gd name="T34" fmla="*/ 17 w 21"/>
                <a:gd name="T35" fmla="*/ 12 h 19"/>
                <a:gd name="T36" fmla="*/ 16 w 21"/>
                <a:gd name="T37" fmla="*/ 14 h 19"/>
                <a:gd name="T38" fmla="*/ 14 w 21"/>
                <a:gd name="T39" fmla="*/ 16 h 19"/>
                <a:gd name="T40" fmla="*/ 13 w 21"/>
                <a:gd name="T41" fmla="*/ 17 h 19"/>
                <a:gd name="T42" fmla="*/ 11 w 21"/>
                <a:gd name="T43" fmla="*/ 17 h 19"/>
                <a:gd name="T44" fmla="*/ 9 w 21"/>
                <a:gd name="T45" fmla="*/ 17 h 19"/>
                <a:gd name="T46" fmla="*/ 6 w 21"/>
                <a:gd name="T47" fmla="*/ 17 h 19"/>
                <a:gd name="T48" fmla="*/ 4 w 21"/>
                <a:gd name="T49" fmla="*/ 15 h 19"/>
                <a:gd name="T50" fmla="*/ 3 w 21"/>
                <a:gd name="T51" fmla="*/ 14 h 19"/>
                <a:gd name="T52" fmla="*/ 2 w 21"/>
                <a:gd name="T53" fmla="*/ 12 h 19"/>
                <a:gd name="T54" fmla="*/ 1 w 21"/>
                <a:gd name="T55" fmla="*/ 11 h 19"/>
                <a:gd name="T56" fmla="*/ 1 w 21"/>
                <a:gd name="T57" fmla="*/ 9 h 19"/>
                <a:gd name="T58" fmla="*/ 2 w 21"/>
                <a:gd name="T59" fmla="*/ 7 h 19"/>
                <a:gd name="T60" fmla="*/ 3 w 21"/>
                <a:gd name="T61" fmla="*/ 5 h 19"/>
                <a:gd name="T62" fmla="*/ 5 w 21"/>
                <a:gd name="T63" fmla="*/ 3 h 19"/>
                <a:gd name="T64" fmla="*/ 7 w 21"/>
                <a:gd name="T65" fmla="*/ 1 h 19"/>
                <a:gd name="T66" fmla="*/ 9 w 21"/>
                <a:gd name="T67" fmla="*/ 1 h 19"/>
                <a:gd name="T68" fmla="*/ 10 w 21"/>
                <a:gd name="T69" fmla="*/ 1 h 19"/>
                <a:gd name="T70" fmla="*/ 3 w 21"/>
                <a:gd name="T71" fmla="*/ 5 h 19"/>
                <a:gd name="T72" fmla="*/ 3 w 21"/>
                <a:gd name="T73" fmla="*/ 5 h 19"/>
                <a:gd name="T74" fmla="*/ 3 w 21"/>
                <a:gd name="T7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9">
                  <a:moveTo>
                    <a:pt x="0" y="9"/>
                  </a:moveTo>
                  <a:cubicBezTo>
                    <a:pt x="0" y="15"/>
                    <a:pt x="6" y="19"/>
                    <a:pt x="12" y="18"/>
                  </a:cubicBezTo>
                  <a:cubicBezTo>
                    <a:pt x="21" y="16"/>
                    <a:pt x="2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1"/>
                    <a:pt x="15" y="2"/>
                    <a:pt x="15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7" y="3"/>
                    <a:pt x="17" y="4"/>
                    <a:pt x="17" y="5"/>
                  </a:cubicBezTo>
                  <a:cubicBezTo>
                    <a:pt x="17" y="5"/>
                    <a:pt x="18" y="6"/>
                    <a:pt x="18" y="7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7" y="13"/>
                    <a:pt x="16" y="14"/>
                    <a:pt x="16" y="14"/>
                  </a:cubicBezTo>
                  <a:cubicBezTo>
                    <a:pt x="15" y="15"/>
                    <a:pt x="15" y="15"/>
                    <a:pt x="14" y="16"/>
                  </a:cubicBezTo>
                  <a:cubicBezTo>
                    <a:pt x="14" y="16"/>
                    <a:pt x="13" y="16"/>
                    <a:pt x="13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3" y="14"/>
                    <a:pt x="3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6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6" name="Freeform 384"/>
            <p:cNvSpPr>
              <a:spLocks noEditPoints="1"/>
            </p:cNvSpPr>
            <p:nvPr/>
          </p:nvSpPr>
          <p:spPr bwMode="auto">
            <a:xfrm>
              <a:off x="3279" y="1716"/>
              <a:ext cx="130" cy="50"/>
            </a:xfrm>
            <a:custGeom>
              <a:avLst/>
              <a:gdLst>
                <a:gd name="T0" fmla="*/ 11 w 55"/>
                <a:gd name="T1" fmla="*/ 1 h 21"/>
                <a:gd name="T2" fmla="*/ 11 w 55"/>
                <a:gd name="T3" fmla="*/ 1 h 21"/>
                <a:gd name="T4" fmla="*/ 10 w 55"/>
                <a:gd name="T5" fmla="*/ 3 h 21"/>
                <a:gd name="T6" fmla="*/ 1 w 55"/>
                <a:gd name="T7" fmla="*/ 20 h 21"/>
                <a:gd name="T8" fmla="*/ 2 w 55"/>
                <a:gd name="T9" fmla="*/ 21 h 21"/>
                <a:gd name="T10" fmla="*/ 11 w 55"/>
                <a:gd name="T11" fmla="*/ 2 h 21"/>
                <a:gd name="T12" fmla="*/ 55 w 55"/>
                <a:gd name="T13" fmla="*/ 1 h 21"/>
                <a:gd name="T14" fmla="*/ 55 w 55"/>
                <a:gd name="T15" fmla="*/ 0 h 21"/>
                <a:gd name="T16" fmla="*/ 47 w 55"/>
                <a:gd name="T17" fmla="*/ 0 h 21"/>
                <a:gd name="T18" fmla="*/ 11 w 55"/>
                <a:gd name="T19" fmla="*/ 1 h 21"/>
                <a:gd name="T20" fmla="*/ 10 w 55"/>
                <a:gd name="T21" fmla="*/ 3 h 21"/>
                <a:gd name="T22" fmla="*/ 10 w 55"/>
                <a:gd name="T23" fmla="*/ 3 h 21"/>
                <a:gd name="T24" fmla="*/ 10 w 55"/>
                <a:gd name="T2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21"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7" y="9"/>
                    <a:pt x="4" y="14"/>
                    <a:pt x="1" y="20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5" y="14"/>
                    <a:pt x="9" y="8"/>
                    <a:pt x="11" y="2"/>
                  </a:cubicBezTo>
                  <a:cubicBezTo>
                    <a:pt x="26" y="2"/>
                    <a:pt x="41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0" y="0"/>
                    <a:pt x="47" y="0"/>
                  </a:cubicBezTo>
                  <a:cubicBezTo>
                    <a:pt x="35" y="0"/>
                    <a:pt x="23" y="1"/>
                    <a:pt x="11" y="1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7" name="Freeform 385"/>
            <p:cNvSpPr>
              <a:spLocks noEditPoints="1"/>
            </p:cNvSpPr>
            <p:nvPr/>
          </p:nvSpPr>
          <p:spPr bwMode="auto">
            <a:xfrm>
              <a:off x="3418" y="1700"/>
              <a:ext cx="41" cy="33"/>
            </a:xfrm>
            <a:custGeom>
              <a:avLst/>
              <a:gdLst>
                <a:gd name="T0" fmla="*/ 9 w 17"/>
                <a:gd name="T1" fmla="*/ 0 h 14"/>
                <a:gd name="T2" fmla="*/ 1 w 17"/>
                <a:gd name="T3" fmla="*/ 6 h 14"/>
                <a:gd name="T4" fmla="*/ 8 w 17"/>
                <a:gd name="T5" fmla="*/ 14 h 14"/>
                <a:gd name="T6" fmla="*/ 16 w 17"/>
                <a:gd name="T7" fmla="*/ 7 h 14"/>
                <a:gd name="T8" fmla="*/ 9 w 17"/>
                <a:gd name="T9" fmla="*/ 0 h 14"/>
                <a:gd name="T10" fmla="*/ 9 w 17"/>
                <a:gd name="T11" fmla="*/ 0 h 14"/>
                <a:gd name="T12" fmla="*/ 9 w 17"/>
                <a:gd name="T13" fmla="*/ 0 h 14"/>
                <a:gd name="T14" fmla="*/ 10 w 17"/>
                <a:gd name="T15" fmla="*/ 1 h 14"/>
                <a:gd name="T16" fmla="*/ 11 w 17"/>
                <a:gd name="T17" fmla="*/ 1 h 14"/>
                <a:gd name="T18" fmla="*/ 13 w 17"/>
                <a:gd name="T19" fmla="*/ 2 h 14"/>
                <a:gd name="T20" fmla="*/ 14 w 17"/>
                <a:gd name="T21" fmla="*/ 3 h 14"/>
                <a:gd name="T22" fmla="*/ 15 w 17"/>
                <a:gd name="T23" fmla="*/ 5 h 14"/>
                <a:gd name="T24" fmla="*/ 15 w 17"/>
                <a:gd name="T25" fmla="*/ 6 h 14"/>
                <a:gd name="T26" fmla="*/ 15 w 17"/>
                <a:gd name="T27" fmla="*/ 8 h 14"/>
                <a:gd name="T28" fmla="*/ 15 w 17"/>
                <a:gd name="T29" fmla="*/ 9 h 14"/>
                <a:gd name="T30" fmla="*/ 14 w 17"/>
                <a:gd name="T31" fmla="*/ 11 h 14"/>
                <a:gd name="T32" fmla="*/ 13 w 17"/>
                <a:gd name="T33" fmla="*/ 12 h 14"/>
                <a:gd name="T34" fmla="*/ 12 w 17"/>
                <a:gd name="T35" fmla="*/ 13 h 14"/>
                <a:gd name="T36" fmla="*/ 10 w 17"/>
                <a:gd name="T37" fmla="*/ 13 h 14"/>
                <a:gd name="T38" fmla="*/ 8 w 17"/>
                <a:gd name="T39" fmla="*/ 13 h 14"/>
                <a:gd name="T40" fmla="*/ 6 w 17"/>
                <a:gd name="T41" fmla="*/ 12 h 14"/>
                <a:gd name="T42" fmla="*/ 4 w 17"/>
                <a:gd name="T43" fmla="*/ 11 h 14"/>
                <a:gd name="T44" fmla="*/ 3 w 17"/>
                <a:gd name="T45" fmla="*/ 10 h 14"/>
                <a:gd name="T46" fmla="*/ 2 w 17"/>
                <a:gd name="T47" fmla="*/ 9 h 14"/>
                <a:gd name="T48" fmla="*/ 2 w 17"/>
                <a:gd name="T49" fmla="*/ 7 h 14"/>
                <a:gd name="T50" fmla="*/ 2 w 17"/>
                <a:gd name="T51" fmla="*/ 6 h 14"/>
                <a:gd name="T52" fmla="*/ 2 w 17"/>
                <a:gd name="T53" fmla="*/ 5 h 14"/>
                <a:gd name="T54" fmla="*/ 3 w 17"/>
                <a:gd name="T55" fmla="*/ 4 h 14"/>
                <a:gd name="T56" fmla="*/ 4 w 17"/>
                <a:gd name="T57" fmla="*/ 3 h 14"/>
                <a:gd name="T58" fmla="*/ 6 w 17"/>
                <a:gd name="T59" fmla="*/ 2 h 14"/>
                <a:gd name="T60" fmla="*/ 7 w 17"/>
                <a:gd name="T61" fmla="*/ 1 h 14"/>
                <a:gd name="T62" fmla="*/ 9 w 17"/>
                <a:gd name="T63" fmla="*/ 1 h 14"/>
                <a:gd name="T64" fmla="*/ 9 w 17"/>
                <a:gd name="T65" fmla="*/ 1 h 14"/>
                <a:gd name="T66" fmla="*/ 10 w 17"/>
                <a:gd name="T67" fmla="*/ 1 h 14"/>
                <a:gd name="T68" fmla="*/ 10 w 17"/>
                <a:gd name="T69" fmla="*/ 13 h 14"/>
                <a:gd name="T70" fmla="*/ 10 w 17"/>
                <a:gd name="T71" fmla="*/ 13 h 14"/>
                <a:gd name="T72" fmla="*/ 10 w 17"/>
                <a:gd name="T7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14">
                  <a:moveTo>
                    <a:pt x="9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0" y="10"/>
                    <a:pt x="4" y="14"/>
                    <a:pt x="8" y="14"/>
                  </a:cubicBezTo>
                  <a:cubicBezTo>
                    <a:pt x="12" y="14"/>
                    <a:pt x="16" y="12"/>
                    <a:pt x="16" y="7"/>
                  </a:cubicBezTo>
                  <a:cubicBezTo>
                    <a:pt x="17" y="3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1"/>
                  </a:moveTo>
                  <a:cubicBezTo>
                    <a:pt x="10" y="1"/>
                    <a:pt x="11" y="1"/>
                    <a:pt x="11" y="1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4"/>
                    <a:pt x="15" y="4"/>
                    <a:pt x="15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7" y="13"/>
                    <a:pt x="7" y="13"/>
                    <a:pt x="6" y="12"/>
                  </a:cubicBezTo>
                  <a:cubicBezTo>
                    <a:pt x="5" y="12"/>
                    <a:pt x="5" y="12"/>
                    <a:pt x="4" y="11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0"/>
                    <a:pt x="3" y="9"/>
                    <a:pt x="2" y="9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8" name="Freeform 386"/>
            <p:cNvSpPr>
              <a:spLocks noEditPoints="1"/>
            </p:cNvSpPr>
            <p:nvPr/>
          </p:nvSpPr>
          <p:spPr bwMode="auto">
            <a:xfrm>
              <a:off x="2760" y="1685"/>
              <a:ext cx="43" cy="72"/>
            </a:xfrm>
            <a:custGeom>
              <a:avLst/>
              <a:gdLst>
                <a:gd name="T0" fmla="*/ 12 w 18"/>
                <a:gd name="T1" fmla="*/ 8 h 30"/>
                <a:gd name="T2" fmla="*/ 12 w 18"/>
                <a:gd name="T3" fmla="*/ 8 h 30"/>
                <a:gd name="T4" fmla="*/ 12 w 18"/>
                <a:gd name="T5" fmla="*/ 9 h 30"/>
                <a:gd name="T6" fmla="*/ 12 w 18"/>
                <a:gd name="T7" fmla="*/ 8 h 30"/>
                <a:gd name="T8" fmla="*/ 11 w 18"/>
                <a:gd name="T9" fmla="*/ 8 h 30"/>
                <a:gd name="T10" fmla="*/ 12 w 18"/>
                <a:gd name="T11" fmla="*/ 8 h 30"/>
                <a:gd name="T12" fmla="*/ 11 w 18"/>
                <a:gd name="T13" fmla="*/ 8 h 30"/>
                <a:gd name="T14" fmla="*/ 13 w 18"/>
                <a:gd name="T15" fmla="*/ 8 h 30"/>
                <a:gd name="T16" fmla="*/ 12 w 18"/>
                <a:gd name="T17" fmla="*/ 8 h 30"/>
                <a:gd name="T18" fmla="*/ 13 w 18"/>
                <a:gd name="T19" fmla="*/ 8 h 30"/>
                <a:gd name="T20" fmla="*/ 0 w 18"/>
                <a:gd name="T21" fmla="*/ 5 h 30"/>
                <a:gd name="T22" fmla="*/ 4 w 18"/>
                <a:gd name="T23" fmla="*/ 27 h 30"/>
                <a:gd name="T24" fmla="*/ 8 w 18"/>
                <a:gd name="T25" fmla="*/ 27 h 30"/>
                <a:gd name="T26" fmla="*/ 9 w 18"/>
                <a:gd name="T27" fmla="*/ 19 h 30"/>
                <a:gd name="T28" fmla="*/ 11 w 18"/>
                <a:gd name="T29" fmla="*/ 10 h 30"/>
                <a:gd name="T30" fmla="*/ 12 w 18"/>
                <a:gd name="T31" fmla="*/ 8 h 30"/>
                <a:gd name="T32" fmla="*/ 13 w 18"/>
                <a:gd name="T33" fmla="*/ 9 h 30"/>
                <a:gd name="T34" fmla="*/ 16 w 18"/>
                <a:gd name="T35" fmla="*/ 6 h 30"/>
                <a:gd name="T36" fmla="*/ 6 w 18"/>
                <a:gd name="T37" fmla="*/ 11 h 30"/>
                <a:gd name="T38" fmla="*/ 5 w 18"/>
                <a:gd name="T39" fmla="*/ 5 h 30"/>
                <a:gd name="T40" fmla="*/ 3 w 18"/>
                <a:gd name="T41" fmla="*/ 2 h 30"/>
                <a:gd name="T42" fmla="*/ 0 w 18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30"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moveTo>
                    <a:pt x="13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moveTo>
                    <a:pt x="0" y="5"/>
                  </a:moveTo>
                  <a:cubicBezTo>
                    <a:pt x="1" y="12"/>
                    <a:pt x="2" y="20"/>
                    <a:pt x="4" y="27"/>
                  </a:cubicBezTo>
                  <a:cubicBezTo>
                    <a:pt x="4" y="30"/>
                    <a:pt x="8" y="29"/>
                    <a:pt x="8" y="27"/>
                  </a:cubicBezTo>
                  <a:cubicBezTo>
                    <a:pt x="8" y="24"/>
                    <a:pt x="9" y="22"/>
                    <a:pt x="9" y="19"/>
                  </a:cubicBezTo>
                  <a:cubicBezTo>
                    <a:pt x="9" y="16"/>
                    <a:pt x="10" y="13"/>
                    <a:pt x="11" y="10"/>
                  </a:cubicBezTo>
                  <a:cubicBezTo>
                    <a:pt x="11" y="9"/>
                    <a:pt x="12" y="9"/>
                    <a:pt x="12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11"/>
                    <a:pt x="18" y="8"/>
                    <a:pt x="16" y="6"/>
                  </a:cubicBezTo>
                  <a:cubicBezTo>
                    <a:pt x="11" y="0"/>
                    <a:pt x="8" y="5"/>
                    <a:pt x="6" y="11"/>
                  </a:cubicBezTo>
                  <a:cubicBezTo>
                    <a:pt x="6" y="9"/>
                    <a:pt x="5" y="7"/>
                    <a:pt x="5" y="5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2" y="2"/>
                    <a:pt x="0" y="3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9" name="Freeform 387"/>
            <p:cNvSpPr>
              <a:spLocks noEditPoints="1"/>
            </p:cNvSpPr>
            <p:nvPr/>
          </p:nvSpPr>
          <p:spPr bwMode="auto">
            <a:xfrm>
              <a:off x="2798" y="1692"/>
              <a:ext cx="47" cy="70"/>
            </a:xfrm>
            <a:custGeom>
              <a:avLst/>
              <a:gdLst>
                <a:gd name="T0" fmla="*/ 11 w 20"/>
                <a:gd name="T1" fmla="*/ 19 h 29"/>
                <a:gd name="T2" fmla="*/ 12 w 20"/>
                <a:gd name="T3" fmla="*/ 19 h 29"/>
                <a:gd name="T4" fmla="*/ 12 w 20"/>
                <a:gd name="T5" fmla="*/ 19 h 29"/>
                <a:gd name="T6" fmla="*/ 12 w 20"/>
                <a:gd name="T7" fmla="*/ 19 h 29"/>
                <a:gd name="T8" fmla="*/ 9 w 20"/>
                <a:gd name="T9" fmla="*/ 19 h 29"/>
                <a:gd name="T10" fmla="*/ 9 w 20"/>
                <a:gd name="T11" fmla="*/ 18 h 29"/>
                <a:gd name="T12" fmla="*/ 9 w 20"/>
                <a:gd name="T13" fmla="*/ 18 h 29"/>
                <a:gd name="T14" fmla="*/ 6 w 20"/>
                <a:gd name="T15" fmla="*/ 14 h 29"/>
                <a:gd name="T16" fmla="*/ 14 w 20"/>
                <a:gd name="T17" fmla="*/ 6 h 29"/>
                <a:gd name="T18" fmla="*/ 14 w 20"/>
                <a:gd name="T19" fmla="*/ 6 h 29"/>
                <a:gd name="T20" fmla="*/ 8 w 20"/>
                <a:gd name="T21" fmla="*/ 6 h 29"/>
                <a:gd name="T22" fmla="*/ 8 w 20"/>
                <a:gd name="T23" fmla="*/ 6 h 29"/>
                <a:gd name="T24" fmla="*/ 10 w 20"/>
                <a:gd name="T25" fmla="*/ 5 h 29"/>
                <a:gd name="T26" fmla="*/ 11 w 20"/>
                <a:gd name="T27" fmla="*/ 4 h 29"/>
                <a:gd name="T28" fmla="*/ 12 w 20"/>
                <a:gd name="T29" fmla="*/ 4 h 29"/>
                <a:gd name="T30" fmla="*/ 13 w 20"/>
                <a:gd name="T31" fmla="*/ 5 h 29"/>
                <a:gd name="T32" fmla="*/ 13 w 20"/>
                <a:gd name="T33" fmla="*/ 5 h 29"/>
                <a:gd name="T34" fmla="*/ 14 w 20"/>
                <a:gd name="T35" fmla="*/ 7 h 29"/>
                <a:gd name="T36" fmla="*/ 11 w 20"/>
                <a:gd name="T37" fmla="*/ 7 h 29"/>
                <a:gd name="T38" fmla="*/ 10 w 20"/>
                <a:gd name="T39" fmla="*/ 5 h 29"/>
                <a:gd name="T40" fmla="*/ 10 w 20"/>
                <a:gd name="T41" fmla="*/ 5 h 29"/>
                <a:gd name="T42" fmla="*/ 12 w 20"/>
                <a:gd name="T43" fmla="*/ 4 h 29"/>
                <a:gd name="T44" fmla="*/ 11 w 20"/>
                <a:gd name="T45" fmla="*/ 4 h 29"/>
                <a:gd name="T46" fmla="*/ 1 w 20"/>
                <a:gd name="T47" fmla="*/ 11 h 29"/>
                <a:gd name="T48" fmla="*/ 14 w 20"/>
                <a:gd name="T49" fmla="*/ 17 h 29"/>
                <a:gd name="T50" fmla="*/ 13 w 20"/>
                <a:gd name="T51" fmla="*/ 19 h 29"/>
                <a:gd name="T52" fmla="*/ 12 w 20"/>
                <a:gd name="T53" fmla="*/ 19 h 29"/>
                <a:gd name="T54" fmla="*/ 11 w 20"/>
                <a:gd name="T55" fmla="*/ 19 h 29"/>
                <a:gd name="T56" fmla="*/ 11 w 20"/>
                <a:gd name="T57" fmla="*/ 19 h 29"/>
                <a:gd name="T58" fmla="*/ 12 w 20"/>
                <a:gd name="T59" fmla="*/ 19 h 29"/>
                <a:gd name="T60" fmla="*/ 9 w 20"/>
                <a:gd name="T61" fmla="*/ 18 h 29"/>
                <a:gd name="T62" fmla="*/ 6 w 20"/>
                <a:gd name="T63" fmla="*/ 15 h 29"/>
                <a:gd name="T64" fmla="*/ 6 w 20"/>
                <a:gd name="T65" fmla="*/ 11 h 29"/>
                <a:gd name="T66" fmla="*/ 16 w 20"/>
                <a:gd name="T67" fmla="*/ 12 h 29"/>
                <a:gd name="T68" fmla="*/ 12 w 20"/>
                <a:gd name="T6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29">
                  <a:moveTo>
                    <a:pt x="12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moveTo>
                    <a:pt x="12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moveTo>
                    <a:pt x="6" y="1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moveTo>
                    <a:pt x="10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6"/>
                  </a:cubicBezTo>
                  <a:cubicBezTo>
                    <a:pt x="8" y="6"/>
                    <a:pt x="9" y="5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1" y="4"/>
                    <a:pt x="11" y="4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" y="11"/>
                  </a:moveTo>
                  <a:cubicBezTo>
                    <a:pt x="0" y="20"/>
                    <a:pt x="11" y="29"/>
                    <a:pt x="18" y="20"/>
                  </a:cubicBezTo>
                  <a:cubicBezTo>
                    <a:pt x="20" y="17"/>
                    <a:pt x="16" y="15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7" y="17"/>
                    <a:pt x="7" y="16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1"/>
                    <a:pt x="13" y="12"/>
                    <a:pt x="16" y="12"/>
                  </a:cubicBezTo>
                  <a:cubicBezTo>
                    <a:pt x="17" y="12"/>
                    <a:pt x="18" y="11"/>
                    <a:pt x="19" y="9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7" y="0"/>
                    <a:pt x="2" y="4"/>
                    <a:pt x="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0" name="Freeform 388"/>
            <p:cNvSpPr>
              <a:spLocks noEditPoints="1"/>
            </p:cNvSpPr>
            <p:nvPr/>
          </p:nvSpPr>
          <p:spPr bwMode="auto">
            <a:xfrm>
              <a:off x="2843" y="1695"/>
              <a:ext cx="50" cy="64"/>
            </a:xfrm>
            <a:custGeom>
              <a:avLst/>
              <a:gdLst>
                <a:gd name="T0" fmla="*/ 15 w 21"/>
                <a:gd name="T1" fmla="*/ 16 h 27"/>
                <a:gd name="T2" fmla="*/ 15 w 21"/>
                <a:gd name="T3" fmla="*/ 16 h 27"/>
                <a:gd name="T4" fmla="*/ 8 w 21"/>
                <a:gd name="T5" fmla="*/ 20 h 27"/>
                <a:gd name="T6" fmla="*/ 8 w 21"/>
                <a:gd name="T7" fmla="*/ 20 h 27"/>
                <a:gd name="T8" fmla="*/ 8 w 21"/>
                <a:gd name="T9" fmla="*/ 20 h 27"/>
                <a:gd name="T10" fmla="*/ 7 w 21"/>
                <a:gd name="T11" fmla="*/ 19 h 27"/>
                <a:gd name="T12" fmla="*/ 15 w 21"/>
                <a:gd name="T13" fmla="*/ 18 h 27"/>
                <a:gd name="T14" fmla="*/ 15 w 21"/>
                <a:gd name="T15" fmla="*/ 18 h 27"/>
                <a:gd name="T16" fmla="*/ 15 w 21"/>
                <a:gd name="T17" fmla="*/ 18 h 27"/>
                <a:gd name="T18" fmla="*/ 15 w 21"/>
                <a:gd name="T19" fmla="*/ 17 h 27"/>
                <a:gd name="T20" fmla="*/ 15 w 21"/>
                <a:gd name="T21" fmla="*/ 14 h 27"/>
                <a:gd name="T22" fmla="*/ 10 w 21"/>
                <a:gd name="T23" fmla="*/ 9 h 27"/>
                <a:gd name="T24" fmla="*/ 10 w 21"/>
                <a:gd name="T25" fmla="*/ 9 h 27"/>
                <a:gd name="T26" fmla="*/ 9 w 21"/>
                <a:gd name="T27" fmla="*/ 9 h 27"/>
                <a:gd name="T28" fmla="*/ 8 w 21"/>
                <a:gd name="T29" fmla="*/ 7 h 27"/>
                <a:gd name="T30" fmla="*/ 8 w 21"/>
                <a:gd name="T31" fmla="*/ 8 h 27"/>
                <a:gd name="T32" fmla="*/ 8 w 21"/>
                <a:gd name="T33" fmla="*/ 8 h 27"/>
                <a:gd name="T34" fmla="*/ 8 w 21"/>
                <a:gd name="T35" fmla="*/ 7 h 27"/>
                <a:gd name="T36" fmla="*/ 8 w 21"/>
                <a:gd name="T37" fmla="*/ 7 h 27"/>
                <a:gd name="T38" fmla="*/ 8 w 21"/>
                <a:gd name="T39" fmla="*/ 7 h 27"/>
                <a:gd name="T40" fmla="*/ 8 w 21"/>
                <a:gd name="T41" fmla="*/ 7 h 27"/>
                <a:gd name="T42" fmla="*/ 9 w 21"/>
                <a:gd name="T43" fmla="*/ 7 h 27"/>
                <a:gd name="T44" fmla="*/ 8 w 21"/>
                <a:gd name="T45" fmla="*/ 7 h 27"/>
                <a:gd name="T46" fmla="*/ 9 w 21"/>
                <a:gd name="T47" fmla="*/ 6 h 27"/>
                <a:gd name="T48" fmla="*/ 9 w 21"/>
                <a:gd name="T49" fmla="*/ 6 h 27"/>
                <a:gd name="T50" fmla="*/ 13 w 21"/>
                <a:gd name="T51" fmla="*/ 14 h 27"/>
                <a:gd name="T52" fmla="*/ 14 w 21"/>
                <a:gd name="T53" fmla="*/ 14 h 27"/>
                <a:gd name="T54" fmla="*/ 15 w 21"/>
                <a:gd name="T55" fmla="*/ 16 h 27"/>
                <a:gd name="T56" fmla="*/ 15 w 21"/>
                <a:gd name="T57" fmla="*/ 16 h 27"/>
                <a:gd name="T58" fmla="*/ 15 w 21"/>
                <a:gd name="T59" fmla="*/ 16 h 27"/>
                <a:gd name="T60" fmla="*/ 15 w 21"/>
                <a:gd name="T61" fmla="*/ 16 h 27"/>
                <a:gd name="T62" fmla="*/ 15 w 21"/>
                <a:gd name="T63" fmla="*/ 16 h 27"/>
                <a:gd name="T64" fmla="*/ 15 w 21"/>
                <a:gd name="T65" fmla="*/ 17 h 27"/>
                <a:gd name="T66" fmla="*/ 14 w 21"/>
                <a:gd name="T67" fmla="*/ 19 h 27"/>
                <a:gd name="T68" fmla="*/ 11 w 21"/>
                <a:gd name="T69" fmla="*/ 20 h 27"/>
                <a:gd name="T70" fmla="*/ 8 w 21"/>
                <a:gd name="T71" fmla="*/ 20 h 27"/>
                <a:gd name="T72" fmla="*/ 8 w 21"/>
                <a:gd name="T73" fmla="*/ 20 h 27"/>
                <a:gd name="T74" fmla="*/ 8 w 21"/>
                <a:gd name="T75" fmla="*/ 19 h 27"/>
                <a:gd name="T76" fmla="*/ 18 w 21"/>
                <a:gd name="T77" fmla="*/ 22 h 27"/>
                <a:gd name="T78" fmla="*/ 10 w 21"/>
                <a:gd name="T79" fmla="*/ 9 h 27"/>
                <a:gd name="T80" fmla="*/ 9 w 21"/>
                <a:gd name="T81" fmla="*/ 8 h 27"/>
                <a:gd name="T82" fmla="*/ 8 w 21"/>
                <a:gd name="T83" fmla="*/ 8 h 27"/>
                <a:gd name="T84" fmla="*/ 8 w 21"/>
                <a:gd name="T85" fmla="*/ 7 h 27"/>
                <a:gd name="T86" fmla="*/ 9 w 21"/>
                <a:gd name="T87" fmla="*/ 7 h 27"/>
                <a:gd name="T88" fmla="*/ 10 w 21"/>
                <a:gd name="T89" fmla="*/ 6 h 27"/>
                <a:gd name="T90" fmla="*/ 16 w 21"/>
                <a:gd name="T91" fmla="*/ 5 h 27"/>
                <a:gd name="T92" fmla="*/ 17 w 21"/>
                <a:gd name="T93" fmla="*/ 0 h 27"/>
                <a:gd name="T94" fmla="*/ 4 w 21"/>
                <a:gd name="T95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" h="27"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moveTo>
                    <a:pt x="7" y="19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15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moveTo>
                    <a:pt x="15" y="17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5" y="14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8" y="8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moveTo>
                    <a:pt x="9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moveTo>
                    <a:pt x="9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moveTo>
                    <a:pt x="4" y="5"/>
                  </a:moveTo>
                  <a:cubicBezTo>
                    <a:pt x="0" y="11"/>
                    <a:pt x="9" y="13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6"/>
                    <a:pt x="2" y="18"/>
                    <a:pt x="3" y="21"/>
                  </a:cubicBezTo>
                  <a:cubicBezTo>
                    <a:pt x="5" y="27"/>
                    <a:pt x="14" y="25"/>
                    <a:pt x="18" y="22"/>
                  </a:cubicBezTo>
                  <a:cubicBezTo>
                    <a:pt x="20" y="20"/>
                    <a:pt x="21" y="16"/>
                    <a:pt x="20" y="14"/>
                  </a:cubicBezTo>
                  <a:cubicBezTo>
                    <a:pt x="18" y="9"/>
                    <a:pt x="14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5"/>
                    <a:pt x="12" y="5"/>
                    <a:pt x="14" y="5"/>
                  </a:cubicBezTo>
                  <a:cubicBezTo>
                    <a:pt x="14" y="5"/>
                    <a:pt x="15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5"/>
                    <a:pt x="20" y="1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1" y="0"/>
                    <a:pt x="6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1" name="Freeform 389"/>
            <p:cNvSpPr>
              <a:spLocks noEditPoints="1"/>
            </p:cNvSpPr>
            <p:nvPr/>
          </p:nvSpPr>
          <p:spPr bwMode="auto">
            <a:xfrm>
              <a:off x="2895" y="1692"/>
              <a:ext cx="45" cy="70"/>
            </a:xfrm>
            <a:custGeom>
              <a:avLst/>
              <a:gdLst>
                <a:gd name="T0" fmla="*/ 9 w 19"/>
                <a:gd name="T1" fmla="*/ 18 h 29"/>
                <a:gd name="T2" fmla="*/ 9 w 19"/>
                <a:gd name="T3" fmla="*/ 18 h 29"/>
                <a:gd name="T4" fmla="*/ 9 w 19"/>
                <a:gd name="T5" fmla="*/ 18 h 29"/>
                <a:gd name="T6" fmla="*/ 9 w 19"/>
                <a:gd name="T7" fmla="*/ 18 h 29"/>
                <a:gd name="T8" fmla="*/ 9 w 19"/>
                <a:gd name="T9" fmla="*/ 18 h 29"/>
                <a:gd name="T10" fmla="*/ 9 w 19"/>
                <a:gd name="T11" fmla="*/ 18 h 29"/>
                <a:gd name="T12" fmla="*/ 9 w 19"/>
                <a:gd name="T13" fmla="*/ 18 h 29"/>
                <a:gd name="T14" fmla="*/ 12 w 19"/>
                <a:gd name="T15" fmla="*/ 5 h 29"/>
                <a:gd name="T16" fmla="*/ 12 w 19"/>
                <a:gd name="T17" fmla="*/ 5 h 29"/>
                <a:gd name="T18" fmla="*/ 12 w 19"/>
                <a:gd name="T19" fmla="*/ 5 h 29"/>
                <a:gd name="T20" fmla="*/ 10 w 19"/>
                <a:gd name="T21" fmla="*/ 5 h 29"/>
                <a:gd name="T22" fmla="*/ 9 w 19"/>
                <a:gd name="T23" fmla="*/ 5 h 29"/>
                <a:gd name="T24" fmla="*/ 10 w 19"/>
                <a:gd name="T25" fmla="*/ 5 h 29"/>
                <a:gd name="T26" fmla="*/ 10 w 19"/>
                <a:gd name="T27" fmla="*/ 5 h 29"/>
                <a:gd name="T28" fmla="*/ 10 w 19"/>
                <a:gd name="T29" fmla="*/ 5 h 29"/>
                <a:gd name="T30" fmla="*/ 10 w 19"/>
                <a:gd name="T31" fmla="*/ 5 h 29"/>
                <a:gd name="T32" fmla="*/ 10 w 19"/>
                <a:gd name="T33" fmla="*/ 5 h 29"/>
                <a:gd name="T34" fmla="*/ 10 w 19"/>
                <a:gd name="T35" fmla="*/ 5 h 29"/>
                <a:gd name="T36" fmla="*/ 11 w 19"/>
                <a:gd name="T37" fmla="*/ 5 h 29"/>
                <a:gd name="T38" fmla="*/ 10 w 19"/>
                <a:gd name="T39" fmla="*/ 5 h 29"/>
                <a:gd name="T40" fmla="*/ 12 w 19"/>
                <a:gd name="T41" fmla="*/ 5 h 29"/>
                <a:gd name="T42" fmla="*/ 12 w 19"/>
                <a:gd name="T43" fmla="*/ 5 h 29"/>
                <a:gd name="T44" fmla="*/ 12 w 19"/>
                <a:gd name="T45" fmla="*/ 5 h 29"/>
                <a:gd name="T46" fmla="*/ 13 w 19"/>
                <a:gd name="T47" fmla="*/ 6 h 29"/>
                <a:gd name="T48" fmla="*/ 12 w 19"/>
                <a:gd name="T49" fmla="*/ 5 h 29"/>
                <a:gd name="T50" fmla="*/ 13 w 19"/>
                <a:gd name="T51" fmla="*/ 7 h 29"/>
                <a:gd name="T52" fmla="*/ 13 w 19"/>
                <a:gd name="T53" fmla="*/ 7 h 29"/>
                <a:gd name="T54" fmla="*/ 13 w 19"/>
                <a:gd name="T55" fmla="*/ 7 h 29"/>
                <a:gd name="T56" fmla="*/ 13 w 19"/>
                <a:gd name="T57" fmla="*/ 7 h 29"/>
                <a:gd name="T58" fmla="*/ 7 w 19"/>
                <a:gd name="T59" fmla="*/ 7 h 29"/>
                <a:gd name="T60" fmla="*/ 8 w 19"/>
                <a:gd name="T61" fmla="*/ 6 h 29"/>
                <a:gd name="T62" fmla="*/ 8 w 19"/>
                <a:gd name="T63" fmla="*/ 6 h 29"/>
                <a:gd name="T64" fmla="*/ 8 w 19"/>
                <a:gd name="T65" fmla="*/ 6 h 29"/>
                <a:gd name="T66" fmla="*/ 8 w 19"/>
                <a:gd name="T67" fmla="*/ 6 h 29"/>
                <a:gd name="T68" fmla="*/ 9 w 19"/>
                <a:gd name="T69" fmla="*/ 5 h 29"/>
                <a:gd name="T70" fmla="*/ 10 w 19"/>
                <a:gd name="T71" fmla="*/ 5 h 29"/>
                <a:gd name="T72" fmla="*/ 11 w 19"/>
                <a:gd name="T73" fmla="*/ 5 h 29"/>
                <a:gd name="T74" fmla="*/ 2 w 19"/>
                <a:gd name="T75" fmla="*/ 8 h 29"/>
                <a:gd name="T76" fmla="*/ 1 w 19"/>
                <a:gd name="T77" fmla="*/ 10 h 29"/>
                <a:gd name="T78" fmla="*/ 17 w 19"/>
                <a:gd name="T79" fmla="*/ 18 h 29"/>
                <a:gd name="T80" fmla="*/ 12 w 19"/>
                <a:gd name="T81" fmla="*/ 15 h 29"/>
                <a:gd name="T82" fmla="*/ 11 w 19"/>
                <a:gd name="T83" fmla="*/ 18 h 29"/>
                <a:gd name="T84" fmla="*/ 11 w 19"/>
                <a:gd name="T85" fmla="*/ 18 h 29"/>
                <a:gd name="T86" fmla="*/ 11 w 19"/>
                <a:gd name="T87" fmla="*/ 18 h 29"/>
                <a:gd name="T88" fmla="*/ 11 w 19"/>
                <a:gd name="T89" fmla="*/ 17 h 29"/>
                <a:gd name="T90" fmla="*/ 11 w 19"/>
                <a:gd name="T91" fmla="*/ 18 h 29"/>
                <a:gd name="T92" fmla="*/ 10 w 19"/>
                <a:gd name="T93" fmla="*/ 18 h 29"/>
                <a:gd name="T94" fmla="*/ 10 w 19"/>
                <a:gd name="T95" fmla="*/ 18 h 29"/>
                <a:gd name="T96" fmla="*/ 11 w 19"/>
                <a:gd name="T97" fmla="*/ 18 h 29"/>
                <a:gd name="T98" fmla="*/ 9 w 19"/>
                <a:gd name="T99" fmla="*/ 18 h 29"/>
                <a:gd name="T100" fmla="*/ 10 w 19"/>
                <a:gd name="T101" fmla="*/ 18 h 29"/>
                <a:gd name="T102" fmla="*/ 9 w 19"/>
                <a:gd name="T103" fmla="*/ 18 h 29"/>
                <a:gd name="T104" fmla="*/ 9 w 19"/>
                <a:gd name="T105" fmla="*/ 18 h 29"/>
                <a:gd name="T106" fmla="*/ 8 w 19"/>
                <a:gd name="T107" fmla="*/ 17 h 29"/>
                <a:gd name="T108" fmla="*/ 7 w 19"/>
                <a:gd name="T109" fmla="*/ 15 h 29"/>
                <a:gd name="T110" fmla="*/ 6 w 19"/>
                <a:gd name="T111" fmla="*/ 13 h 29"/>
                <a:gd name="T112" fmla="*/ 6 w 19"/>
                <a:gd name="T113" fmla="*/ 12 h 29"/>
                <a:gd name="T114" fmla="*/ 15 w 19"/>
                <a:gd name="T115" fmla="*/ 12 h 29"/>
                <a:gd name="T116" fmla="*/ 17 w 19"/>
                <a:gd name="T117" fmla="*/ 10 h 29"/>
                <a:gd name="T118" fmla="*/ 11 w 19"/>
                <a:gd name="T119" fmla="*/ 0 h 29"/>
                <a:gd name="T120" fmla="*/ 2 w 19"/>
                <a:gd name="T12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" h="29"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moveTo>
                    <a:pt x="10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7"/>
                    <a:pt x="9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2" y="8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0" y="19"/>
                    <a:pt x="11" y="29"/>
                    <a:pt x="17" y="18"/>
                  </a:cubicBezTo>
                  <a:cubicBezTo>
                    <a:pt x="18" y="15"/>
                    <a:pt x="14" y="13"/>
                    <a:pt x="12" y="15"/>
                  </a:cubicBezTo>
                  <a:cubicBezTo>
                    <a:pt x="12" y="16"/>
                    <a:pt x="12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9" y="12"/>
                    <a:pt x="12" y="12"/>
                    <a:pt x="15" y="12"/>
                  </a:cubicBezTo>
                  <a:cubicBezTo>
                    <a:pt x="16" y="12"/>
                    <a:pt x="17" y="11"/>
                    <a:pt x="17" y="10"/>
                  </a:cubicBezTo>
                  <a:cubicBezTo>
                    <a:pt x="19" y="4"/>
                    <a:pt x="15" y="0"/>
                    <a:pt x="11" y="0"/>
                  </a:cubicBezTo>
                  <a:cubicBezTo>
                    <a:pt x="7" y="0"/>
                    <a:pt x="3" y="3"/>
                    <a:pt x="2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2" name="Freeform 390"/>
            <p:cNvSpPr>
              <a:spLocks noEditPoints="1"/>
            </p:cNvSpPr>
            <p:nvPr/>
          </p:nvSpPr>
          <p:spPr bwMode="auto">
            <a:xfrm>
              <a:off x="2928" y="1692"/>
              <a:ext cx="57" cy="65"/>
            </a:xfrm>
            <a:custGeom>
              <a:avLst/>
              <a:gdLst>
                <a:gd name="T0" fmla="*/ 10 w 24"/>
                <a:gd name="T1" fmla="*/ 21 h 27"/>
                <a:gd name="T2" fmla="*/ 10 w 24"/>
                <a:gd name="T3" fmla="*/ 21 h 27"/>
                <a:gd name="T4" fmla="*/ 10 w 24"/>
                <a:gd name="T5" fmla="*/ 21 h 27"/>
                <a:gd name="T6" fmla="*/ 10 w 24"/>
                <a:gd name="T7" fmla="*/ 21 h 27"/>
                <a:gd name="T8" fmla="*/ 10 w 24"/>
                <a:gd name="T9" fmla="*/ 21 h 27"/>
                <a:gd name="T10" fmla="*/ 10 w 24"/>
                <a:gd name="T11" fmla="*/ 21 h 27"/>
                <a:gd name="T12" fmla="*/ 10 w 24"/>
                <a:gd name="T13" fmla="*/ 22 h 27"/>
                <a:gd name="T14" fmla="*/ 10 w 24"/>
                <a:gd name="T15" fmla="*/ 21 h 27"/>
                <a:gd name="T16" fmla="*/ 10 w 24"/>
                <a:gd name="T17" fmla="*/ 21 h 27"/>
                <a:gd name="T18" fmla="*/ 10 w 24"/>
                <a:gd name="T19" fmla="*/ 21 h 27"/>
                <a:gd name="T20" fmla="*/ 10 w 24"/>
                <a:gd name="T21" fmla="*/ 21 h 27"/>
                <a:gd name="T22" fmla="*/ 11 w 24"/>
                <a:gd name="T23" fmla="*/ 21 h 27"/>
                <a:gd name="T24" fmla="*/ 11 w 24"/>
                <a:gd name="T25" fmla="*/ 21 h 27"/>
                <a:gd name="T26" fmla="*/ 9 w 24"/>
                <a:gd name="T27" fmla="*/ 21 h 27"/>
                <a:gd name="T28" fmla="*/ 9 w 24"/>
                <a:gd name="T29" fmla="*/ 21 h 27"/>
                <a:gd name="T30" fmla="*/ 21 w 24"/>
                <a:gd name="T31" fmla="*/ 18 h 27"/>
                <a:gd name="T32" fmla="*/ 15 w 24"/>
                <a:gd name="T33" fmla="*/ 7 h 27"/>
                <a:gd name="T34" fmla="*/ 15 w 24"/>
                <a:gd name="T35" fmla="*/ 7 h 27"/>
                <a:gd name="T36" fmla="*/ 15 w 24"/>
                <a:gd name="T37" fmla="*/ 7 h 27"/>
                <a:gd name="T38" fmla="*/ 15 w 24"/>
                <a:gd name="T39" fmla="*/ 10 h 27"/>
                <a:gd name="T40" fmla="*/ 12 w 24"/>
                <a:gd name="T41" fmla="*/ 20 h 27"/>
                <a:gd name="T42" fmla="*/ 11 w 24"/>
                <a:gd name="T43" fmla="*/ 21 h 27"/>
                <a:gd name="T44" fmla="*/ 10 w 24"/>
                <a:gd name="T45" fmla="*/ 21 h 27"/>
                <a:gd name="T46" fmla="*/ 9 w 24"/>
                <a:gd name="T47" fmla="*/ 21 h 27"/>
                <a:gd name="T48" fmla="*/ 9 w 24"/>
                <a:gd name="T49" fmla="*/ 21 h 27"/>
                <a:gd name="T50" fmla="*/ 8 w 24"/>
                <a:gd name="T51" fmla="*/ 18 h 27"/>
                <a:gd name="T52" fmla="*/ 9 w 24"/>
                <a:gd name="T53" fmla="*/ 10 h 27"/>
                <a:gd name="T54" fmla="*/ 11 w 24"/>
                <a:gd name="T55" fmla="*/ 7 h 27"/>
                <a:gd name="T56" fmla="*/ 13 w 24"/>
                <a:gd name="T57" fmla="*/ 7 h 27"/>
                <a:gd name="T58" fmla="*/ 13 w 24"/>
                <a:gd name="T59" fmla="*/ 6 h 27"/>
                <a:gd name="T60" fmla="*/ 13 w 24"/>
                <a:gd name="T61" fmla="*/ 6 h 27"/>
                <a:gd name="T62" fmla="*/ 4 w 24"/>
                <a:gd name="T63" fmla="*/ 23 h 27"/>
                <a:gd name="T64" fmla="*/ 17 w 24"/>
                <a:gd name="T65" fmla="*/ 21 h 27"/>
                <a:gd name="T66" fmla="*/ 22 w 24"/>
                <a:gd name="T67" fmla="*/ 19 h 27"/>
                <a:gd name="T68" fmla="*/ 21 w 24"/>
                <a:gd name="T69" fmla="*/ 15 h 27"/>
                <a:gd name="T70" fmla="*/ 20 w 24"/>
                <a:gd name="T71" fmla="*/ 4 h 27"/>
                <a:gd name="T72" fmla="*/ 16 w 24"/>
                <a:gd name="T7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27"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11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21" y="17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4" y="7"/>
                  </a:moveTo>
                  <a:cubicBezTo>
                    <a:pt x="14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9"/>
                    <a:pt x="15" y="10"/>
                  </a:cubicBezTo>
                  <a:cubicBezTo>
                    <a:pt x="15" y="12"/>
                    <a:pt x="14" y="15"/>
                    <a:pt x="13" y="18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3"/>
                    <a:pt x="8" y="12"/>
                    <a:pt x="9" y="10"/>
                  </a:cubicBezTo>
                  <a:cubicBezTo>
                    <a:pt x="9" y="10"/>
                    <a:pt x="9" y="9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4" y="7"/>
                  </a:cubicBezTo>
                  <a:moveTo>
                    <a:pt x="13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6" y="2"/>
                  </a:moveTo>
                  <a:cubicBezTo>
                    <a:pt x="5" y="0"/>
                    <a:pt x="0" y="13"/>
                    <a:pt x="4" y="23"/>
                  </a:cubicBezTo>
                  <a:cubicBezTo>
                    <a:pt x="6" y="27"/>
                    <a:pt x="13" y="27"/>
                    <a:pt x="16" y="23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24"/>
                    <a:pt x="24" y="21"/>
                    <a:pt x="22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0" y="12"/>
                    <a:pt x="20" y="10"/>
                    <a:pt x="20" y="7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20" y="2"/>
                    <a:pt x="19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3" name="Freeform 391"/>
            <p:cNvSpPr>
              <a:spLocks noEditPoints="1"/>
            </p:cNvSpPr>
            <p:nvPr/>
          </p:nvSpPr>
          <p:spPr bwMode="auto">
            <a:xfrm>
              <a:off x="2978" y="1692"/>
              <a:ext cx="52" cy="62"/>
            </a:xfrm>
            <a:custGeom>
              <a:avLst/>
              <a:gdLst>
                <a:gd name="T0" fmla="*/ 11 w 22"/>
                <a:gd name="T1" fmla="*/ 21 h 26"/>
                <a:gd name="T2" fmla="*/ 11 w 22"/>
                <a:gd name="T3" fmla="*/ 21 h 26"/>
                <a:gd name="T4" fmla="*/ 11 w 22"/>
                <a:gd name="T5" fmla="*/ 21 h 26"/>
                <a:gd name="T6" fmla="*/ 16 w 22"/>
                <a:gd name="T7" fmla="*/ 6 h 26"/>
                <a:gd name="T8" fmla="*/ 16 w 22"/>
                <a:gd name="T9" fmla="*/ 6 h 26"/>
                <a:gd name="T10" fmla="*/ 16 w 22"/>
                <a:gd name="T11" fmla="*/ 6 h 26"/>
                <a:gd name="T12" fmla="*/ 16 w 22"/>
                <a:gd name="T13" fmla="*/ 6 h 26"/>
                <a:gd name="T14" fmla="*/ 16 w 22"/>
                <a:gd name="T15" fmla="*/ 6 h 26"/>
                <a:gd name="T16" fmla="*/ 16 w 22"/>
                <a:gd name="T17" fmla="*/ 6 h 26"/>
                <a:gd name="T18" fmla="*/ 16 w 22"/>
                <a:gd name="T19" fmla="*/ 6 h 26"/>
                <a:gd name="T20" fmla="*/ 16 w 22"/>
                <a:gd name="T21" fmla="*/ 5 h 26"/>
                <a:gd name="T22" fmla="*/ 16 w 22"/>
                <a:gd name="T23" fmla="*/ 5 h 26"/>
                <a:gd name="T24" fmla="*/ 9 w 22"/>
                <a:gd name="T25" fmla="*/ 11 h 26"/>
                <a:gd name="T26" fmla="*/ 6 w 22"/>
                <a:gd name="T27" fmla="*/ 4 h 26"/>
                <a:gd name="T28" fmla="*/ 2 w 22"/>
                <a:gd name="T29" fmla="*/ 5 h 26"/>
                <a:gd name="T30" fmla="*/ 6 w 22"/>
                <a:gd name="T31" fmla="*/ 21 h 26"/>
                <a:gd name="T32" fmla="*/ 6 w 22"/>
                <a:gd name="T33" fmla="*/ 23 h 26"/>
                <a:gd name="T34" fmla="*/ 11 w 22"/>
                <a:gd name="T35" fmla="*/ 23 h 26"/>
                <a:gd name="T36" fmla="*/ 11 w 22"/>
                <a:gd name="T37" fmla="*/ 22 h 26"/>
                <a:gd name="T38" fmla="*/ 15 w 22"/>
                <a:gd name="T39" fmla="*/ 8 h 26"/>
                <a:gd name="T40" fmla="*/ 16 w 22"/>
                <a:gd name="T41" fmla="*/ 6 h 26"/>
                <a:gd name="T42" fmla="*/ 16 w 22"/>
                <a:gd name="T43" fmla="*/ 6 h 26"/>
                <a:gd name="T44" fmla="*/ 20 w 22"/>
                <a:gd name="T45" fmla="*/ 3 h 26"/>
                <a:gd name="T46" fmla="*/ 16 w 22"/>
                <a:gd name="T47" fmla="*/ 0 h 26"/>
                <a:gd name="T48" fmla="*/ 9 w 22"/>
                <a:gd name="T4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6"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6" y="6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6" y="6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moveTo>
                    <a:pt x="9" y="11"/>
                  </a:moveTo>
                  <a:cubicBezTo>
                    <a:pt x="8" y="8"/>
                    <a:pt x="7" y="6"/>
                    <a:pt x="6" y="4"/>
                  </a:cubicBezTo>
                  <a:cubicBezTo>
                    <a:pt x="5" y="1"/>
                    <a:pt x="0" y="2"/>
                    <a:pt x="2" y="5"/>
                  </a:cubicBezTo>
                  <a:cubicBezTo>
                    <a:pt x="4" y="10"/>
                    <a:pt x="5" y="16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7" y="26"/>
                    <a:pt x="11" y="26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7"/>
                    <a:pt x="13" y="12"/>
                    <a:pt x="15" y="8"/>
                  </a:cubicBezTo>
                  <a:cubicBezTo>
                    <a:pt x="15" y="7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8"/>
                    <a:pt x="22" y="6"/>
                    <a:pt x="20" y="3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3" y="0"/>
                    <a:pt x="11" y="5"/>
                    <a:pt x="9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4" name="Freeform 392"/>
            <p:cNvSpPr>
              <a:spLocks noEditPoints="1"/>
            </p:cNvSpPr>
            <p:nvPr/>
          </p:nvSpPr>
          <p:spPr bwMode="auto">
            <a:xfrm>
              <a:off x="3028" y="1697"/>
              <a:ext cx="49" cy="60"/>
            </a:xfrm>
            <a:custGeom>
              <a:avLst/>
              <a:gdLst>
                <a:gd name="T0" fmla="*/ 13 w 21"/>
                <a:gd name="T1" fmla="*/ 17 h 25"/>
                <a:gd name="T2" fmla="*/ 13 w 21"/>
                <a:gd name="T3" fmla="*/ 17 h 25"/>
                <a:gd name="T4" fmla="*/ 13 w 21"/>
                <a:gd name="T5" fmla="*/ 17 h 25"/>
                <a:gd name="T6" fmla="*/ 8 w 21"/>
                <a:gd name="T7" fmla="*/ 6 h 25"/>
                <a:gd name="T8" fmla="*/ 8 w 21"/>
                <a:gd name="T9" fmla="*/ 6 h 25"/>
                <a:gd name="T10" fmla="*/ 8 w 21"/>
                <a:gd name="T11" fmla="*/ 6 h 25"/>
                <a:gd name="T12" fmla="*/ 9 w 21"/>
                <a:gd name="T13" fmla="*/ 5 h 25"/>
                <a:gd name="T14" fmla="*/ 9 w 21"/>
                <a:gd name="T15" fmla="*/ 6 h 25"/>
                <a:gd name="T16" fmla="*/ 9 w 21"/>
                <a:gd name="T17" fmla="*/ 5 h 25"/>
                <a:gd name="T18" fmla="*/ 10 w 21"/>
                <a:gd name="T19" fmla="*/ 5 h 25"/>
                <a:gd name="T20" fmla="*/ 10 w 21"/>
                <a:gd name="T21" fmla="*/ 5 h 25"/>
                <a:gd name="T22" fmla="*/ 10 w 21"/>
                <a:gd name="T23" fmla="*/ 5 h 25"/>
                <a:gd name="T24" fmla="*/ 11 w 21"/>
                <a:gd name="T25" fmla="*/ 5 h 25"/>
                <a:gd name="T26" fmla="*/ 12 w 21"/>
                <a:gd name="T27" fmla="*/ 5 h 25"/>
                <a:gd name="T28" fmla="*/ 11 w 21"/>
                <a:gd name="T29" fmla="*/ 5 h 25"/>
                <a:gd name="T30" fmla="*/ 1 w 21"/>
                <a:gd name="T31" fmla="*/ 13 h 25"/>
                <a:gd name="T32" fmla="*/ 8 w 21"/>
                <a:gd name="T33" fmla="*/ 24 h 25"/>
                <a:gd name="T34" fmla="*/ 19 w 21"/>
                <a:gd name="T35" fmla="*/ 16 h 25"/>
                <a:gd name="T36" fmla="*/ 15 w 21"/>
                <a:gd name="T37" fmla="*/ 14 h 25"/>
                <a:gd name="T38" fmla="*/ 14 w 21"/>
                <a:gd name="T39" fmla="*/ 15 h 25"/>
                <a:gd name="T40" fmla="*/ 13 w 21"/>
                <a:gd name="T41" fmla="*/ 17 h 25"/>
                <a:gd name="T42" fmla="*/ 12 w 21"/>
                <a:gd name="T43" fmla="*/ 18 h 25"/>
                <a:gd name="T44" fmla="*/ 11 w 21"/>
                <a:gd name="T45" fmla="*/ 19 h 25"/>
                <a:gd name="T46" fmla="*/ 11 w 21"/>
                <a:gd name="T47" fmla="*/ 19 h 25"/>
                <a:gd name="T48" fmla="*/ 10 w 21"/>
                <a:gd name="T49" fmla="*/ 19 h 25"/>
                <a:gd name="T50" fmla="*/ 10 w 21"/>
                <a:gd name="T51" fmla="*/ 19 h 25"/>
                <a:gd name="T52" fmla="*/ 9 w 21"/>
                <a:gd name="T53" fmla="*/ 18 h 25"/>
                <a:gd name="T54" fmla="*/ 9 w 21"/>
                <a:gd name="T55" fmla="*/ 19 h 25"/>
                <a:gd name="T56" fmla="*/ 7 w 21"/>
                <a:gd name="T57" fmla="*/ 17 h 25"/>
                <a:gd name="T58" fmla="*/ 6 w 21"/>
                <a:gd name="T59" fmla="*/ 15 h 25"/>
                <a:gd name="T60" fmla="*/ 6 w 21"/>
                <a:gd name="T61" fmla="*/ 13 h 25"/>
                <a:gd name="T62" fmla="*/ 6 w 21"/>
                <a:gd name="T63" fmla="*/ 11 h 25"/>
                <a:gd name="T64" fmla="*/ 6 w 21"/>
                <a:gd name="T65" fmla="*/ 9 h 25"/>
                <a:gd name="T66" fmla="*/ 7 w 21"/>
                <a:gd name="T67" fmla="*/ 7 h 25"/>
                <a:gd name="T68" fmla="*/ 8 w 21"/>
                <a:gd name="T69" fmla="*/ 6 h 25"/>
                <a:gd name="T70" fmla="*/ 9 w 21"/>
                <a:gd name="T71" fmla="*/ 5 h 25"/>
                <a:gd name="T72" fmla="*/ 11 w 21"/>
                <a:gd name="T73" fmla="*/ 5 h 25"/>
                <a:gd name="T74" fmla="*/ 12 w 21"/>
                <a:gd name="T75" fmla="*/ 5 h 25"/>
                <a:gd name="T76" fmla="*/ 13 w 21"/>
                <a:gd name="T77" fmla="*/ 5 h 25"/>
                <a:gd name="T78" fmla="*/ 14 w 21"/>
                <a:gd name="T79" fmla="*/ 6 h 25"/>
                <a:gd name="T80" fmla="*/ 16 w 21"/>
                <a:gd name="T81" fmla="*/ 1 h 25"/>
                <a:gd name="T82" fmla="*/ 11 w 21"/>
                <a:gd name="T83" fmla="*/ 0 h 25"/>
                <a:gd name="T84" fmla="*/ 1 w 21"/>
                <a:gd name="T8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5"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moveTo>
                    <a:pt x="9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moveTo>
                    <a:pt x="11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1" y="13"/>
                  </a:moveTo>
                  <a:cubicBezTo>
                    <a:pt x="1" y="17"/>
                    <a:pt x="4" y="23"/>
                    <a:pt x="8" y="24"/>
                  </a:cubicBezTo>
                  <a:cubicBezTo>
                    <a:pt x="14" y="25"/>
                    <a:pt x="17" y="21"/>
                    <a:pt x="19" y="16"/>
                  </a:cubicBezTo>
                  <a:cubicBezTo>
                    <a:pt x="21" y="13"/>
                    <a:pt x="16" y="11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7"/>
                    <a:pt x="13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8" y="18"/>
                    <a:pt x="7" y="17"/>
                  </a:cubicBezTo>
                  <a:cubicBezTo>
                    <a:pt x="7" y="17"/>
                    <a:pt x="7" y="16"/>
                    <a:pt x="6" y="15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7" y="7"/>
                    <a:pt x="19" y="3"/>
                    <a:pt x="16" y="1"/>
                  </a:cubicBezTo>
                  <a:cubicBezTo>
                    <a:pt x="15" y="1"/>
                    <a:pt x="13" y="0"/>
                    <a:pt x="11" y="0"/>
                  </a:cubicBezTo>
                  <a:cubicBezTo>
                    <a:pt x="5" y="0"/>
                    <a:pt x="0" y="6"/>
                    <a:pt x="1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95" name="Freeform 393"/>
            <p:cNvSpPr>
              <a:spLocks noEditPoints="1"/>
            </p:cNvSpPr>
            <p:nvPr/>
          </p:nvSpPr>
          <p:spPr bwMode="auto">
            <a:xfrm>
              <a:off x="3075" y="1669"/>
              <a:ext cx="54" cy="90"/>
            </a:xfrm>
            <a:custGeom>
              <a:avLst/>
              <a:gdLst>
                <a:gd name="T0" fmla="*/ 14 w 23"/>
                <a:gd name="T1" fmla="*/ 15 h 38"/>
                <a:gd name="T2" fmla="*/ 14 w 23"/>
                <a:gd name="T3" fmla="*/ 15 h 38"/>
                <a:gd name="T4" fmla="*/ 8 w 23"/>
                <a:gd name="T5" fmla="*/ 31 h 38"/>
                <a:gd name="T6" fmla="*/ 10 w 23"/>
                <a:gd name="T7" fmla="*/ 20 h 38"/>
                <a:gd name="T8" fmla="*/ 10 w 23"/>
                <a:gd name="T9" fmla="*/ 20 h 38"/>
                <a:gd name="T10" fmla="*/ 15 w 23"/>
                <a:gd name="T11" fmla="*/ 17 h 38"/>
                <a:gd name="T12" fmla="*/ 13 w 23"/>
                <a:gd name="T13" fmla="*/ 16 h 38"/>
                <a:gd name="T14" fmla="*/ 13 w 23"/>
                <a:gd name="T15" fmla="*/ 16 h 38"/>
                <a:gd name="T16" fmla="*/ 15 w 23"/>
                <a:gd name="T17" fmla="*/ 16 h 38"/>
                <a:gd name="T18" fmla="*/ 14 w 23"/>
                <a:gd name="T19" fmla="*/ 16 h 38"/>
                <a:gd name="T20" fmla="*/ 14 w 23"/>
                <a:gd name="T21" fmla="*/ 16 h 38"/>
                <a:gd name="T22" fmla="*/ 14 w 23"/>
                <a:gd name="T23" fmla="*/ 15 h 38"/>
                <a:gd name="T24" fmla="*/ 14 w 23"/>
                <a:gd name="T25" fmla="*/ 15 h 38"/>
                <a:gd name="T26" fmla="*/ 14 w 23"/>
                <a:gd name="T27" fmla="*/ 15 h 38"/>
                <a:gd name="T28" fmla="*/ 14 w 23"/>
                <a:gd name="T29" fmla="*/ 16 h 38"/>
                <a:gd name="T30" fmla="*/ 14 w 23"/>
                <a:gd name="T31" fmla="*/ 15 h 38"/>
                <a:gd name="T32" fmla="*/ 14 w 23"/>
                <a:gd name="T33" fmla="*/ 15 h 38"/>
                <a:gd name="T34" fmla="*/ 14 w 23"/>
                <a:gd name="T35" fmla="*/ 15 h 38"/>
                <a:gd name="T36" fmla="*/ 14 w 23"/>
                <a:gd name="T37" fmla="*/ 15 h 38"/>
                <a:gd name="T38" fmla="*/ 14 w 23"/>
                <a:gd name="T39" fmla="*/ 15 h 38"/>
                <a:gd name="T40" fmla="*/ 14 w 23"/>
                <a:gd name="T41" fmla="*/ 15 h 38"/>
                <a:gd name="T42" fmla="*/ 14 w 23"/>
                <a:gd name="T43" fmla="*/ 15 h 38"/>
                <a:gd name="T44" fmla="*/ 14 w 23"/>
                <a:gd name="T45" fmla="*/ 15 h 38"/>
                <a:gd name="T46" fmla="*/ 14 w 23"/>
                <a:gd name="T47" fmla="*/ 15 h 38"/>
                <a:gd name="T48" fmla="*/ 3 w 23"/>
                <a:gd name="T49" fmla="*/ 35 h 38"/>
                <a:gd name="T50" fmla="*/ 8 w 23"/>
                <a:gd name="T51" fmla="*/ 31 h 38"/>
                <a:gd name="T52" fmla="*/ 13 w 23"/>
                <a:gd name="T53" fmla="*/ 16 h 38"/>
                <a:gd name="T54" fmla="*/ 14 w 23"/>
                <a:gd name="T55" fmla="*/ 16 h 38"/>
                <a:gd name="T56" fmla="*/ 14 w 23"/>
                <a:gd name="T57" fmla="*/ 16 h 38"/>
                <a:gd name="T58" fmla="*/ 14 w 23"/>
                <a:gd name="T59" fmla="*/ 16 h 38"/>
                <a:gd name="T60" fmla="*/ 14 w 23"/>
                <a:gd name="T61" fmla="*/ 16 h 38"/>
                <a:gd name="T62" fmla="*/ 15 w 23"/>
                <a:gd name="T63" fmla="*/ 17 h 38"/>
                <a:gd name="T64" fmla="*/ 16 w 23"/>
                <a:gd name="T65" fmla="*/ 35 h 38"/>
                <a:gd name="T66" fmla="*/ 14 w 23"/>
                <a:gd name="T67" fmla="*/ 11 h 38"/>
                <a:gd name="T68" fmla="*/ 6 w 23"/>
                <a:gd name="T69" fmla="*/ 3 h 38"/>
                <a:gd name="T70" fmla="*/ 1 w 23"/>
                <a:gd name="T71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38"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moveTo>
                    <a:pt x="8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moveTo>
                    <a:pt x="14" y="15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moveTo>
                    <a:pt x="1" y="3"/>
                  </a:moveTo>
                  <a:cubicBezTo>
                    <a:pt x="2" y="14"/>
                    <a:pt x="0" y="25"/>
                    <a:pt x="3" y="35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34"/>
                    <a:pt x="8" y="32"/>
                    <a:pt x="8" y="31"/>
                  </a:cubicBezTo>
                  <a:cubicBezTo>
                    <a:pt x="8" y="27"/>
                    <a:pt x="9" y="24"/>
                    <a:pt x="11" y="20"/>
                  </a:cubicBezTo>
                  <a:cubicBezTo>
                    <a:pt x="11" y="19"/>
                    <a:pt x="12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6" y="20"/>
                    <a:pt x="16" y="21"/>
                  </a:cubicBezTo>
                  <a:cubicBezTo>
                    <a:pt x="16" y="26"/>
                    <a:pt x="16" y="30"/>
                    <a:pt x="16" y="35"/>
                  </a:cubicBezTo>
                  <a:cubicBezTo>
                    <a:pt x="16" y="38"/>
                    <a:pt x="21" y="38"/>
                    <a:pt x="21" y="35"/>
                  </a:cubicBezTo>
                  <a:cubicBezTo>
                    <a:pt x="21" y="29"/>
                    <a:pt x="23" y="11"/>
                    <a:pt x="14" y="11"/>
                  </a:cubicBezTo>
                  <a:cubicBezTo>
                    <a:pt x="10" y="11"/>
                    <a:pt x="8" y="13"/>
                    <a:pt x="6" y="17"/>
                  </a:cubicBezTo>
                  <a:cubicBezTo>
                    <a:pt x="6" y="12"/>
                    <a:pt x="6" y="7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2" y="0"/>
                    <a:pt x="1" y="1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4316582" y="1434462"/>
            <a:ext cx="269993" cy="269993"/>
            <a:chOff x="2387600" y="2311381"/>
            <a:chExt cx="1219603" cy="1219603"/>
          </a:xfrm>
        </p:grpSpPr>
        <p:sp>
          <p:nvSpPr>
            <p:cNvPr id="197" name="泪滴形 196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98" name="椭圆 197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01ACBE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6461844" y="2554250"/>
            <a:ext cx="269993" cy="269993"/>
            <a:chOff x="2387600" y="2311381"/>
            <a:chExt cx="1219603" cy="1219603"/>
          </a:xfrm>
        </p:grpSpPr>
        <p:sp>
          <p:nvSpPr>
            <p:cNvPr id="200" name="泪滴形 199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01" name="椭圆 200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E87071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E87071"/>
                </a:solidFill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1889764" y="2178124"/>
            <a:ext cx="1619465" cy="770861"/>
            <a:chOff x="2519685" y="2551738"/>
            <a:chExt cx="2159286" cy="1027814"/>
          </a:xfrm>
        </p:grpSpPr>
        <p:grpSp>
          <p:nvGrpSpPr>
            <p:cNvPr id="203" name="组合 202"/>
            <p:cNvGrpSpPr/>
            <p:nvPr/>
          </p:nvGrpSpPr>
          <p:grpSpPr>
            <a:xfrm>
              <a:off x="2519685" y="2916626"/>
              <a:ext cx="1979276" cy="662926"/>
              <a:chOff x="7115248" y="3233174"/>
              <a:chExt cx="1979276" cy="662926"/>
            </a:xfrm>
          </p:grpSpPr>
          <p:sp>
            <p:nvSpPr>
              <p:cNvPr id="205" name="文本框 204"/>
              <p:cNvSpPr txBox="1"/>
              <p:nvPr/>
            </p:nvSpPr>
            <p:spPr>
              <a:xfrm>
                <a:off x="7122027" y="3233174"/>
                <a:ext cx="1923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Arial" panose="020B0604020202020204" pitchFamily="34" charset="0"/>
                  </a:rPr>
                  <a:t>在此添加标题</a:t>
                </a:r>
              </a:p>
            </p:txBody>
          </p:sp>
          <p:sp>
            <p:nvSpPr>
              <p:cNvPr id="206" name="文本框 205"/>
              <p:cNvSpPr txBox="1"/>
              <p:nvPr/>
            </p:nvSpPr>
            <p:spPr>
              <a:xfrm>
                <a:off x="7115248" y="3465214"/>
                <a:ext cx="1979276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75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点击添加文字说明或复制文本黏贴自此内容要言简意赅</a:t>
                </a:r>
              </a:p>
            </p:txBody>
          </p:sp>
        </p:grpSp>
        <p:sp>
          <p:nvSpPr>
            <p:cNvPr id="204" name="文本框 203"/>
            <p:cNvSpPr txBox="1"/>
            <p:nvPr/>
          </p:nvSpPr>
          <p:spPr>
            <a:xfrm>
              <a:off x="3727342" y="2551738"/>
              <a:ext cx="9516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FFB85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7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3918758" y="1658059"/>
            <a:ext cx="1619465" cy="694661"/>
            <a:chOff x="5187968" y="2551738"/>
            <a:chExt cx="2159286" cy="926214"/>
          </a:xfrm>
        </p:grpSpPr>
        <p:grpSp>
          <p:nvGrpSpPr>
            <p:cNvPr id="208" name="组合 207"/>
            <p:cNvGrpSpPr/>
            <p:nvPr/>
          </p:nvGrpSpPr>
          <p:grpSpPr>
            <a:xfrm>
              <a:off x="5187968" y="2815026"/>
              <a:ext cx="1979276" cy="662926"/>
              <a:chOff x="7115248" y="3233174"/>
              <a:chExt cx="1979276" cy="662926"/>
            </a:xfrm>
          </p:grpSpPr>
          <p:sp>
            <p:nvSpPr>
              <p:cNvPr id="210" name="文本框 209"/>
              <p:cNvSpPr txBox="1"/>
              <p:nvPr/>
            </p:nvSpPr>
            <p:spPr>
              <a:xfrm>
                <a:off x="7122027" y="3233174"/>
                <a:ext cx="1923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Arial" panose="020B0604020202020204" pitchFamily="34" charset="0"/>
                  </a:rPr>
                  <a:t>在此添加标题</a:t>
                </a:r>
              </a:p>
            </p:txBody>
          </p:sp>
          <p:sp>
            <p:nvSpPr>
              <p:cNvPr id="211" name="文本框 210"/>
              <p:cNvSpPr txBox="1"/>
              <p:nvPr/>
            </p:nvSpPr>
            <p:spPr>
              <a:xfrm>
                <a:off x="7115248" y="3465214"/>
                <a:ext cx="1979276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75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点击添加文字说明或复制文本黏贴自此内容要言简意赅</a:t>
                </a:r>
              </a:p>
            </p:txBody>
          </p:sp>
        </p:grpSp>
        <p:sp>
          <p:nvSpPr>
            <p:cNvPr id="209" name="文本框 208"/>
            <p:cNvSpPr txBox="1"/>
            <p:nvPr/>
          </p:nvSpPr>
          <p:spPr>
            <a:xfrm>
              <a:off x="6395625" y="2551738"/>
              <a:ext cx="9516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01ACB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7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6069827" y="2744003"/>
            <a:ext cx="1619465" cy="694661"/>
            <a:chOff x="5187968" y="2551738"/>
            <a:chExt cx="2159286" cy="926214"/>
          </a:xfrm>
        </p:grpSpPr>
        <p:grpSp>
          <p:nvGrpSpPr>
            <p:cNvPr id="213" name="组合 212"/>
            <p:cNvGrpSpPr/>
            <p:nvPr/>
          </p:nvGrpSpPr>
          <p:grpSpPr>
            <a:xfrm>
              <a:off x="5187968" y="2815026"/>
              <a:ext cx="1979276" cy="662926"/>
              <a:chOff x="7115248" y="3233174"/>
              <a:chExt cx="1979276" cy="662926"/>
            </a:xfrm>
          </p:grpSpPr>
          <p:sp>
            <p:nvSpPr>
              <p:cNvPr id="215" name="文本框 214"/>
              <p:cNvSpPr txBox="1"/>
              <p:nvPr/>
            </p:nvSpPr>
            <p:spPr>
              <a:xfrm>
                <a:off x="7122027" y="3233174"/>
                <a:ext cx="1923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Arial" panose="020B0604020202020204" pitchFamily="34" charset="0"/>
                  </a:rPr>
                  <a:t>在此添加标题</a:t>
                </a:r>
              </a:p>
            </p:txBody>
          </p:sp>
          <p:sp>
            <p:nvSpPr>
              <p:cNvPr id="216" name="文本框 215"/>
              <p:cNvSpPr txBox="1"/>
              <p:nvPr/>
            </p:nvSpPr>
            <p:spPr>
              <a:xfrm>
                <a:off x="7115248" y="3465214"/>
                <a:ext cx="1979276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75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点击添加文字说明或复制文本黏贴自此内容要言简意赅</a:t>
                </a:r>
              </a:p>
            </p:txBody>
          </p:sp>
        </p:grpSp>
        <p:sp>
          <p:nvSpPr>
            <p:cNvPr id="214" name="文本框 213"/>
            <p:cNvSpPr txBox="1"/>
            <p:nvPr/>
          </p:nvSpPr>
          <p:spPr>
            <a:xfrm>
              <a:off x="6395625" y="2551738"/>
              <a:ext cx="9516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E8707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7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7026232" y="1090588"/>
            <a:ext cx="269993" cy="269993"/>
            <a:chOff x="2387600" y="2311381"/>
            <a:chExt cx="1219603" cy="1219603"/>
          </a:xfrm>
        </p:grpSpPr>
        <p:sp>
          <p:nvSpPr>
            <p:cNvPr id="218" name="泪滴形 217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663A77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E87071"/>
                </a:solidFill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6642422" y="1283518"/>
            <a:ext cx="1619465" cy="694661"/>
            <a:chOff x="5187968" y="2551738"/>
            <a:chExt cx="2159286" cy="926214"/>
          </a:xfrm>
        </p:grpSpPr>
        <p:grpSp>
          <p:nvGrpSpPr>
            <p:cNvPr id="221" name="组合 220"/>
            <p:cNvGrpSpPr/>
            <p:nvPr/>
          </p:nvGrpSpPr>
          <p:grpSpPr>
            <a:xfrm>
              <a:off x="5187968" y="2815026"/>
              <a:ext cx="1979276" cy="662926"/>
              <a:chOff x="7115248" y="3233174"/>
              <a:chExt cx="1979276" cy="662926"/>
            </a:xfrm>
          </p:grpSpPr>
          <p:sp>
            <p:nvSpPr>
              <p:cNvPr id="223" name="文本框 222"/>
              <p:cNvSpPr txBox="1"/>
              <p:nvPr/>
            </p:nvSpPr>
            <p:spPr>
              <a:xfrm>
                <a:off x="7122027" y="3233174"/>
                <a:ext cx="1923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Arial" panose="020B0604020202020204" pitchFamily="34" charset="0"/>
                  </a:rPr>
                  <a:t>在此添加标题</a:t>
                </a:r>
              </a:p>
            </p:txBody>
          </p:sp>
          <p:sp>
            <p:nvSpPr>
              <p:cNvPr id="224" name="文本框 223"/>
              <p:cNvSpPr txBox="1"/>
              <p:nvPr/>
            </p:nvSpPr>
            <p:spPr>
              <a:xfrm>
                <a:off x="7115248" y="3465214"/>
                <a:ext cx="1979276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75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点击添加文字说明或复制文本黏贴自此内容要言简意赅</a:t>
                </a:r>
              </a:p>
            </p:txBody>
          </p:sp>
        </p:grpSp>
        <p:sp>
          <p:nvSpPr>
            <p:cNvPr id="222" name="文本框 221"/>
            <p:cNvSpPr txBox="1"/>
            <p:nvPr/>
          </p:nvSpPr>
          <p:spPr>
            <a:xfrm>
              <a:off x="6395625" y="2551738"/>
              <a:ext cx="9516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663A77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700" dirty="0">
                <a:solidFill>
                  <a:srgbClr val="663A77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5" name="Group 720"/>
          <p:cNvGrpSpPr>
            <a:grpSpLocks noChangeAspect="1"/>
          </p:cNvGrpSpPr>
          <p:nvPr/>
        </p:nvGrpSpPr>
        <p:grpSpPr bwMode="auto">
          <a:xfrm>
            <a:off x="6104485" y="1386593"/>
            <a:ext cx="575753" cy="509627"/>
            <a:chOff x="2828" y="1267"/>
            <a:chExt cx="2020" cy="1788"/>
          </a:xfrm>
        </p:grpSpPr>
        <p:sp>
          <p:nvSpPr>
            <p:cNvPr id="226" name="Freeform 721"/>
            <p:cNvSpPr/>
            <p:nvPr/>
          </p:nvSpPr>
          <p:spPr bwMode="auto">
            <a:xfrm>
              <a:off x="3145" y="24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27" name="Freeform 722"/>
            <p:cNvSpPr/>
            <p:nvPr/>
          </p:nvSpPr>
          <p:spPr bwMode="auto">
            <a:xfrm>
              <a:off x="4475" y="2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28" name="Oval 723"/>
            <p:cNvSpPr>
              <a:spLocks noChangeArrowheads="1"/>
            </p:cNvSpPr>
            <p:nvPr/>
          </p:nvSpPr>
          <p:spPr bwMode="auto">
            <a:xfrm>
              <a:off x="4475" y="2000"/>
              <a:ext cx="1" cy="1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29" name="Freeform 724"/>
            <p:cNvSpPr/>
            <p:nvPr/>
          </p:nvSpPr>
          <p:spPr bwMode="auto">
            <a:xfrm>
              <a:off x="4475" y="2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0" name="Freeform 725"/>
            <p:cNvSpPr/>
            <p:nvPr/>
          </p:nvSpPr>
          <p:spPr bwMode="auto">
            <a:xfrm>
              <a:off x="4473" y="2000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1" name="Freeform 726"/>
            <p:cNvSpPr/>
            <p:nvPr/>
          </p:nvSpPr>
          <p:spPr bwMode="auto">
            <a:xfrm>
              <a:off x="4475" y="2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2" name="Freeform 727"/>
            <p:cNvSpPr/>
            <p:nvPr/>
          </p:nvSpPr>
          <p:spPr bwMode="auto">
            <a:xfrm>
              <a:off x="4475" y="2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3" name="Freeform 728"/>
            <p:cNvSpPr>
              <a:spLocks noEditPoints="1"/>
            </p:cNvSpPr>
            <p:nvPr/>
          </p:nvSpPr>
          <p:spPr bwMode="auto">
            <a:xfrm>
              <a:off x="3769" y="1673"/>
              <a:ext cx="792" cy="782"/>
            </a:xfrm>
            <a:custGeom>
              <a:avLst/>
              <a:gdLst>
                <a:gd name="T0" fmla="*/ 333 w 334"/>
                <a:gd name="T1" fmla="*/ 283 h 330"/>
                <a:gd name="T2" fmla="*/ 329 w 334"/>
                <a:gd name="T3" fmla="*/ 224 h 330"/>
                <a:gd name="T4" fmla="*/ 314 w 334"/>
                <a:gd name="T5" fmla="*/ 166 h 330"/>
                <a:gd name="T6" fmla="*/ 292 w 334"/>
                <a:gd name="T7" fmla="*/ 113 h 330"/>
                <a:gd name="T8" fmla="*/ 234 w 334"/>
                <a:gd name="T9" fmla="*/ 49 h 330"/>
                <a:gd name="T10" fmla="*/ 163 w 334"/>
                <a:gd name="T11" fmla="*/ 0 h 330"/>
                <a:gd name="T12" fmla="*/ 162 w 334"/>
                <a:gd name="T13" fmla="*/ 0 h 330"/>
                <a:gd name="T14" fmla="*/ 159 w 334"/>
                <a:gd name="T15" fmla="*/ 3 h 330"/>
                <a:gd name="T16" fmla="*/ 157 w 334"/>
                <a:gd name="T17" fmla="*/ 5 h 330"/>
                <a:gd name="T18" fmla="*/ 89 w 334"/>
                <a:gd name="T19" fmla="*/ 109 h 330"/>
                <a:gd name="T20" fmla="*/ 29 w 334"/>
                <a:gd name="T21" fmla="*/ 215 h 330"/>
                <a:gd name="T22" fmla="*/ 4 w 334"/>
                <a:gd name="T23" fmla="*/ 256 h 330"/>
                <a:gd name="T24" fmla="*/ 4 w 334"/>
                <a:gd name="T25" fmla="*/ 257 h 330"/>
                <a:gd name="T26" fmla="*/ 2 w 334"/>
                <a:gd name="T27" fmla="*/ 259 h 330"/>
                <a:gd name="T28" fmla="*/ 2 w 334"/>
                <a:gd name="T29" fmla="*/ 259 h 330"/>
                <a:gd name="T30" fmla="*/ 2 w 334"/>
                <a:gd name="T31" fmla="*/ 260 h 330"/>
                <a:gd name="T32" fmla="*/ 2 w 334"/>
                <a:gd name="T33" fmla="*/ 261 h 330"/>
                <a:gd name="T34" fmla="*/ 2 w 334"/>
                <a:gd name="T35" fmla="*/ 261 h 330"/>
                <a:gd name="T36" fmla="*/ 0 w 334"/>
                <a:gd name="T37" fmla="*/ 263 h 330"/>
                <a:gd name="T38" fmla="*/ 3 w 334"/>
                <a:gd name="T39" fmla="*/ 265 h 330"/>
                <a:gd name="T40" fmla="*/ 16 w 334"/>
                <a:gd name="T41" fmla="*/ 266 h 330"/>
                <a:gd name="T42" fmla="*/ 137 w 334"/>
                <a:gd name="T43" fmla="*/ 295 h 330"/>
                <a:gd name="T44" fmla="*/ 262 w 334"/>
                <a:gd name="T45" fmla="*/ 317 h 330"/>
                <a:gd name="T46" fmla="*/ 327 w 334"/>
                <a:gd name="T47" fmla="*/ 330 h 330"/>
                <a:gd name="T48" fmla="*/ 327 w 334"/>
                <a:gd name="T49" fmla="*/ 330 h 330"/>
                <a:gd name="T50" fmla="*/ 327 w 334"/>
                <a:gd name="T51" fmla="*/ 329 h 330"/>
                <a:gd name="T52" fmla="*/ 329 w 334"/>
                <a:gd name="T53" fmla="*/ 324 h 330"/>
                <a:gd name="T54" fmla="*/ 328 w 334"/>
                <a:gd name="T55" fmla="*/ 324 h 330"/>
                <a:gd name="T56" fmla="*/ 333 w 334"/>
                <a:gd name="T57" fmla="*/ 283 h 330"/>
                <a:gd name="T58" fmla="*/ 213 w 334"/>
                <a:gd name="T59" fmla="*/ 303 h 330"/>
                <a:gd name="T60" fmla="*/ 150 w 334"/>
                <a:gd name="T61" fmla="*/ 291 h 330"/>
                <a:gd name="T62" fmla="*/ 88 w 334"/>
                <a:gd name="T63" fmla="*/ 276 h 330"/>
                <a:gd name="T64" fmla="*/ 46 w 334"/>
                <a:gd name="T65" fmla="*/ 266 h 330"/>
                <a:gd name="T66" fmla="*/ 9 w 334"/>
                <a:gd name="T67" fmla="*/ 260 h 330"/>
                <a:gd name="T68" fmla="*/ 65 w 334"/>
                <a:gd name="T69" fmla="*/ 163 h 330"/>
                <a:gd name="T70" fmla="*/ 129 w 334"/>
                <a:gd name="T71" fmla="*/ 58 h 330"/>
                <a:gd name="T72" fmla="*/ 162 w 334"/>
                <a:gd name="T73" fmla="*/ 8 h 330"/>
                <a:gd name="T74" fmla="*/ 163 w 334"/>
                <a:gd name="T75" fmla="*/ 6 h 330"/>
                <a:gd name="T76" fmla="*/ 171 w 334"/>
                <a:gd name="T77" fmla="*/ 9 h 330"/>
                <a:gd name="T78" fmla="*/ 198 w 334"/>
                <a:gd name="T79" fmla="*/ 25 h 330"/>
                <a:gd name="T80" fmla="*/ 238 w 334"/>
                <a:gd name="T81" fmla="*/ 61 h 330"/>
                <a:gd name="T82" fmla="*/ 276 w 334"/>
                <a:gd name="T83" fmla="*/ 100 h 330"/>
                <a:gd name="T84" fmla="*/ 297 w 334"/>
                <a:gd name="T85" fmla="*/ 138 h 330"/>
                <a:gd name="T86" fmla="*/ 297 w 334"/>
                <a:gd name="T87" fmla="*/ 138 h 330"/>
                <a:gd name="T88" fmla="*/ 298 w 334"/>
                <a:gd name="T89" fmla="*/ 138 h 330"/>
                <a:gd name="T90" fmla="*/ 298 w 334"/>
                <a:gd name="T91" fmla="*/ 138 h 330"/>
                <a:gd name="T92" fmla="*/ 298 w 334"/>
                <a:gd name="T93" fmla="*/ 138 h 330"/>
                <a:gd name="T94" fmla="*/ 298 w 334"/>
                <a:gd name="T95" fmla="*/ 138 h 330"/>
                <a:gd name="T96" fmla="*/ 298 w 334"/>
                <a:gd name="T97" fmla="*/ 138 h 330"/>
                <a:gd name="T98" fmla="*/ 298 w 334"/>
                <a:gd name="T99" fmla="*/ 138 h 330"/>
                <a:gd name="T100" fmla="*/ 298 w 334"/>
                <a:gd name="T101" fmla="*/ 138 h 330"/>
                <a:gd name="T102" fmla="*/ 298 w 334"/>
                <a:gd name="T103" fmla="*/ 138 h 330"/>
                <a:gd name="T104" fmla="*/ 298 w 334"/>
                <a:gd name="T105" fmla="*/ 138 h 330"/>
                <a:gd name="T106" fmla="*/ 298 w 334"/>
                <a:gd name="T107" fmla="*/ 138 h 330"/>
                <a:gd name="T108" fmla="*/ 298 w 334"/>
                <a:gd name="T109" fmla="*/ 138 h 330"/>
                <a:gd name="T110" fmla="*/ 298 w 334"/>
                <a:gd name="T111" fmla="*/ 138 h 330"/>
                <a:gd name="T112" fmla="*/ 298 w 334"/>
                <a:gd name="T113" fmla="*/ 138 h 330"/>
                <a:gd name="T114" fmla="*/ 298 w 334"/>
                <a:gd name="T115" fmla="*/ 138 h 330"/>
                <a:gd name="T116" fmla="*/ 325 w 334"/>
                <a:gd name="T117" fmla="*/ 236 h 330"/>
                <a:gd name="T118" fmla="*/ 326 w 334"/>
                <a:gd name="T119" fmla="*/ 310 h 330"/>
                <a:gd name="T120" fmla="*/ 323 w 334"/>
                <a:gd name="T121" fmla="*/ 323 h 330"/>
                <a:gd name="T122" fmla="*/ 275 w 334"/>
                <a:gd name="T123" fmla="*/ 313 h 330"/>
                <a:gd name="T124" fmla="*/ 213 w 334"/>
                <a:gd name="T125" fmla="*/ 30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" h="330">
                  <a:moveTo>
                    <a:pt x="333" y="283"/>
                  </a:moveTo>
                  <a:cubicBezTo>
                    <a:pt x="334" y="263"/>
                    <a:pt x="332" y="243"/>
                    <a:pt x="329" y="224"/>
                  </a:cubicBezTo>
                  <a:cubicBezTo>
                    <a:pt x="326" y="204"/>
                    <a:pt x="321" y="185"/>
                    <a:pt x="314" y="166"/>
                  </a:cubicBezTo>
                  <a:cubicBezTo>
                    <a:pt x="308" y="148"/>
                    <a:pt x="302" y="130"/>
                    <a:pt x="292" y="113"/>
                  </a:cubicBezTo>
                  <a:cubicBezTo>
                    <a:pt x="277" y="88"/>
                    <a:pt x="255" y="68"/>
                    <a:pt x="234" y="49"/>
                  </a:cubicBezTo>
                  <a:cubicBezTo>
                    <a:pt x="213" y="30"/>
                    <a:pt x="191" y="7"/>
                    <a:pt x="163" y="0"/>
                  </a:cubicBezTo>
                  <a:cubicBezTo>
                    <a:pt x="163" y="0"/>
                    <a:pt x="162" y="0"/>
                    <a:pt x="162" y="0"/>
                  </a:cubicBezTo>
                  <a:cubicBezTo>
                    <a:pt x="160" y="0"/>
                    <a:pt x="159" y="2"/>
                    <a:pt x="159" y="3"/>
                  </a:cubicBezTo>
                  <a:cubicBezTo>
                    <a:pt x="159" y="3"/>
                    <a:pt x="158" y="4"/>
                    <a:pt x="157" y="5"/>
                  </a:cubicBezTo>
                  <a:cubicBezTo>
                    <a:pt x="135" y="40"/>
                    <a:pt x="111" y="74"/>
                    <a:pt x="89" y="109"/>
                  </a:cubicBezTo>
                  <a:cubicBezTo>
                    <a:pt x="68" y="144"/>
                    <a:pt x="50" y="180"/>
                    <a:pt x="29" y="215"/>
                  </a:cubicBezTo>
                  <a:cubicBezTo>
                    <a:pt x="21" y="229"/>
                    <a:pt x="13" y="243"/>
                    <a:pt x="4" y="256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3" y="258"/>
                    <a:pt x="3" y="259"/>
                    <a:pt x="2" y="259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2" y="259"/>
                    <a:pt x="2" y="260"/>
                    <a:pt x="2" y="260"/>
                  </a:cubicBezTo>
                  <a:cubicBezTo>
                    <a:pt x="2" y="260"/>
                    <a:pt x="2" y="260"/>
                    <a:pt x="2" y="261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1" y="261"/>
                    <a:pt x="1" y="262"/>
                    <a:pt x="0" y="263"/>
                  </a:cubicBezTo>
                  <a:cubicBezTo>
                    <a:pt x="1" y="264"/>
                    <a:pt x="2" y="265"/>
                    <a:pt x="3" y="265"/>
                  </a:cubicBezTo>
                  <a:cubicBezTo>
                    <a:pt x="7" y="265"/>
                    <a:pt x="11" y="266"/>
                    <a:pt x="16" y="266"/>
                  </a:cubicBezTo>
                  <a:cubicBezTo>
                    <a:pt x="57" y="272"/>
                    <a:pt x="97" y="285"/>
                    <a:pt x="137" y="295"/>
                  </a:cubicBezTo>
                  <a:cubicBezTo>
                    <a:pt x="179" y="304"/>
                    <a:pt x="221" y="311"/>
                    <a:pt x="262" y="317"/>
                  </a:cubicBezTo>
                  <a:cubicBezTo>
                    <a:pt x="284" y="321"/>
                    <a:pt x="306" y="324"/>
                    <a:pt x="327" y="330"/>
                  </a:cubicBezTo>
                  <a:cubicBezTo>
                    <a:pt x="327" y="330"/>
                    <a:pt x="327" y="330"/>
                    <a:pt x="327" y="330"/>
                  </a:cubicBezTo>
                  <a:cubicBezTo>
                    <a:pt x="327" y="329"/>
                    <a:pt x="327" y="329"/>
                    <a:pt x="327" y="329"/>
                  </a:cubicBezTo>
                  <a:cubicBezTo>
                    <a:pt x="328" y="327"/>
                    <a:pt x="328" y="326"/>
                    <a:pt x="329" y="324"/>
                  </a:cubicBezTo>
                  <a:cubicBezTo>
                    <a:pt x="329" y="324"/>
                    <a:pt x="328" y="324"/>
                    <a:pt x="328" y="324"/>
                  </a:cubicBezTo>
                  <a:cubicBezTo>
                    <a:pt x="332" y="311"/>
                    <a:pt x="333" y="297"/>
                    <a:pt x="333" y="283"/>
                  </a:cubicBezTo>
                  <a:close/>
                  <a:moveTo>
                    <a:pt x="213" y="303"/>
                  </a:moveTo>
                  <a:cubicBezTo>
                    <a:pt x="192" y="300"/>
                    <a:pt x="171" y="296"/>
                    <a:pt x="150" y="291"/>
                  </a:cubicBezTo>
                  <a:cubicBezTo>
                    <a:pt x="129" y="287"/>
                    <a:pt x="109" y="281"/>
                    <a:pt x="88" y="276"/>
                  </a:cubicBezTo>
                  <a:cubicBezTo>
                    <a:pt x="74" y="272"/>
                    <a:pt x="60" y="269"/>
                    <a:pt x="46" y="266"/>
                  </a:cubicBezTo>
                  <a:cubicBezTo>
                    <a:pt x="34" y="263"/>
                    <a:pt x="21" y="261"/>
                    <a:pt x="9" y="260"/>
                  </a:cubicBezTo>
                  <a:cubicBezTo>
                    <a:pt x="29" y="228"/>
                    <a:pt x="47" y="196"/>
                    <a:pt x="65" y="163"/>
                  </a:cubicBezTo>
                  <a:cubicBezTo>
                    <a:pt x="85" y="127"/>
                    <a:pt x="107" y="92"/>
                    <a:pt x="129" y="58"/>
                  </a:cubicBezTo>
                  <a:cubicBezTo>
                    <a:pt x="141" y="41"/>
                    <a:pt x="152" y="25"/>
                    <a:pt x="162" y="8"/>
                  </a:cubicBezTo>
                  <a:cubicBezTo>
                    <a:pt x="163" y="7"/>
                    <a:pt x="163" y="6"/>
                    <a:pt x="163" y="6"/>
                  </a:cubicBezTo>
                  <a:cubicBezTo>
                    <a:pt x="166" y="7"/>
                    <a:pt x="168" y="7"/>
                    <a:pt x="171" y="9"/>
                  </a:cubicBezTo>
                  <a:cubicBezTo>
                    <a:pt x="181" y="13"/>
                    <a:pt x="190" y="19"/>
                    <a:pt x="198" y="25"/>
                  </a:cubicBezTo>
                  <a:cubicBezTo>
                    <a:pt x="212" y="36"/>
                    <a:pt x="225" y="49"/>
                    <a:pt x="238" y="61"/>
                  </a:cubicBezTo>
                  <a:cubicBezTo>
                    <a:pt x="252" y="73"/>
                    <a:pt x="264" y="85"/>
                    <a:pt x="276" y="100"/>
                  </a:cubicBezTo>
                  <a:cubicBezTo>
                    <a:pt x="285" y="111"/>
                    <a:pt x="292" y="124"/>
                    <a:pt x="297" y="138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8"/>
                    <a:pt x="297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311" y="170"/>
                    <a:pt x="320" y="202"/>
                    <a:pt x="325" y="236"/>
                  </a:cubicBezTo>
                  <a:cubicBezTo>
                    <a:pt x="328" y="260"/>
                    <a:pt x="329" y="285"/>
                    <a:pt x="326" y="310"/>
                  </a:cubicBezTo>
                  <a:cubicBezTo>
                    <a:pt x="325" y="314"/>
                    <a:pt x="324" y="318"/>
                    <a:pt x="323" y="323"/>
                  </a:cubicBezTo>
                  <a:cubicBezTo>
                    <a:pt x="307" y="318"/>
                    <a:pt x="291" y="316"/>
                    <a:pt x="275" y="313"/>
                  </a:cubicBezTo>
                  <a:cubicBezTo>
                    <a:pt x="254" y="310"/>
                    <a:pt x="233" y="307"/>
                    <a:pt x="213" y="30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4" name="Freeform 729"/>
            <p:cNvSpPr>
              <a:spLocks noEditPoints="1"/>
            </p:cNvSpPr>
            <p:nvPr/>
          </p:nvSpPr>
          <p:spPr bwMode="auto">
            <a:xfrm>
              <a:off x="2828" y="2218"/>
              <a:ext cx="56" cy="90"/>
            </a:xfrm>
            <a:custGeom>
              <a:avLst/>
              <a:gdLst>
                <a:gd name="T0" fmla="*/ 6 w 24"/>
                <a:gd name="T1" fmla="*/ 3 h 38"/>
                <a:gd name="T2" fmla="*/ 6 w 24"/>
                <a:gd name="T3" fmla="*/ 5 h 38"/>
                <a:gd name="T4" fmla="*/ 6 w 24"/>
                <a:gd name="T5" fmla="*/ 34 h 38"/>
                <a:gd name="T6" fmla="*/ 19 w 24"/>
                <a:gd name="T7" fmla="*/ 35 h 38"/>
                <a:gd name="T8" fmla="*/ 22 w 24"/>
                <a:gd name="T9" fmla="*/ 19 h 38"/>
                <a:gd name="T10" fmla="*/ 20 w 24"/>
                <a:gd name="T11" fmla="*/ 17 h 38"/>
                <a:gd name="T12" fmla="*/ 10 w 24"/>
                <a:gd name="T13" fmla="*/ 17 h 38"/>
                <a:gd name="T14" fmla="*/ 12 w 24"/>
                <a:gd name="T15" fmla="*/ 3 h 38"/>
                <a:gd name="T16" fmla="*/ 9 w 24"/>
                <a:gd name="T17" fmla="*/ 0 h 38"/>
                <a:gd name="T18" fmla="*/ 6 w 24"/>
                <a:gd name="T19" fmla="*/ 3 h 38"/>
                <a:gd name="T20" fmla="*/ 16 w 24"/>
                <a:gd name="T21" fmla="*/ 22 h 38"/>
                <a:gd name="T22" fmla="*/ 17 w 24"/>
                <a:gd name="T23" fmla="*/ 22 h 38"/>
                <a:gd name="T24" fmla="*/ 17 w 24"/>
                <a:gd name="T25" fmla="*/ 26 h 38"/>
                <a:gd name="T26" fmla="*/ 16 w 24"/>
                <a:gd name="T27" fmla="*/ 29 h 38"/>
                <a:gd name="T28" fmla="*/ 16 w 24"/>
                <a:gd name="T29" fmla="*/ 30 h 38"/>
                <a:gd name="T30" fmla="*/ 15 w 24"/>
                <a:gd name="T31" fmla="*/ 31 h 38"/>
                <a:gd name="T32" fmla="*/ 15 w 24"/>
                <a:gd name="T33" fmla="*/ 31 h 38"/>
                <a:gd name="T34" fmla="*/ 14 w 24"/>
                <a:gd name="T35" fmla="*/ 31 h 38"/>
                <a:gd name="T36" fmla="*/ 12 w 24"/>
                <a:gd name="T37" fmla="*/ 31 h 38"/>
                <a:gd name="T38" fmla="*/ 11 w 24"/>
                <a:gd name="T39" fmla="*/ 31 h 38"/>
                <a:gd name="T40" fmla="*/ 11 w 24"/>
                <a:gd name="T41" fmla="*/ 31 h 38"/>
                <a:gd name="T42" fmla="*/ 10 w 24"/>
                <a:gd name="T43" fmla="*/ 30 h 38"/>
                <a:gd name="T44" fmla="*/ 10 w 24"/>
                <a:gd name="T45" fmla="*/ 29 h 38"/>
                <a:gd name="T46" fmla="*/ 9 w 24"/>
                <a:gd name="T47" fmla="*/ 27 h 38"/>
                <a:gd name="T48" fmla="*/ 9 w 24"/>
                <a:gd name="T49" fmla="*/ 24 h 38"/>
                <a:gd name="T50" fmla="*/ 9 w 24"/>
                <a:gd name="T51" fmla="*/ 24 h 38"/>
                <a:gd name="T52" fmla="*/ 10 w 24"/>
                <a:gd name="T53" fmla="*/ 23 h 38"/>
                <a:gd name="T54" fmla="*/ 12 w 24"/>
                <a:gd name="T55" fmla="*/ 22 h 38"/>
                <a:gd name="T56" fmla="*/ 13 w 24"/>
                <a:gd name="T57" fmla="*/ 22 h 38"/>
                <a:gd name="T58" fmla="*/ 16 w 24"/>
                <a:gd name="T5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8">
                  <a:moveTo>
                    <a:pt x="6" y="3"/>
                  </a:moveTo>
                  <a:cubicBezTo>
                    <a:pt x="6" y="4"/>
                    <a:pt x="6" y="4"/>
                    <a:pt x="6" y="5"/>
                  </a:cubicBezTo>
                  <a:cubicBezTo>
                    <a:pt x="4" y="13"/>
                    <a:pt x="0" y="27"/>
                    <a:pt x="6" y="34"/>
                  </a:cubicBezTo>
                  <a:cubicBezTo>
                    <a:pt x="9" y="38"/>
                    <a:pt x="15" y="38"/>
                    <a:pt x="19" y="35"/>
                  </a:cubicBezTo>
                  <a:cubicBezTo>
                    <a:pt x="24" y="31"/>
                    <a:pt x="23" y="24"/>
                    <a:pt x="22" y="19"/>
                  </a:cubicBezTo>
                  <a:cubicBezTo>
                    <a:pt x="22" y="18"/>
                    <a:pt x="21" y="17"/>
                    <a:pt x="20" y="17"/>
                  </a:cubicBezTo>
                  <a:cubicBezTo>
                    <a:pt x="17" y="16"/>
                    <a:pt x="13" y="15"/>
                    <a:pt x="10" y="17"/>
                  </a:cubicBezTo>
                  <a:cubicBezTo>
                    <a:pt x="10" y="12"/>
                    <a:pt x="12" y="8"/>
                    <a:pt x="12" y="3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moveTo>
                    <a:pt x="16" y="22"/>
                  </a:moveTo>
                  <a:cubicBezTo>
                    <a:pt x="16" y="22"/>
                    <a:pt x="17" y="22"/>
                    <a:pt x="17" y="22"/>
                  </a:cubicBezTo>
                  <a:cubicBezTo>
                    <a:pt x="17" y="23"/>
                    <a:pt x="17" y="25"/>
                    <a:pt x="17" y="26"/>
                  </a:cubicBezTo>
                  <a:cubicBezTo>
                    <a:pt x="17" y="27"/>
                    <a:pt x="17" y="28"/>
                    <a:pt x="16" y="29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2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0" y="30"/>
                    <a:pt x="10" y="30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9" y="29"/>
                    <a:pt x="9" y="28"/>
                    <a:pt x="9" y="27"/>
                  </a:cubicBezTo>
                  <a:cubicBezTo>
                    <a:pt x="9" y="26"/>
                    <a:pt x="9" y="25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1" y="23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5" y="22"/>
                    <a:pt x="16" y="22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5" name="Freeform 730"/>
            <p:cNvSpPr/>
            <p:nvPr/>
          </p:nvSpPr>
          <p:spPr bwMode="auto">
            <a:xfrm>
              <a:off x="2989" y="2197"/>
              <a:ext cx="59" cy="135"/>
            </a:xfrm>
            <a:custGeom>
              <a:avLst/>
              <a:gdLst>
                <a:gd name="T0" fmla="*/ 19 w 25"/>
                <a:gd name="T1" fmla="*/ 2 h 57"/>
                <a:gd name="T2" fmla="*/ 1 w 25"/>
                <a:gd name="T3" fmla="*/ 52 h 57"/>
                <a:gd name="T4" fmla="*/ 7 w 25"/>
                <a:gd name="T5" fmla="*/ 54 h 57"/>
                <a:gd name="T6" fmla="*/ 25 w 25"/>
                <a:gd name="T7" fmla="*/ 3 h 57"/>
                <a:gd name="T8" fmla="*/ 22 w 25"/>
                <a:gd name="T9" fmla="*/ 0 h 57"/>
                <a:gd name="T10" fmla="*/ 19 w 25"/>
                <a:gd name="T11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7">
                  <a:moveTo>
                    <a:pt x="19" y="2"/>
                  </a:moveTo>
                  <a:cubicBezTo>
                    <a:pt x="15" y="19"/>
                    <a:pt x="8" y="36"/>
                    <a:pt x="1" y="52"/>
                  </a:cubicBezTo>
                  <a:cubicBezTo>
                    <a:pt x="0" y="56"/>
                    <a:pt x="6" y="57"/>
                    <a:pt x="7" y="54"/>
                  </a:cubicBezTo>
                  <a:cubicBezTo>
                    <a:pt x="13" y="37"/>
                    <a:pt x="21" y="21"/>
                    <a:pt x="25" y="3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0" y="0"/>
                    <a:pt x="19" y="0"/>
                    <a:pt x="19" y="2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6" name="Freeform 731"/>
            <p:cNvSpPr/>
            <p:nvPr/>
          </p:nvSpPr>
          <p:spPr bwMode="auto">
            <a:xfrm>
              <a:off x="2991" y="2232"/>
              <a:ext cx="19" cy="15"/>
            </a:xfrm>
            <a:custGeom>
              <a:avLst/>
              <a:gdLst>
                <a:gd name="T0" fmla="*/ 4 w 8"/>
                <a:gd name="T1" fmla="*/ 6 h 6"/>
                <a:gd name="T2" fmla="*/ 4 w 8"/>
                <a:gd name="T3" fmla="*/ 0 h 6"/>
                <a:gd name="T4" fmla="*/ 4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cubicBezTo>
                    <a:pt x="8" y="6"/>
                    <a:pt x="8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7" name="Freeform 732"/>
            <p:cNvSpPr/>
            <p:nvPr/>
          </p:nvSpPr>
          <p:spPr bwMode="auto">
            <a:xfrm>
              <a:off x="3027" y="2273"/>
              <a:ext cx="16" cy="14"/>
            </a:xfrm>
            <a:custGeom>
              <a:avLst/>
              <a:gdLst>
                <a:gd name="T0" fmla="*/ 4 w 7"/>
                <a:gd name="T1" fmla="*/ 6 h 6"/>
                <a:gd name="T2" fmla="*/ 4 w 7"/>
                <a:gd name="T3" fmla="*/ 0 h 6"/>
                <a:gd name="T4" fmla="*/ 4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7" y="6"/>
                    <a:pt x="7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8" name="Freeform 733"/>
            <p:cNvSpPr/>
            <p:nvPr/>
          </p:nvSpPr>
          <p:spPr bwMode="auto">
            <a:xfrm>
              <a:off x="4592" y="2021"/>
              <a:ext cx="71" cy="90"/>
            </a:xfrm>
            <a:custGeom>
              <a:avLst/>
              <a:gdLst>
                <a:gd name="T0" fmla="*/ 7 w 30"/>
                <a:gd name="T1" fmla="*/ 3 h 38"/>
                <a:gd name="T2" fmla="*/ 0 w 30"/>
                <a:gd name="T3" fmla="*/ 19 h 38"/>
                <a:gd name="T4" fmla="*/ 6 w 30"/>
                <a:gd name="T5" fmla="*/ 19 h 38"/>
                <a:gd name="T6" fmla="*/ 6 w 30"/>
                <a:gd name="T7" fmla="*/ 18 h 38"/>
                <a:gd name="T8" fmla="*/ 8 w 30"/>
                <a:gd name="T9" fmla="*/ 12 h 38"/>
                <a:gd name="T10" fmla="*/ 9 w 30"/>
                <a:gd name="T11" fmla="*/ 9 h 38"/>
                <a:gd name="T12" fmla="*/ 11 w 30"/>
                <a:gd name="T13" fmla="*/ 8 h 38"/>
                <a:gd name="T14" fmla="*/ 13 w 30"/>
                <a:gd name="T15" fmla="*/ 7 h 38"/>
                <a:gd name="T16" fmla="*/ 15 w 30"/>
                <a:gd name="T17" fmla="*/ 6 h 38"/>
                <a:gd name="T18" fmla="*/ 18 w 30"/>
                <a:gd name="T19" fmla="*/ 6 h 38"/>
                <a:gd name="T20" fmla="*/ 20 w 30"/>
                <a:gd name="T21" fmla="*/ 6 h 38"/>
                <a:gd name="T22" fmla="*/ 20 w 30"/>
                <a:gd name="T23" fmla="*/ 7 h 38"/>
                <a:gd name="T24" fmla="*/ 20 w 30"/>
                <a:gd name="T25" fmla="*/ 13 h 38"/>
                <a:gd name="T26" fmla="*/ 18 w 30"/>
                <a:gd name="T27" fmla="*/ 19 h 38"/>
                <a:gd name="T28" fmla="*/ 11 w 30"/>
                <a:gd name="T29" fmla="*/ 31 h 38"/>
                <a:gd name="T30" fmla="*/ 10 w 30"/>
                <a:gd name="T31" fmla="*/ 32 h 38"/>
                <a:gd name="T32" fmla="*/ 12 w 30"/>
                <a:gd name="T33" fmla="*/ 37 h 38"/>
                <a:gd name="T34" fmla="*/ 26 w 30"/>
                <a:gd name="T35" fmla="*/ 37 h 38"/>
                <a:gd name="T36" fmla="*/ 25 w 30"/>
                <a:gd name="T37" fmla="*/ 31 h 38"/>
                <a:gd name="T38" fmla="*/ 24 w 30"/>
                <a:gd name="T39" fmla="*/ 32 h 38"/>
                <a:gd name="T40" fmla="*/ 17 w 30"/>
                <a:gd name="T41" fmla="*/ 32 h 38"/>
                <a:gd name="T42" fmla="*/ 25 w 30"/>
                <a:gd name="T43" fmla="*/ 3 h 38"/>
                <a:gd name="T44" fmla="*/ 23 w 30"/>
                <a:gd name="T45" fmla="*/ 1 h 38"/>
                <a:gd name="T46" fmla="*/ 16 w 30"/>
                <a:gd name="T47" fmla="*/ 0 h 38"/>
                <a:gd name="T48" fmla="*/ 7 w 30"/>
                <a:gd name="T4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8">
                  <a:moveTo>
                    <a:pt x="7" y="3"/>
                  </a:moveTo>
                  <a:cubicBezTo>
                    <a:pt x="2" y="7"/>
                    <a:pt x="1" y="13"/>
                    <a:pt x="0" y="19"/>
                  </a:cubicBezTo>
                  <a:cubicBezTo>
                    <a:pt x="0" y="23"/>
                    <a:pt x="6" y="23"/>
                    <a:pt x="6" y="19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7" y="16"/>
                    <a:pt x="7" y="14"/>
                    <a:pt x="8" y="12"/>
                  </a:cubicBezTo>
                  <a:cubicBezTo>
                    <a:pt x="8" y="11"/>
                    <a:pt x="9" y="10"/>
                    <a:pt x="9" y="9"/>
                  </a:cubicBezTo>
                  <a:cubicBezTo>
                    <a:pt x="10" y="9"/>
                    <a:pt x="10" y="8"/>
                    <a:pt x="11" y="8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6" y="6"/>
                    <a:pt x="17" y="6"/>
                    <a:pt x="18" y="6"/>
                  </a:cubicBezTo>
                  <a:cubicBezTo>
                    <a:pt x="19" y="6"/>
                    <a:pt x="19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11"/>
                    <a:pt x="20" y="13"/>
                  </a:cubicBezTo>
                  <a:cubicBezTo>
                    <a:pt x="19" y="15"/>
                    <a:pt x="19" y="17"/>
                    <a:pt x="18" y="19"/>
                  </a:cubicBezTo>
                  <a:cubicBezTo>
                    <a:pt x="16" y="23"/>
                    <a:pt x="13" y="27"/>
                    <a:pt x="11" y="31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8" y="34"/>
                    <a:pt x="9" y="37"/>
                    <a:pt x="12" y="37"/>
                  </a:cubicBezTo>
                  <a:cubicBezTo>
                    <a:pt x="17" y="37"/>
                    <a:pt x="21" y="38"/>
                    <a:pt x="26" y="37"/>
                  </a:cubicBezTo>
                  <a:cubicBezTo>
                    <a:pt x="30" y="37"/>
                    <a:pt x="28" y="31"/>
                    <a:pt x="25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2"/>
                    <a:pt x="20" y="32"/>
                    <a:pt x="17" y="32"/>
                  </a:cubicBezTo>
                  <a:cubicBezTo>
                    <a:pt x="23" y="23"/>
                    <a:pt x="28" y="14"/>
                    <a:pt x="25" y="3"/>
                  </a:cubicBezTo>
                  <a:cubicBezTo>
                    <a:pt x="25" y="2"/>
                    <a:pt x="24" y="1"/>
                    <a:pt x="23" y="1"/>
                  </a:cubicBezTo>
                  <a:cubicBezTo>
                    <a:pt x="21" y="0"/>
                    <a:pt x="19" y="0"/>
                    <a:pt x="16" y="0"/>
                  </a:cubicBezTo>
                  <a:cubicBezTo>
                    <a:pt x="13" y="0"/>
                    <a:pt x="10" y="1"/>
                    <a:pt x="7" y="3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9" name="Freeform 734"/>
            <p:cNvSpPr/>
            <p:nvPr/>
          </p:nvSpPr>
          <p:spPr bwMode="auto">
            <a:xfrm>
              <a:off x="4750" y="2059"/>
              <a:ext cx="8" cy="29"/>
            </a:xfrm>
            <a:custGeom>
              <a:avLst/>
              <a:gdLst>
                <a:gd name="T0" fmla="*/ 1 w 3"/>
                <a:gd name="T1" fmla="*/ 12 h 12"/>
                <a:gd name="T2" fmla="*/ 1 w 3"/>
                <a:gd name="T3" fmla="*/ 1 h 12"/>
                <a:gd name="T4" fmla="*/ 0 w 3"/>
                <a:gd name="T5" fmla="*/ 0 h 12"/>
                <a:gd name="T6" fmla="*/ 1 w 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9"/>
                    <a:pt x="3" y="6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0" name="Freeform 735"/>
            <p:cNvSpPr>
              <a:spLocks noEditPoints="1"/>
            </p:cNvSpPr>
            <p:nvPr/>
          </p:nvSpPr>
          <p:spPr bwMode="auto">
            <a:xfrm>
              <a:off x="4781" y="1986"/>
              <a:ext cx="55" cy="130"/>
            </a:xfrm>
            <a:custGeom>
              <a:avLst/>
              <a:gdLst>
                <a:gd name="T0" fmla="*/ 16 w 23"/>
                <a:gd name="T1" fmla="*/ 2 h 55"/>
                <a:gd name="T2" fmla="*/ 3 w 23"/>
                <a:gd name="T3" fmla="*/ 45 h 55"/>
                <a:gd name="T4" fmla="*/ 2 w 23"/>
                <a:gd name="T5" fmla="*/ 48 h 55"/>
                <a:gd name="T6" fmla="*/ 7 w 23"/>
                <a:gd name="T7" fmla="*/ 51 h 55"/>
                <a:gd name="T8" fmla="*/ 22 w 23"/>
                <a:gd name="T9" fmla="*/ 4 h 55"/>
                <a:gd name="T10" fmla="*/ 19 w 23"/>
                <a:gd name="T11" fmla="*/ 0 h 55"/>
                <a:gd name="T12" fmla="*/ 16 w 23"/>
                <a:gd name="T13" fmla="*/ 2 h 55"/>
                <a:gd name="T14" fmla="*/ 3 w 23"/>
                <a:gd name="T15" fmla="*/ 45 h 55"/>
                <a:gd name="T16" fmla="*/ 3 w 23"/>
                <a:gd name="T17" fmla="*/ 45 h 55"/>
                <a:gd name="T18" fmla="*/ 3 w 23"/>
                <a:gd name="T1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55">
                  <a:moveTo>
                    <a:pt x="16" y="2"/>
                  </a:moveTo>
                  <a:cubicBezTo>
                    <a:pt x="12" y="16"/>
                    <a:pt x="9" y="31"/>
                    <a:pt x="3" y="45"/>
                  </a:cubicBezTo>
                  <a:cubicBezTo>
                    <a:pt x="3" y="46"/>
                    <a:pt x="2" y="47"/>
                    <a:pt x="2" y="48"/>
                  </a:cubicBezTo>
                  <a:cubicBezTo>
                    <a:pt x="0" y="52"/>
                    <a:pt x="5" y="55"/>
                    <a:pt x="7" y="51"/>
                  </a:cubicBezTo>
                  <a:cubicBezTo>
                    <a:pt x="14" y="36"/>
                    <a:pt x="17" y="20"/>
                    <a:pt x="22" y="4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8" y="0"/>
                    <a:pt x="17" y="1"/>
                    <a:pt x="16" y="2"/>
                  </a:cubicBezTo>
                  <a:moveTo>
                    <a:pt x="3" y="45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1" name="Freeform 736"/>
            <p:cNvSpPr/>
            <p:nvPr/>
          </p:nvSpPr>
          <p:spPr bwMode="auto">
            <a:xfrm>
              <a:off x="4777" y="2019"/>
              <a:ext cx="18" cy="14"/>
            </a:xfrm>
            <a:custGeom>
              <a:avLst/>
              <a:gdLst>
                <a:gd name="T0" fmla="*/ 4 w 8"/>
                <a:gd name="T1" fmla="*/ 6 h 6"/>
                <a:gd name="T2" fmla="*/ 4 w 8"/>
                <a:gd name="T3" fmla="*/ 0 h 6"/>
                <a:gd name="T4" fmla="*/ 4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cubicBezTo>
                    <a:pt x="8" y="6"/>
                    <a:pt x="8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2" name="Freeform 737"/>
            <p:cNvSpPr/>
            <p:nvPr/>
          </p:nvSpPr>
          <p:spPr bwMode="auto">
            <a:xfrm>
              <a:off x="4829" y="2069"/>
              <a:ext cx="19" cy="14"/>
            </a:xfrm>
            <a:custGeom>
              <a:avLst/>
              <a:gdLst>
                <a:gd name="T0" fmla="*/ 4 w 8"/>
                <a:gd name="T1" fmla="*/ 6 h 6"/>
                <a:gd name="T2" fmla="*/ 4 w 8"/>
                <a:gd name="T3" fmla="*/ 0 h 6"/>
                <a:gd name="T4" fmla="*/ 4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cubicBezTo>
                    <a:pt x="8" y="6"/>
                    <a:pt x="8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3" name="Freeform 738"/>
            <p:cNvSpPr/>
            <p:nvPr/>
          </p:nvSpPr>
          <p:spPr bwMode="auto">
            <a:xfrm>
              <a:off x="4343" y="2925"/>
              <a:ext cx="14" cy="95"/>
            </a:xfrm>
            <a:custGeom>
              <a:avLst/>
              <a:gdLst>
                <a:gd name="T0" fmla="*/ 0 w 6"/>
                <a:gd name="T1" fmla="*/ 2 h 40"/>
                <a:gd name="T2" fmla="*/ 0 w 6"/>
                <a:gd name="T3" fmla="*/ 36 h 40"/>
                <a:gd name="T4" fmla="*/ 6 w 6"/>
                <a:gd name="T5" fmla="*/ 36 h 40"/>
                <a:gd name="T6" fmla="*/ 6 w 6"/>
                <a:gd name="T7" fmla="*/ 2 h 40"/>
                <a:gd name="T8" fmla="*/ 3 w 6"/>
                <a:gd name="T9" fmla="*/ 0 h 40"/>
                <a:gd name="T10" fmla="*/ 0 w 6"/>
                <a:gd name="T1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0">
                  <a:moveTo>
                    <a:pt x="0" y="2"/>
                  </a:moveTo>
                  <a:cubicBezTo>
                    <a:pt x="0" y="14"/>
                    <a:pt x="1" y="25"/>
                    <a:pt x="0" y="36"/>
                  </a:cubicBezTo>
                  <a:cubicBezTo>
                    <a:pt x="0" y="40"/>
                    <a:pt x="6" y="40"/>
                    <a:pt x="6" y="36"/>
                  </a:cubicBezTo>
                  <a:cubicBezTo>
                    <a:pt x="6" y="25"/>
                    <a:pt x="6" y="14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4" name="Freeform 739"/>
            <p:cNvSpPr/>
            <p:nvPr/>
          </p:nvSpPr>
          <p:spPr bwMode="auto">
            <a:xfrm>
              <a:off x="4326" y="2922"/>
              <a:ext cx="36" cy="55"/>
            </a:xfrm>
            <a:custGeom>
              <a:avLst/>
              <a:gdLst>
                <a:gd name="T0" fmla="*/ 10 w 15"/>
                <a:gd name="T1" fmla="*/ 1 h 23"/>
                <a:gd name="T2" fmla="*/ 6 w 15"/>
                <a:gd name="T3" fmla="*/ 8 h 23"/>
                <a:gd name="T4" fmla="*/ 2 w 15"/>
                <a:gd name="T5" fmla="*/ 16 h 23"/>
                <a:gd name="T6" fmla="*/ 7 w 15"/>
                <a:gd name="T7" fmla="*/ 19 h 23"/>
                <a:gd name="T8" fmla="*/ 14 w 15"/>
                <a:gd name="T9" fmla="*/ 5 h 23"/>
                <a:gd name="T10" fmla="*/ 15 w 15"/>
                <a:gd name="T11" fmla="*/ 4 h 23"/>
                <a:gd name="T12" fmla="*/ 15 w 15"/>
                <a:gd name="T13" fmla="*/ 1 h 23"/>
                <a:gd name="T14" fmla="*/ 12 w 15"/>
                <a:gd name="T15" fmla="*/ 0 h 23"/>
                <a:gd name="T16" fmla="*/ 10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0" y="1"/>
                  </a:moveTo>
                  <a:cubicBezTo>
                    <a:pt x="8" y="3"/>
                    <a:pt x="7" y="6"/>
                    <a:pt x="6" y="8"/>
                  </a:cubicBezTo>
                  <a:cubicBezTo>
                    <a:pt x="5" y="11"/>
                    <a:pt x="3" y="14"/>
                    <a:pt x="2" y="16"/>
                  </a:cubicBezTo>
                  <a:cubicBezTo>
                    <a:pt x="0" y="20"/>
                    <a:pt x="5" y="23"/>
                    <a:pt x="7" y="19"/>
                  </a:cubicBezTo>
                  <a:cubicBezTo>
                    <a:pt x="9" y="15"/>
                    <a:pt x="11" y="10"/>
                    <a:pt x="14" y="5"/>
                  </a:cubicBezTo>
                  <a:cubicBezTo>
                    <a:pt x="14" y="5"/>
                    <a:pt x="14" y="5"/>
                    <a:pt x="15" y="4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0" y="0"/>
                    <a:pt x="10" y="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5" name="Freeform 740"/>
            <p:cNvSpPr/>
            <p:nvPr/>
          </p:nvSpPr>
          <p:spPr bwMode="auto">
            <a:xfrm>
              <a:off x="4509" y="2887"/>
              <a:ext cx="85" cy="168"/>
            </a:xfrm>
            <a:custGeom>
              <a:avLst/>
              <a:gdLst>
                <a:gd name="T0" fmla="*/ 30 w 36"/>
                <a:gd name="T1" fmla="*/ 2 h 71"/>
                <a:gd name="T2" fmla="*/ 20 w 36"/>
                <a:gd name="T3" fmla="*/ 35 h 71"/>
                <a:gd name="T4" fmla="*/ 6 w 36"/>
                <a:gd name="T5" fmla="*/ 60 h 71"/>
                <a:gd name="T6" fmla="*/ 2 w 36"/>
                <a:gd name="T7" fmla="*/ 64 h 71"/>
                <a:gd name="T8" fmla="*/ 6 w 36"/>
                <a:gd name="T9" fmla="*/ 68 h 71"/>
                <a:gd name="T10" fmla="*/ 35 w 36"/>
                <a:gd name="T11" fmla="*/ 4 h 71"/>
                <a:gd name="T12" fmla="*/ 32 w 36"/>
                <a:gd name="T13" fmla="*/ 0 h 71"/>
                <a:gd name="T14" fmla="*/ 30 w 36"/>
                <a:gd name="T15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71">
                  <a:moveTo>
                    <a:pt x="30" y="2"/>
                  </a:moveTo>
                  <a:cubicBezTo>
                    <a:pt x="28" y="13"/>
                    <a:pt x="24" y="24"/>
                    <a:pt x="20" y="35"/>
                  </a:cubicBezTo>
                  <a:cubicBezTo>
                    <a:pt x="16" y="44"/>
                    <a:pt x="12" y="52"/>
                    <a:pt x="6" y="60"/>
                  </a:cubicBezTo>
                  <a:cubicBezTo>
                    <a:pt x="5" y="61"/>
                    <a:pt x="4" y="63"/>
                    <a:pt x="2" y="64"/>
                  </a:cubicBezTo>
                  <a:cubicBezTo>
                    <a:pt x="0" y="67"/>
                    <a:pt x="4" y="71"/>
                    <a:pt x="6" y="68"/>
                  </a:cubicBezTo>
                  <a:cubicBezTo>
                    <a:pt x="22" y="51"/>
                    <a:pt x="31" y="26"/>
                    <a:pt x="35" y="4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31" y="0"/>
                    <a:pt x="30" y="1"/>
                    <a:pt x="30" y="2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6" name="Freeform 741"/>
            <p:cNvSpPr/>
            <p:nvPr/>
          </p:nvSpPr>
          <p:spPr bwMode="auto">
            <a:xfrm>
              <a:off x="4528" y="2944"/>
              <a:ext cx="19" cy="14"/>
            </a:xfrm>
            <a:custGeom>
              <a:avLst/>
              <a:gdLst>
                <a:gd name="T0" fmla="*/ 4 w 8"/>
                <a:gd name="T1" fmla="*/ 6 h 6"/>
                <a:gd name="T2" fmla="*/ 4 w 8"/>
                <a:gd name="T3" fmla="*/ 0 h 6"/>
                <a:gd name="T4" fmla="*/ 4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cubicBezTo>
                    <a:pt x="8" y="6"/>
                    <a:pt x="8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7" name="Freeform 742"/>
            <p:cNvSpPr/>
            <p:nvPr/>
          </p:nvSpPr>
          <p:spPr bwMode="auto">
            <a:xfrm>
              <a:off x="4575" y="3013"/>
              <a:ext cx="19" cy="14"/>
            </a:xfrm>
            <a:custGeom>
              <a:avLst/>
              <a:gdLst>
                <a:gd name="T0" fmla="*/ 4 w 8"/>
                <a:gd name="T1" fmla="*/ 6 h 6"/>
                <a:gd name="T2" fmla="*/ 4 w 8"/>
                <a:gd name="T3" fmla="*/ 0 h 6"/>
                <a:gd name="T4" fmla="*/ 4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cubicBezTo>
                    <a:pt x="8" y="6"/>
                    <a:pt x="8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8" name="Freeform 743"/>
            <p:cNvSpPr/>
            <p:nvPr/>
          </p:nvSpPr>
          <p:spPr bwMode="auto">
            <a:xfrm>
              <a:off x="3966" y="28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9" name="Freeform 744"/>
            <p:cNvSpPr/>
            <p:nvPr/>
          </p:nvSpPr>
          <p:spPr bwMode="auto">
            <a:xfrm>
              <a:off x="3759" y="2353"/>
              <a:ext cx="102" cy="71"/>
            </a:xfrm>
            <a:custGeom>
              <a:avLst/>
              <a:gdLst>
                <a:gd name="T0" fmla="*/ 36 w 43"/>
                <a:gd name="T1" fmla="*/ 1 h 30"/>
                <a:gd name="T2" fmla="*/ 29 w 43"/>
                <a:gd name="T3" fmla="*/ 7 h 30"/>
                <a:gd name="T4" fmla="*/ 4 w 43"/>
                <a:gd name="T5" fmla="*/ 22 h 30"/>
                <a:gd name="T6" fmla="*/ 3 w 43"/>
                <a:gd name="T7" fmla="*/ 23 h 30"/>
                <a:gd name="T8" fmla="*/ 5 w 43"/>
                <a:gd name="T9" fmla="*/ 28 h 30"/>
                <a:gd name="T10" fmla="*/ 41 w 43"/>
                <a:gd name="T11" fmla="*/ 5 h 30"/>
                <a:gd name="T12" fmla="*/ 38 w 43"/>
                <a:gd name="T13" fmla="*/ 0 h 30"/>
                <a:gd name="T14" fmla="*/ 36 w 43"/>
                <a:gd name="T1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0">
                  <a:moveTo>
                    <a:pt x="36" y="1"/>
                  </a:moveTo>
                  <a:cubicBezTo>
                    <a:pt x="34" y="3"/>
                    <a:pt x="32" y="5"/>
                    <a:pt x="29" y="7"/>
                  </a:cubicBezTo>
                  <a:cubicBezTo>
                    <a:pt x="21" y="13"/>
                    <a:pt x="13" y="19"/>
                    <a:pt x="4" y="22"/>
                  </a:cubicBezTo>
                  <a:cubicBezTo>
                    <a:pt x="4" y="23"/>
                    <a:pt x="4" y="23"/>
                    <a:pt x="3" y="23"/>
                  </a:cubicBezTo>
                  <a:cubicBezTo>
                    <a:pt x="0" y="24"/>
                    <a:pt x="1" y="30"/>
                    <a:pt x="5" y="28"/>
                  </a:cubicBezTo>
                  <a:cubicBezTo>
                    <a:pt x="18" y="23"/>
                    <a:pt x="30" y="15"/>
                    <a:pt x="41" y="5"/>
                  </a:cubicBezTo>
                  <a:cubicBezTo>
                    <a:pt x="43" y="3"/>
                    <a:pt x="41" y="0"/>
                    <a:pt x="38" y="0"/>
                  </a:cubicBezTo>
                  <a:cubicBezTo>
                    <a:pt x="38" y="0"/>
                    <a:pt x="37" y="0"/>
                    <a:pt x="36" y="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0" name="Freeform 745"/>
            <p:cNvSpPr/>
            <p:nvPr/>
          </p:nvSpPr>
          <p:spPr bwMode="auto">
            <a:xfrm>
              <a:off x="3774" y="2394"/>
              <a:ext cx="189" cy="111"/>
            </a:xfrm>
            <a:custGeom>
              <a:avLst/>
              <a:gdLst>
                <a:gd name="T0" fmla="*/ 75 w 80"/>
                <a:gd name="T1" fmla="*/ 1 h 47"/>
                <a:gd name="T2" fmla="*/ 4 w 80"/>
                <a:gd name="T3" fmla="*/ 40 h 47"/>
                <a:gd name="T4" fmla="*/ 7 w 80"/>
                <a:gd name="T5" fmla="*/ 45 h 47"/>
                <a:gd name="T6" fmla="*/ 78 w 80"/>
                <a:gd name="T7" fmla="*/ 6 h 47"/>
                <a:gd name="T8" fmla="*/ 76 w 80"/>
                <a:gd name="T9" fmla="*/ 0 h 47"/>
                <a:gd name="T10" fmla="*/ 75 w 80"/>
                <a:gd name="T11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7">
                  <a:moveTo>
                    <a:pt x="75" y="1"/>
                  </a:moveTo>
                  <a:cubicBezTo>
                    <a:pt x="53" y="17"/>
                    <a:pt x="28" y="28"/>
                    <a:pt x="4" y="40"/>
                  </a:cubicBezTo>
                  <a:cubicBezTo>
                    <a:pt x="0" y="42"/>
                    <a:pt x="3" y="47"/>
                    <a:pt x="7" y="45"/>
                  </a:cubicBezTo>
                  <a:cubicBezTo>
                    <a:pt x="31" y="33"/>
                    <a:pt x="56" y="22"/>
                    <a:pt x="78" y="6"/>
                  </a:cubicBezTo>
                  <a:cubicBezTo>
                    <a:pt x="80" y="4"/>
                    <a:pt x="79" y="0"/>
                    <a:pt x="76" y="0"/>
                  </a:cubicBezTo>
                  <a:cubicBezTo>
                    <a:pt x="76" y="0"/>
                    <a:pt x="75" y="1"/>
                    <a:pt x="75" y="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1" name="Freeform 746"/>
            <p:cNvSpPr/>
            <p:nvPr/>
          </p:nvSpPr>
          <p:spPr bwMode="auto">
            <a:xfrm>
              <a:off x="3802" y="2460"/>
              <a:ext cx="339" cy="138"/>
            </a:xfrm>
            <a:custGeom>
              <a:avLst/>
              <a:gdLst>
                <a:gd name="T0" fmla="*/ 137 w 143"/>
                <a:gd name="T1" fmla="*/ 1 h 58"/>
                <a:gd name="T2" fmla="*/ 136 w 143"/>
                <a:gd name="T3" fmla="*/ 2 h 58"/>
                <a:gd name="T4" fmla="*/ 126 w 143"/>
                <a:gd name="T5" fmla="*/ 7 h 58"/>
                <a:gd name="T6" fmla="*/ 102 w 143"/>
                <a:gd name="T7" fmla="*/ 15 h 58"/>
                <a:gd name="T8" fmla="*/ 70 w 143"/>
                <a:gd name="T9" fmla="*/ 27 h 58"/>
                <a:gd name="T10" fmla="*/ 3 w 143"/>
                <a:gd name="T11" fmla="*/ 51 h 58"/>
                <a:gd name="T12" fmla="*/ 5 w 143"/>
                <a:gd name="T13" fmla="*/ 57 h 58"/>
                <a:gd name="T14" fmla="*/ 82 w 143"/>
                <a:gd name="T15" fmla="*/ 29 h 58"/>
                <a:gd name="T16" fmla="*/ 116 w 143"/>
                <a:gd name="T17" fmla="*/ 17 h 58"/>
                <a:gd name="T18" fmla="*/ 141 w 143"/>
                <a:gd name="T19" fmla="*/ 5 h 58"/>
                <a:gd name="T20" fmla="*/ 139 w 143"/>
                <a:gd name="T21" fmla="*/ 0 h 58"/>
                <a:gd name="T22" fmla="*/ 137 w 143"/>
                <a:gd name="T2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58">
                  <a:moveTo>
                    <a:pt x="137" y="1"/>
                  </a:moveTo>
                  <a:cubicBezTo>
                    <a:pt x="137" y="1"/>
                    <a:pt x="136" y="1"/>
                    <a:pt x="136" y="2"/>
                  </a:cubicBezTo>
                  <a:cubicBezTo>
                    <a:pt x="133" y="4"/>
                    <a:pt x="130" y="5"/>
                    <a:pt x="126" y="7"/>
                  </a:cubicBezTo>
                  <a:cubicBezTo>
                    <a:pt x="118" y="10"/>
                    <a:pt x="110" y="12"/>
                    <a:pt x="102" y="15"/>
                  </a:cubicBezTo>
                  <a:cubicBezTo>
                    <a:pt x="91" y="19"/>
                    <a:pt x="81" y="23"/>
                    <a:pt x="70" y="27"/>
                  </a:cubicBezTo>
                  <a:cubicBezTo>
                    <a:pt x="48" y="35"/>
                    <a:pt x="25" y="43"/>
                    <a:pt x="3" y="51"/>
                  </a:cubicBezTo>
                  <a:cubicBezTo>
                    <a:pt x="0" y="53"/>
                    <a:pt x="1" y="58"/>
                    <a:pt x="5" y="57"/>
                  </a:cubicBezTo>
                  <a:cubicBezTo>
                    <a:pt x="31" y="48"/>
                    <a:pt x="56" y="38"/>
                    <a:pt x="82" y="29"/>
                  </a:cubicBezTo>
                  <a:cubicBezTo>
                    <a:pt x="93" y="25"/>
                    <a:pt x="104" y="21"/>
                    <a:pt x="116" y="17"/>
                  </a:cubicBezTo>
                  <a:cubicBezTo>
                    <a:pt x="124" y="14"/>
                    <a:pt x="134" y="11"/>
                    <a:pt x="141" y="5"/>
                  </a:cubicBezTo>
                  <a:cubicBezTo>
                    <a:pt x="143" y="3"/>
                    <a:pt x="141" y="0"/>
                    <a:pt x="139" y="0"/>
                  </a:cubicBezTo>
                  <a:cubicBezTo>
                    <a:pt x="138" y="0"/>
                    <a:pt x="138" y="0"/>
                    <a:pt x="137" y="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2" name="Freeform 747"/>
            <p:cNvSpPr/>
            <p:nvPr/>
          </p:nvSpPr>
          <p:spPr bwMode="auto">
            <a:xfrm>
              <a:off x="3835" y="2519"/>
              <a:ext cx="491" cy="199"/>
            </a:xfrm>
            <a:custGeom>
              <a:avLst/>
              <a:gdLst>
                <a:gd name="T0" fmla="*/ 183 w 207"/>
                <a:gd name="T1" fmla="*/ 8 h 84"/>
                <a:gd name="T2" fmla="*/ 184 w 207"/>
                <a:gd name="T3" fmla="*/ 8 h 84"/>
                <a:gd name="T4" fmla="*/ 3 w 207"/>
                <a:gd name="T5" fmla="*/ 77 h 84"/>
                <a:gd name="T6" fmla="*/ 5 w 207"/>
                <a:gd name="T7" fmla="*/ 83 h 84"/>
                <a:gd name="T8" fmla="*/ 206 w 207"/>
                <a:gd name="T9" fmla="*/ 4 h 84"/>
                <a:gd name="T10" fmla="*/ 207 w 207"/>
                <a:gd name="T11" fmla="*/ 3 h 84"/>
                <a:gd name="T12" fmla="*/ 201 w 207"/>
                <a:gd name="T13" fmla="*/ 0 h 84"/>
                <a:gd name="T14" fmla="*/ 201 w 207"/>
                <a:gd name="T15" fmla="*/ 0 h 84"/>
                <a:gd name="T16" fmla="*/ 183 w 207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84">
                  <a:moveTo>
                    <a:pt x="183" y="8"/>
                  </a:moveTo>
                  <a:cubicBezTo>
                    <a:pt x="183" y="8"/>
                    <a:pt x="183" y="8"/>
                    <a:pt x="184" y="8"/>
                  </a:cubicBezTo>
                  <a:cubicBezTo>
                    <a:pt x="124" y="33"/>
                    <a:pt x="62" y="52"/>
                    <a:pt x="3" y="77"/>
                  </a:cubicBezTo>
                  <a:cubicBezTo>
                    <a:pt x="0" y="79"/>
                    <a:pt x="1" y="84"/>
                    <a:pt x="5" y="83"/>
                  </a:cubicBezTo>
                  <a:cubicBezTo>
                    <a:pt x="71" y="55"/>
                    <a:pt x="140" y="34"/>
                    <a:pt x="206" y="4"/>
                  </a:cubicBezTo>
                  <a:cubicBezTo>
                    <a:pt x="207" y="4"/>
                    <a:pt x="207" y="3"/>
                    <a:pt x="207" y="3"/>
                  </a:cubicBezTo>
                  <a:cubicBezTo>
                    <a:pt x="205" y="2"/>
                    <a:pt x="203" y="1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95" y="3"/>
                    <a:pt x="189" y="5"/>
                    <a:pt x="183" y="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3" name="Freeform 748"/>
            <p:cNvSpPr/>
            <p:nvPr/>
          </p:nvSpPr>
          <p:spPr bwMode="auto">
            <a:xfrm>
              <a:off x="3866" y="2564"/>
              <a:ext cx="602" cy="287"/>
            </a:xfrm>
            <a:custGeom>
              <a:avLst/>
              <a:gdLst>
                <a:gd name="T0" fmla="*/ 206 w 254"/>
                <a:gd name="T1" fmla="*/ 18 h 121"/>
                <a:gd name="T2" fmla="*/ 160 w 254"/>
                <a:gd name="T3" fmla="*/ 43 h 121"/>
                <a:gd name="T4" fmla="*/ 50 w 254"/>
                <a:gd name="T5" fmla="*/ 98 h 121"/>
                <a:gd name="T6" fmla="*/ 40 w 254"/>
                <a:gd name="T7" fmla="*/ 102 h 121"/>
                <a:gd name="T8" fmla="*/ 41 w 254"/>
                <a:gd name="T9" fmla="*/ 102 h 121"/>
                <a:gd name="T10" fmla="*/ 4 w 254"/>
                <a:gd name="T11" fmla="*/ 114 h 121"/>
                <a:gd name="T12" fmla="*/ 5 w 254"/>
                <a:gd name="T13" fmla="*/ 120 h 121"/>
                <a:gd name="T14" fmla="*/ 60 w 254"/>
                <a:gd name="T15" fmla="*/ 100 h 121"/>
                <a:gd name="T16" fmla="*/ 114 w 254"/>
                <a:gd name="T17" fmla="*/ 73 h 121"/>
                <a:gd name="T18" fmla="*/ 170 w 254"/>
                <a:gd name="T19" fmla="*/ 45 h 121"/>
                <a:gd name="T20" fmla="*/ 215 w 254"/>
                <a:gd name="T21" fmla="*/ 20 h 121"/>
                <a:gd name="T22" fmla="*/ 234 w 254"/>
                <a:gd name="T23" fmla="*/ 10 h 121"/>
                <a:gd name="T24" fmla="*/ 252 w 254"/>
                <a:gd name="T25" fmla="*/ 5 h 121"/>
                <a:gd name="T26" fmla="*/ 254 w 254"/>
                <a:gd name="T27" fmla="*/ 1 h 121"/>
                <a:gd name="T28" fmla="*/ 248 w 254"/>
                <a:gd name="T29" fmla="*/ 0 h 121"/>
                <a:gd name="T30" fmla="*/ 247 w 254"/>
                <a:gd name="T31" fmla="*/ 0 h 121"/>
                <a:gd name="T32" fmla="*/ 206 w 254"/>
                <a:gd name="T33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121">
                  <a:moveTo>
                    <a:pt x="206" y="18"/>
                  </a:moveTo>
                  <a:cubicBezTo>
                    <a:pt x="191" y="27"/>
                    <a:pt x="176" y="36"/>
                    <a:pt x="160" y="43"/>
                  </a:cubicBezTo>
                  <a:cubicBezTo>
                    <a:pt x="124" y="62"/>
                    <a:pt x="87" y="81"/>
                    <a:pt x="50" y="98"/>
                  </a:cubicBezTo>
                  <a:cubicBezTo>
                    <a:pt x="47" y="99"/>
                    <a:pt x="44" y="101"/>
                    <a:pt x="40" y="102"/>
                  </a:cubicBezTo>
                  <a:cubicBezTo>
                    <a:pt x="40" y="102"/>
                    <a:pt x="41" y="102"/>
                    <a:pt x="41" y="102"/>
                  </a:cubicBezTo>
                  <a:cubicBezTo>
                    <a:pt x="29" y="107"/>
                    <a:pt x="16" y="112"/>
                    <a:pt x="4" y="114"/>
                  </a:cubicBezTo>
                  <a:cubicBezTo>
                    <a:pt x="0" y="115"/>
                    <a:pt x="2" y="121"/>
                    <a:pt x="5" y="120"/>
                  </a:cubicBezTo>
                  <a:cubicBezTo>
                    <a:pt x="24" y="116"/>
                    <a:pt x="42" y="108"/>
                    <a:pt x="60" y="100"/>
                  </a:cubicBezTo>
                  <a:cubicBezTo>
                    <a:pt x="78" y="91"/>
                    <a:pt x="96" y="82"/>
                    <a:pt x="114" y="73"/>
                  </a:cubicBezTo>
                  <a:cubicBezTo>
                    <a:pt x="133" y="64"/>
                    <a:pt x="151" y="54"/>
                    <a:pt x="170" y="45"/>
                  </a:cubicBezTo>
                  <a:cubicBezTo>
                    <a:pt x="185" y="37"/>
                    <a:pt x="200" y="29"/>
                    <a:pt x="215" y="20"/>
                  </a:cubicBezTo>
                  <a:cubicBezTo>
                    <a:pt x="221" y="17"/>
                    <a:pt x="228" y="13"/>
                    <a:pt x="234" y="10"/>
                  </a:cubicBezTo>
                  <a:cubicBezTo>
                    <a:pt x="240" y="8"/>
                    <a:pt x="246" y="6"/>
                    <a:pt x="252" y="5"/>
                  </a:cubicBezTo>
                  <a:cubicBezTo>
                    <a:pt x="254" y="4"/>
                    <a:pt x="254" y="3"/>
                    <a:pt x="254" y="1"/>
                  </a:cubicBezTo>
                  <a:cubicBezTo>
                    <a:pt x="252" y="1"/>
                    <a:pt x="250" y="0"/>
                    <a:pt x="248" y="0"/>
                  </a:cubicBezTo>
                  <a:cubicBezTo>
                    <a:pt x="248" y="0"/>
                    <a:pt x="248" y="0"/>
                    <a:pt x="247" y="0"/>
                  </a:cubicBezTo>
                  <a:cubicBezTo>
                    <a:pt x="233" y="3"/>
                    <a:pt x="219" y="11"/>
                    <a:pt x="206" y="1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4" name="Freeform 749"/>
            <p:cNvSpPr>
              <a:spLocks noEditPoints="1"/>
            </p:cNvSpPr>
            <p:nvPr/>
          </p:nvSpPr>
          <p:spPr bwMode="auto">
            <a:xfrm>
              <a:off x="3887" y="2783"/>
              <a:ext cx="451" cy="173"/>
            </a:xfrm>
            <a:custGeom>
              <a:avLst/>
              <a:gdLst>
                <a:gd name="T0" fmla="*/ 185 w 190"/>
                <a:gd name="T1" fmla="*/ 1 h 73"/>
                <a:gd name="T2" fmla="*/ 174 w 190"/>
                <a:gd name="T3" fmla="*/ 6 h 73"/>
                <a:gd name="T4" fmla="*/ 129 w 190"/>
                <a:gd name="T5" fmla="*/ 29 h 73"/>
                <a:gd name="T6" fmla="*/ 88 w 190"/>
                <a:gd name="T7" fmla="*/ 43 h 73"/>
                <a:gd name="T8" fmla="*/ 48 w 190"/>
                <a:gd name="T9" fmla="*/ 55 h 73"/>
                <a:gd name="T10" fmla="*/ 10 w 190"/>
                <a:gd name="T11" fmla="*/ 66 h 73"/>
                <a:gd name="T12" fmla="*/ 4 w 190"/>
                <a:gd name="T13" fmla="*/ 67 h 73"/>
                <a:gd name="T14" fmla="*/ 4 w 190"/>
                <a:gd name="T15" fmla="*/ 73 h 73"/>
                <a:gd name="T16" fmla="*/ 46 w 190"/>
                <a:gd name="T17" fmla="*/ 62 h 73"/>
                <a:gd name="T18" fmla="*/ 92 w 190"/>
                <a:gd name="T19" fmla="*/ 48 h 73"/>
                <a:gd name="T20" fmla="*/ 133 w 190"/>
                <a:gd name="T21" fmla="*/ 35 h 73"/>
                <a:gd name="T22" fmla="*/ 188 w 190"/>
                <a:gd name="T23" fmla="*/ 6 h 73"/>
                <a:gd name="T24" fmla="*/ 186 w 190"/>
                <a:gd name="T25" fmla="*/ 0 h 73"/>
                <a:gd name="T26" fmla="*/ 185 w 190"/>
                <a:gd name="T27" fmla="*/ 1 h 73"/>
                <a:gd name="T28" fmla="*/ 10 w 190"/>
                <a:gd name="T29" fmla="*/ 66 h 73"/>
                <a:gd name="T30" fmla="*/ 9 w 190"/>
                <a:gd name="T31" fmla="*/ 66 h 73"/>
                <a:gd name="T32" fmla="*/ 10 w 190"/>
                <a:gd name="T3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0" h="73">
                  <a:moveTo>
                    <a:pt x="185" y="1"/>
                  </a:moveTo>
                  <a:cubicBezTo>
                    <a:pt x="183" y="2"/>
                    <a:pt x="176" y="5"/>
                    <a:pt x="174" y="6"/>
                  </a:cubicBezTo>
                  <a:cubicBezTo>
                    <a:pt x="165" y="10"/>
                    <a:pt x="139" y="26"/>
                    <a:pt x="129" y="29"/>
                  </a:cubicBezTo>
                  <a:cubicBezTo>
                    <a:pt x="116" y="32"/>
                    <a:pt x="101" y="40"/>
                    <a:pt x="88" y="43"/>
                  </a:cubicBezTo>
                  <a:cubicBezTo>
                    <a:pt x="75" y="47"/>
                    <a:pt x="61" y="51"/>
                    <a:pt x="48" y="55"/>
                  </a:cubicBezTo>
                  <a:cubicBezTo>
                    <a:pt x="35" y="59"/>
                    <a:pt x="23" y="64"/>
                    <a:pt x="10" y="66"/>
                  </a:cubicBezTo>
                  <a:cubicBezTo>
                    <a:pt x="8" y="67"/>
                    <a:pt x="6" y="67"/>
                    <a:pt x="4" y="67"/>
                  </a:cubicBezTo>
                  <a:cubicBezTo>
                    <a:pt x="0" y="67"/>
                    <a:pt x="0" y="73"/>
                    <a:pt x="4" y="73"/>
                  </a:cubicBezTo>
                  <a:cubicBezTo>
                    <a:pt x="19" y="72"/>
                    <a:pt x="32" y="67"/>
                    <a:pt x="46" y="62"/>
                  </a:cubicBezTo>
                  <a:cubicBezTo>
                    <a:pt x="61" y="57"/>
                    <a:pt x="77" y="52"/>
                    <a:pt x="92" y="48"/>
                  </a:cubicBezTo>
                  <a:cubicBezTo>
                    <a:pt x="106" y="44"/>
                    <a:pt x="119" y="39"/>
                    <a:pt x="133" y="35"/>
                  </a:cubicBezTo>
                  <a:cubicBezTo>
                    <a:pt x="143" y="32"/>
                    <a:pt x="179" y="12"/>
                    <a:pt x="188" y="6"/>
                  </a:cubicBezTo>
                  <a:cubicBezTo>
                    <a:pt x="190" y="4"/>
                    <a:pt x="189" y="0"/>
                    <a:pt x="186" y="0"/>
                  </a:cubicBezTo>
                  <a:cubicBezTo>
                    <a:pt x="186" y="0"/>
                    <a:pt x="185" y="0"/>
                    <a:pt x="185" y="1"/>
                  </a:cubicBezTo>
                  <a:moveTo>
                    <a:pt x="10" y="66"/>
                  </a:moveTo>
                  <a:cubicBezTo>
                    <a:pt x="10" y="66"/>
                    <a:pt x="9" y="66"/>
                    <a:pt x="9" y="66"/>
                  </a:cubicBezTo>
                  <a:cubicBezTo>
                    <a:pt x="9" y="66"/>
                    <a:pt x="10" y="66"/>
                    <a:pt x="10" y="6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5" name="Freeform 750"/>
            <p:cNvSpPr>
              <a:spLocks noEditPoints="1"/>
            </p:cNvSpPr>
            <p:nvPr/>
          </p:nvSpPr>
          <p:spPr bwMode="auto">
            <a:xfrm>
              <a:off x="3743" y="2315"/>
              <a:ext cx="766" cy="726"/>
            </a:xfrm>
            <a:custGeom>
              <a:avLst/>
              <a:gdLst>
                <a:gd name="T0" fmla="*/ 322 w 323"/>
                <a:gd name="T1" fmla="*/ 107 h 306"/>
                <a:gd name="T2" fmla="*/ 321 w 323"/>
                <a:gd name="T3" fmla="*/ 107 h 306"/>
                <a:gd name="T4" fmla="*/ 318 w 323"/>
                <a:gd name="T5" fmla="*/ 106 h 306"/>
                <a:gd name="T6" fmla="*/ 318 w 323"/>
                <a:gd name="T7" fmla="*/ 107 h 306"/>
                <a:gd name="T8" fmla="*/ 318 w 323"/>
                <a:gd name="T9" fmla="*/ 107 h 306"/>
                <a:gd name="T10" fmla="*/ 305 w 323"/>
                <a:gd name="T11" fmla="*/ 103 h 306"/>
                <a:gd name="T12" fmla="*/ 301 w 323"/>
                <a:gd name="T13" fmla="*/ 102 h 306"/>
                <a:gd name="T14" fmla="*/ 299 w 323"/>
                <a:gd name="T15" fmla="*/ 101 h 306"/>
                <a:gd name="T16" fmla="*/ 253 w 323"/>
                <a:gd name="T17" fmla="*/ 87 h 306"/>
                <a:gd name="T18" fmla="*/ 245 w 323"/>
                <a:gd name="T19" fmla="*/ 85 h 306"/>
                <a:gd name="T20" fmla="*/ 76 w 323"/>
                <a:gd name="T21" fmla="*/ 26 h 306"/>
                <a:gd name="T22" fmla="*/ 6 w 323"/>
                <a:gd name="T23" fmla="*/ 1 h 306"/>
                <a:gd name="T24" fmla="*/ 6 w 323"/>
                <a:gd name="T25" fmla="*/ 1 h 306"/>
                <a:gd name="T26" fmla="*/ 6 w 323"/>
                <a:gd name="T27" fmla="*/ 1 h 306"/>
                <a:gd name="T28" fmla="*/ 0 w 323"/>
                <a:gd name="T29" fmla="*/ 0 h 306"/>
                <a:gd name="T30" fmla="*/ 0 w 323"/>
                <a:gd name="T31" fmla="*/ 0 h 306"/>
                <a:gd name="T32" fmla="*/ 25 w 323"/>
                <a:gd name="T33" fmla="*/ 120 h 306"/>
                <a:gd name="T34" fmla="*/ 40 w 323"/>
                <a:gd name="T35" fmla="*/ 180 h 306"/>
                <a:gd name="T36" fmla="*/ 54 w 323"/>
                <a:gd name="T37" fmla="*/ 241 h 306"/>
                <a:gd name="T38" fmla="*/ 61 w 323"/>
                <a:gd name="T39" fmla="*/ 271 h 306"/>
                <a:gd name="T40" fmla="*/ 60 w 323"/>
                <a:gd name="T41" fmla="*/ 273 h 306"/>
                <a:gd name="T42" fmla="*/ 67 w 323"/>
                <a:gd name="T43" fmla="*/ 301 h 306"/>
                <a:gd name="T44" fmla="*/ 71 w 323"/>
                <a:gd name="T45" fmla="*/ 302 h 306"/>
                <a:gd name="T46" fmla="*/ 167 w 323"/>
                <a:gd name="T47" fmla="*/ 270 h 306"/>
                <a:gd name="T48" fmla="*/ 211 w 323"/>
                <a:gd name="T49" fmla="*/ 241 h 306"/>
                <a:gd name="T50" fmla="*/ 254 w 323"/>
                <a:gd name="T51" fmla="*/ 203 h 306"/>
                <a:gd name="T52" fmla="*/ 323 w 323"/>
                <a:gd name="T53" fmla="*/ 110 h 306"/>
                <a:gd name="T54" fmla="*/ 322 w 323"/>
                <a:gd name="T55" fmla="*/ 107 h 306"/>
                <a:gd name="T56" fmla="*/ 295 w 323"/>
                <a:gd name="T57" fmla="*/ 152 h 306"/>
                <a:gd name="T58" fmla="*/ 255 w 323"/>
                <a:gd name="T59" fmla="*/ 193 h 306"/>
                <a:gd name="T60" fmla="*/ 209 w 323"/>
                <a:gd name="T61" fmla="*/ 235 h 306"/>
                <a:gd name="T62" fmla="*/ 168 w 323"/>
                <a:gd name="T63" fmla="*/ 262 h 306"/>
                <a:gd name="T64" fmla="*/ 124 w 323"/>
                <a:gd name="T65" fmla="*/ 287 h 306"/>
                <a:gd name="T66" fmla="*/ 90 w 323"/>
                <a:gd name="T67" fmla="*/ 296 h 306"/>
                <a:gd name="T68" fmla="*/ 72 w 323"/>
                <a:gd name="T69" fmla="*/ 297 h 306"/>
                <a:gd name="T70" fmla="*/ 72 w 323"/>
                <a:gd name="T71" fmla="*/ 293 h 306"/>
                <a:gd name="T72" fmla="*/ 72 w 323"/>
                <a:gd name="T73" fmla="*/ 291 h 306"/>
                <a:gd name="T74" fmla="*/ 44 w 323"/>
                <a:gd name="T75" fmla="*/ 169 h 306"/>
                <a:gd name="T76" fmla="*/ 13 w 323"/>
                <a:gd name="T77" fmla="*/ 48 h 306"/>
                <a:gd name="T78" fmla="*/ 7 w 323"/>
                <a:gd name="T79" fmla="*/ 12 h 306"/>
                <a:gd name="T80" fmla="*/ 6 w 323"/>
                <a:gd name="T81" fmla="*/ 7 h 306"/>
                <a:gd name="T82" fmla="*/ 245 w 323"/>
                <a:gd name="T83" fmla="*/ 91 h 306"/>
                <a:gd name="T84" fmla="*/ 316 w 323"/>
                <a:gd name="T85" fmla="*/ 112 h 306"/>
                <a:gd name="T86" fmla="*/ 312 w 323"/>
                <a:gd name="T87" fmla="*/ 123 h 306"/>
                <a:gd name="T88" fmla="*/ 295 w 323"/>
                <a:gd name="T89" fmla="*/ 15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" h="306">
                  <a:moveTo>
                    <a:pt x="322" y="107"/>
                  </a:moveTo>
                  <a:cubicBezTo>
                    <a:pt x="321" y="107"/>
                    <a:pt x="321" y="107"/>
                    <a:pt x="321" y="107"/>
                  </a:cubicBezTo>
                  <a:cubicBezTo>
                    <a:pt x="320" y="107"/>
                    <a:pt x="319" y="107"/>
                    <a:pt x="318" y="106"/>
                  </a:cubicBezTo>
                  <a:cubicBezTo>
                    <a:pt x="318" y="106"/>
                    <a:pt x="318" y="107"/>
                    <a:pt x="318" y="107"/>
                  </a:cubicBezTo>
                  <a:cubicBezTo>
                    <a:pt x="318" y="107"/>
                    <a:pt x="318" y="107"/>
                    <a:pt x="318" y="107"/>
                  </a:cubicBezTo>
                  <a:cubicBezTo>
                    <a:pt x="314" y="105"/>
                    <a:pt x="309" y="104"/>
                    <a:pt x="305" y="103"/>
                  </a:cubicBezTo>
                  <a:cubicBezTo>
                    <a:pt x="304" y="103"/>
                    <a:pt x="302" y="102"/>
                    <a:pt x="301" y="102"/>
                  </a:cubicBezTo>
                  <a:cubicBezTo>
                    <a:pt x="300" y="102"/>
                    <a:pt x="299" y="102"/>
                    <a:pt x="299" y="101"/>
                  </a:cubicBezTo>
                  <a:cubicBezTo>
                    <a:pt x="284" y="97"/>
                    <a:pt x="268" y="92"/>
                    <a:pt x="253" y="87"/>
                  </a:cubicBezTo>
                  <a:cubicBezTo>
                    <a:pt x="250" y="87"/>
                    <a:pt x="247" y="86"/>
                    <a:pt x="245" y="85"/>
                  </a:cubicBezTo>
                  <a:cubicBezTo>
                    <a:pt x="189" y="66"/>
                    <a:pt x="133" y="46"/>
                    <a:pt x="76" y="26"/>
                  </a:cubicBezTo>
                  <a:cubicBezTo>
                    <a:pt x="53" y="17"/>
                    <a:pt x="29" y="9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1"/>
                    <a:pt x="15" y="80"/>
                    <a:pt x="25" y="120"/>
                  </a:cubicBezTo>
                  <a:cubicBezTo>
                    <a:pt x="31" y="140"/>
                    <a:pt x="36" y="160"/>
                    <a:pt x="40" y="180"/>
                  </a:cubicBezTo>
                  <a:cubicBezTo>
                    <a:pt x="45" y="200"/>
                    <a:pt x="49" y="221"/>
                    <a:pt x="54" y="241"/>
                  </a:cubicBezTo>
                  <a:cubicBezTo>
                    <a:pt x="56" y="251"/>
                    <a:pt x="58" y="261"/>
                    <a:pt x="61" y="271"/>
                  </a:cubicBezTo>
                  <a:cubicBezTo>
                    <a:pt x="60" y="271"/>
                    <a:pt x="60" y="272"/>
                    <a:pt x="60" y="273"/>
                  </a:cubicBezTo>
                  <a:cubicBezTo>
                    <a:pt x="64" y="282"/>
                    <a:pt x="65" y="291"/>
                    <a:pt x="67" y="301"/>
                  </a:cubicBezTo>
                  <a:cubicBezTo>
                    <a:pt x="67" y="303"/>
                    <a:pt x="69" y="303"/>
                    <a:pt x="71" y="302"/>
                  </a:cubicBezTo>
                  <a:cubicBezTo>
                    <a:pt x="105" y="306"/>
                    <a:pt x="138" y="288"/>
                    <a:pt x="167" y="270"/>
                  </a:cubicBezTo>
                  <a:cubicBezTo>
                    <a:pt x="182" y="261"/>
                    <a:pt x="197" y="252"/>
                    <a:pt x="211" y="241"/>
                  </a:cubicBezTo>
                  <a:cubicBezTo>
                    <a:pt x="226" y="230"/>
                    <a:pt x="240" y="217"/>
                    <a:pt x="254" y="203"/>
                  </a:cubicBezTo>
                  <a:cubicBezTo>
                    <a:pt x="282" y="176"/>
                    <a:pt x="313" y="149"/>
                    <a:pt x="323" y="110"/>
                  </a:cubicBezTo>
                  <a:cubicBezTo>
                    <a:pt x="323" y="109"/>
                    <a:pt x="323" y="108"/>
                    <a:pt x="322" y="107"/>
                  </a:cubicBezTo>
                  <a:close/>
                  <a:moveTo>
                    <a:pt x="295" y="152"/>
                  </a:moveTo>
                  <a:cubicBezTo>
                    <a:pt x="283" y="167"/>
                    <a:pt x="269" y="180"/>
                    <a:pt x="255" y="193"/>
                  </a:cubicBezTo>
                  <a:cubicBezTo>
                    <a:pt x="241" y="208"/>
                    <a:pt x="226" y="222"/>
                    <a:pt x="209" y="235"/>
                  </a:cubicBezTo>
                  <a:cubicBezTo>
                    <a:pt x="196" y="245"/>
                    <a:pt x="182" y="254"/>
                    <a:pt x="168" y="262"/>
                  </a:cubicBezTo>
                  <a:cubicBezTo>
                    <a:pt x="154" y="271"/>
                    <a:pt x="139" y="280"/>
                    <a:pt x="124" y="287"/>
                  </a:cubicBezTo>
                  <a:cubicBezTo>
                    <a:pt x="113" y="291"/>
                    <a:pt x="102" y="295"/>
                    <a:pt x="90" y="296"/>
                  </a:cubicBezTo>
                  <a:cubicBezTo>
                    <a:pt x="84" y="297"/>
                    <a:pt x="78" y="297"/>
                    <a:pt x="72" y="297"/>
                  </a:cubicBezTo>
                  <a:cubicBezTo>
                    <a:pt x="72" y="295"/>
                    <a:pt x="72" y="294"/>
                    <a:pt x="72" y="293"/>
                  </a:cubicBezTo>
                  <a:cubicBezTo>
                    <a:pt x="72" y="292"/>
                    <a:pt x="72" y="292"/>
                    <a:pt x="72" y="291"/>
                  </a:cubicBezTo>
                  <a:cubicBezTo>
                    <a:pt x="61" y="251"/>
                    <a:pt x="54" y="210"/>
                    <a:pt x="44" y="169"/>
                  </a:cubicBezTo>
                  <a:cubicBezTo>
                    <a:pt x="34" y="128"/>
                    <a:pt x="22" y="89"/>
                    <a:pt x="13" y="48"/>
                  </a:cubicBezTo>
                  <a:cubicBezTo>
                    <a:pt x="11" y="36"/>
                    <a:pt x="9" y="24"/>
                    <a:pt x="7" y="12"/>
                  </a:cubicBezTo>
                  <a:cubicBezTo>
                    <a:pt x="7" y="10"/>
                    <a:pt x="7" y="9"/>
                    <a:pt x="6" y="7"/>
                  </a:cubicBezTo>
                  <a:cubicBezTo>
                    <a:pt x="86" y="35"/>
                    <a:pt x="165" y="65"/>
                    <a:pt x="245" y="91"/>
                  </a:cubicBezTo>
                  <a:cubicBezTo>
                    <a:pt x="268" y="98"/>
                    <a:pt x="292" y="105"/>
                    <a:pt x="316" y="112"/>
                  </a:cubicBezTo>
                  <a:cubicBezTo>
                    <a:pt x="315" y="116"/>
                    <a:pt x="313" y="120"/>
                    <a:pt x="312" y="123"/>
                  </a:cubicBezTo>
                  <a:cubicBezTo>
                    <a:pt x="308" y="133"/>
                    <a:pt x="302" y="143"/>
                    <a:pt x="295" y="15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6" name="Freeform 751"/>
            <p:cNvSpPr/>
            <p:nvPr/>
          </p:nvSpPr>
          <p:spPr bwMode="auto">
            <a:xfrm>
              <a:off x="3119" y="1635"/>
              <a:ext cx="837" cy="1411"/>
            </a:xfrm>
            <a:custGeom>
              <a:avLst/>
              <a:gdLst>
                <a:gd name="T0" fmla="*/ 292 w 353"/>
                <a:gd name="T1" fmla="*/ 163 h 595"/>
                <a:gd name="T2" fmla="*/ 313 w 353"/>
                <a:gd name="T3" fmla="*/ 102 h 595"/>
                <a:gd name="T4" fmla="*/ 331 w 353"/>
                <a:gd name="T5" fmla="*/ 49 h 595"/>
                <a:gd name="T6" fmla="*/ 335 w 353"/>
                <a:gd name="T7" fmla="*/ 39 h 595"/>
                <a:gd name="T8" fmla="*/ 338 w 353"/>
                <a:gd name="T9" fmla="*/ 33 h 595"/>
                <a:gd name="T10" fmla="*/ 343 w 353"/>
                <a:gd name="T11" fmla="*/ 20 h 595"/>
                <a:gd name="T12" fmla="*/ 346 w 353"/>
                <a:gd name="T13" fmla="*/ 15 h 595"/>
                <a:gd name="T14" fmla="*/ 346 w 353"/>
                <a:gd name="T15" fmla="*/ 14 h 595"/>
                <a:gd name="T16" fmla="*/ 351 w 353"/>
                <a:gd name="T17" fmla="*/ 8 h 595"/>
                <a:gd name="T18" fmla="*/ 351 w 353"/>
                <a:gd name="T19" fmla="*/ 6 h 595"/>
                <a:gd name="T20" fmla="*/ 353 w 353"/>
                <a:gd name="T21" fmla="*/ 2 h 595"/>
                <a:gd name="T22" fmla="*/ 351 w 353"/>
                <a:gd name="T23" fmla="*/ 2 h 595"/>
                <a:gd name="T24" fmla="*/ 349 w 353"/>
                <a:gd name="T25" fmla="*/ 1 h 595"/>
                <a:gd name="T26" fmla="*/ 348 w 353"/>
                <a:gd name="T27" fmla="*/ 1 h 595"/>
                <a:gd name="T28" fmla="*/ 322 w 353"/>
                <a:gd name="T29" fmla="*/ 0 h 595"/>
                <a:gd name="T30" fmla="*/ 134 w 353"/>
                <a:gd name="T31" fmla="*/ 57 h 595"/>
                <a:gd name="T32" fmla="*/ 9 w 353"/>
                <a:gd name="T33" fmla="*/ 217 h 595"/>
                <a:gd name="T34" fmla="*/ 0 w 353"/>
                <a:gd name="T35" fmla="*/ 276 h 595"/>
                <a:gd name="T36" fmla="*/ 4 w 353"/>
                <a:gd name="T37" fmla="*/ 337 h 595"/>
                <a:gd name="T38" fmla="*/ 36 w 353"/>
                <a:gd name="T39" fmla="*/ 450 h 595"/>
                <a:gd name="T40" fmla="*/ 98 w 353"/>
                <a:gd name="T41" fmla="*/ 534 h 595"/>
                <a:gd name="T42" fmla="*/ 195 w 353"/>
                <a:gd name="T43" fmla="*/ 583 h 595"/>
                <a:gd name="T44" fmla="*/ 300 w 353"/>
                <a:gd name="T45" fmla="*/ 589 h 595"/>
                <a:gd name="T46" fmla="*/ 299 w 353"/>
                <a:gd name="T47" fmla="*/ 584 h 595"/>
                <a:gd name="T48" fmla="*/ 299 w 353"/>
                <a:gd name="T49" fmla="*/ 584 h 595"/>
                <a:gd name="T50" fmla="*/ 299 w 353"/>
                <a:gd name="T51" fmla="*/ 583 h 595"/>
                <a:gd name="T52" fmla="*/ 288 w 353"/>
                <a:gd name="T53" fmla="*/ 533 h 595"/>
                <a:gd name="T54" fmla="*/ 278 w 353"/>
                <a:gd name="T55" fmla="*/ 479 h 595"/>
                <a:gd name="T56" fmla="*/ 260 w 353"/>
                <a:gd name="T57" fmla="*/ 370 h 595"/>
                <a:gd name="T58" fmla="*/ 260 w 353"/>
                <a:gd name="T59" fmla="*/ 371 h 595"/>
                <a:gd name="T60" fmla="*/ 252 w 353"/>
                <a:gd name="T61" fmla="*/ 288 h 595"/>
                <a:gd name="T62" fmla="*/ 252 w 353"/>
                <a:gd name="T63" fmla="*/ 287 h 595"/>
                <a:gd name="T64" fmla="*/ 292 w 353"/>
                <a:gd name="T65" fmla="*/ 163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3" h="595">
                  <a:moveTo>
                    <a:pt x="292" y="163"/>
                  </a:moveTo>
                  <a:cubicBezTo>
                    <a:pt x="298" y="142"/>
                    <a:pt x="305" y="122"/>
                    <a:pt x="313" y="102"/>
                  </a:cubicBezTo>
                  <a:cubicBezTo>
                    <a:pt x="319" y="84"/>
                    <a:pt x="325" y="66"/>
                    <a:pt x="331" y="49"/>
                  </a:cubicBezTo>
                  <a:cubicBezTo>
                    <a:pt x="332" y="46"/>
                    <a:pt x="334" y="42"/>
                    <a:pt x="335" y="39"/>
                  </a:cubicBezTo>
                  <a:cubicBezTo>
                    <a:pt x="336" y="37"/>
                    <a:pt x="337" y="35"/>
                    <a:pt x="338" y="33"/>
                  </a:cubicBezTo>
                  <a:cubicBezTo>
                    <a:pt x="339" y="29"/>
                    <a:pt x="341" y="24"/>
                    <a:pt x="343" y="20"/>
                  </a:cubicBezTo>
                  <a:cubicBezTo>
                    <a:pt x="344" y="18"/>
                    <a:pt x="345" y="16"/>
                    <a:pt x="346" y="15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8" y="12"/>
                    <a:pt x="349" y="10"/>
                    <a:pt x="351" y="8"/>
                  </a:cubicBezTo>
                  <a:cubicBezTo>
                    <a:pt x="351" y="7"/>
                    <a:pt x="351" y="7"/>
                    <a:pt x="351" y="6"/>
                  </a:cubicBezTo>
                  <a:cubicBezTo>
                    <a:pt x="352" y="5"/>
                    <a:pt x="352" y="3"/>
                    <a:pt x="353" y="2"/>
                  </a:cubicBezTo>
                  <a:cubicBezTo>
                    <a:pt x="352" y="2"/>
                    <a:pt x="352" y="2"/>
                    <a:pt x="351" y="2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9" y="1"/>
                    <a:pt x="349" y="1"/>
                    <a:pt x="348" y="1"/>
                  </a:cubicBezTo>
                  <a:cubicBezTo>
                    <a:pt x="339" y="1"/>
                    <a:pt x="331" y="0"/>
                    <a:pt x="322" y="0"/>
                  </a:cubicBezTo>
                  <a:cubicBezTo>
                    <a:pt x="256" y="0"/>
                    <a:pt x="189" y="21"/>
                    <a:pt x="134" y="57"/>
                  </a:cubicBezTo>
                  <a:cubicBezTo>
                    <a:pt x="76" y="94"/>
                    <a:pt x="32" y="152"/>
                    <a:pt x="9" y="217"/>
                  </a:cubicBezTo>
                  <a:cubicBezTo>
                    <a:pt x="2" y="236"/>
                    <a:pt x="0" y="256"/>
                    <a:pt x="0" y="276"/>
                  </a:cubicBezTo>
                  <a:cubicBezTo>
                    <a:pt x="0" y="296"/>
                    <a:pt x="2" y="317"/>
                    <a:pt x="4" y="337"/>
                  </a:cubicBezTo>
                  <a:cubicBezTo>
                    <a:pt x="8" y="376"/>
                    <a:pt x="19" y="414"/>
                    <a:pt x="36" y="450"/>
                  </a:cubicBezTo>
                  <a:cubicBezTo>
                    <a:pt x="51" y="481"/>
                    <a:pt x="72" y="511"/>
                    <a:pt x="98" y="534"/>
                  </a:cubicBezTo>
                  <a:cubicBezTo>
                    <a:pt x="125" y="558"/>
                    <a:pt x="160" y="574"/>
                    <a:pt x="195" y="583"/>
                  </a:cubicBezTo>
                  <a:cubicBezTo>
                    <a:pt x="229" y="592"/>
                    <a:pt x="265" y="595"/>
                    <a:pt x="300" y="589"/>
                  </a:cubicBezTo>
                  <a:cubicBezTo>
                    <a:pt x="300" y="588"/>
                    <a:pt x="299" y="586"/>
                    <a:pt x="299" y="584"/>
                  </a:cubicBezTo>
                  <a:cubicBezTo>
                    <a:pt x="299" y="584"/>
                    <a:pt x="299" y="584"/>
                    <a:pt x="299" y="584"/>
                  </a:cubicBezTo>
                  <a:cubicBezTo>
                    <a:pt x="299" y="583"/>
                    <a:pt x="299" y="583"/>
                    <a:pt x="299" y="583"/>
                  </a:cubicBezTo>
                  <a:cubicBezTo>
                    <a:pt x="294" y="566"/>
                    <a:pt x="291" y="549"/>
                    <a:pt x="288" y="533"/>
                  </a:cubicBezTo>
                  <a:cubicBezTo>
                    <a:pt x="285" y="515"/>
                    <a:pt x="281" y="497"/>
                    <a:pt x="278" y="479"/>
                  </a:cubicBezTo>
                  <a:cubicBezTo>
                    <a:pt x="271" y="443"/>
                    <a:pt x="265" y="407"/>
                    <a:pt x="260" y="370"/>
                  </a:cubicBezTo>
                  <a:cubicBezTo>
                    <a:pt x="260" y="370"/>
                    <a:pt x="260" y="371"/>
                    <a:pt x="260" y="371"/>
                  </a:cubicBezTo>
                  <a:cubicBezTo>
                    <a:pt x="256" y="343"/>
                    <a:pt x="254" y="316"/>
                    <a:pt x="252" y="288"/>
                  </a:cubicBezTo>
                  <a:cubicBezTo>
                    <a:pt x="252" y="288"/>
                    <a:pt x="252" y="287"/>
                    <a:pt x="252" y="287"/>
                  </a:cubicBezTo>
                  <a:cubicBezTo>
                    <a:pt x="266" y="246"/>
                    <a:pt x="278" y="204"/>
                    <a:pt x="292" y="16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7" name="Freeform 752"/>
            <p:cNvSpPr/>
            <p:nvPr/>
          </p:nvSpPr>
          <p:spPr bwMode="auto">
            <a:xfrm>
              <a:off x="3131" y="1646"/>
              <a:ext cx="804" cy="1381"/>
            </a:xfrm>
            <a:custGeom>
              <a:avLst/>
              <a:gdLst>
                <a:gd name="T0" fmla="*/ 256 w 339"/>
                <a:gd name="T1" fmla="*/ 409 h 582"/>
                <a:gd name="T2" fmla="*/ 279 w 339"/>
                <a:gd name="T3" fmla="*/ 538 h 582"/>
                <a:gd name="T4" fmla="*/ 288 w 339"/>
                <a:gd name="T5" fmla="*/ 579 h 582"/>
                <a:gd name="T6" fmla="*/ 288 w 339"/>
                <a:gd name="T7" fmla="*/ 579 h 582"/>
                <a:gd name="T8" fmla="*/ 225 w 339"/>
                <a:gd name="T9" fmla="*/ 579 h 582"/>
                <a:gd name="T10" fmla="*/ 154 w 339"/>
                <a:gd name="T11" fmla="*/ 560 h 582"/>
                <a:gd name="T12" fmla="*/ 107 w 339"/>
                <a:gd name="T13" fmla="*/ 533 h 582"/>
                <a:gd name="T14" fmla="*/ 67 w 339"/>
                <a:gd name="T15" fmla="*/ 493 h 582"/>
                <a:gd name="T16" fmla="*/ 28 w 339"/>
                <a:gd name="T17" fmla="*/ 425 h 582"/>
                <a:gd name="T18" fmla="*/ 6 w 339"/>
                <a:gd name="T19" fmla="*/ 342 h 582"/>
                <a:gd name="T20" fmla="*/ 6 w 339"/>
                <a:gd name="T21" fmla="*/ 342 h 582"/>
                <a:gd name="T22" fmla="*/ 6 w 339"/>
                <a:gd name="T23" fmla="*/ 342 h 582"/>
                <a:gd name="T24" fmla="*/ 6 w 339"/>
                <a:gd name="T25" fmla="*/ 342 h 582"/>
                <a:gd name="T26" fmla="*/ 2 w 339"/>
                <a:gd name="T27" fmla="*/ 292 h 582"/>
                <a:gd name="T28" fmla="*/ 3 w 339"/>
                <a:gd name="T29" fmla="*/ 241 h 582"/>
                <a:gd name="T30" fmla="*/ 15 w 339"/>
                <a:gd name="T31" fmla="*/ 199 h 582"/>
                <a:gd name="T32" fmla="*/ 57 w 339"/>
                <a:gd name="T33" fmla="*/ 126 h 582"/>
                <a:gd name="T34" fmla="*/ 113 w 339"/>
                <a:gd name="T35" fmla="*/ 70 h 582"/>
                <a:gd name="T36" fmla="*/ 185 w 339"/>
                <a:gd name="T37" fmla="*/ 29 h 582"/>
                <a:gd name="T38" fmla="*/ 276 w 339"/>
                <a:gd name="T39" fmla="*/ 4 h 582"/>
                <a:gd name="T40" fmla="*/ 339 w 339"/>
                <a:gd name="T41" fmla="*/ 2 h 582"/>
                <a:gd name="T42" fmla="*/ 333 w 339"/>
                <a:gd name="T43" fmla="*/ 12 h 582"/>
                <a:gd name="T44" fmla="*/ 333 w 339"/>
                <a:gd name="T45" fmla="*/ 14 h 582"/>
                <a:gd name="T46" fmla="*/ 315 w 339"/>
                <a:gd name="T47" fmla="*/ 58 h 582"/>
                <a:gd name="T48" fmla="*/ 296 w 339"/>
                <a:gd name="T49" fmla="*/ 113 h 582"/>
                <a:gd name="T50" fmla="*/ 256 w 339"/>
                <a:gd name="T51" fmla="*/ 237 h 582"/>
                <a:gd name="T52" fmla="*/ 244 w 339"/>
                <a:gd name="T53" fmla="*/ 275 h 582"/>
                <a:gd name="T54" fmla="*/ 243 w 339"/>
                <a:gd name="T55" fmla="*/ 275 h 582"/>
                <a:gd name="T56" fmla="*/ 241 w 339"/>
                <a:gd name="T57" fmla="*/ 277 h 582"/>
                <a:gd name="T58" fmla="*/ 256 w 339"/>
                <a:gd name="T59" fmla="*/ 40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9" h="582">
                  <a:moveTo>
                    <a:pt x="256" y="409"/>
                  </a:moveTo>
                  <a:cubicBezTo>
                    <a:pt x="263" y="452"/>
                    <a:pt x="272" y="495"/>
                    <a:pt x="279" y="538"/>
                  </a:cubicBezTo>
                  <a:cubicBezTo>
                    <a:pt x="282" y="552"/>
                    <a:pt x="284" y="566"/>
                    <a:pt x="288" y="579"/>
                  </a:cubicBezTo>
                  <a:cubicBezTo>
                    <a:pt x="288" y="579"/>
                    <a:pt x="288" y="579"/>
                    <a:pt x="288" y="579"/>
                  </a:cubicBezTo>
                  <a:cubicBezTo>
                    <a:pt x="267" y="582"/>
                    <a:pt x="246" y="582"/>
                    <a:pt x="225" y="579"/>
                  </a:cubicBezTo>
                  <a:cubicBezTo>
                    <a:pt x="201" y="576"/>
                    <a:pt x="177" y="569"/>
                    <a:pt x="154" y="560"/>
                  </a:cubicBezTo>
                  <a:cubicBezTo>
                    <a:pt x="137" y="553"/>
                    <a:pt x="121" y="544"/>
                    <a:pt x="107" y="533"/>
                  </a:cubicBezTo>
                  <a:cubicBezTo>
                    <a:pt x="92" y="521"/>
                    <a:pt x="79" y="508"/>
                    <a:pt x="67" y="493"/>
                  </a:cubicBezTo>
                  <a:cubicBezTo>
                    <a:pt x="51" y="472"/>
                    <a:pt x="38" y="449"/>
                    <a:pt x="28" y="425"/>
                  </a:cubicBezTo>
                  <a:cubicBezTo>
                    <a:pt x="17" y="398"/>
                    <a:pt x="10" y="370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4" y="325"/>
                    <a:pt x="2" y="308"/>
                    <a:pt x="2" y="292"/>
                  </a:cubicBezTo>
                  <a:cubicBezTo>
                    <a:pt x="1" y="275"/>
                    <a:pt x="0" y="258"/>
                    <a:pt x="3" y="241"/>
                  </a:cubicBezTo>
                  <a:cubicBezTo>
                    <a:pt x="5" y="226"/>
                    <a:pt x="9" y="212"/>
                    <a:pt x="15" y="199"/>
                  </a:cubicBezTo>
                  <a:cubicBezTo>
                    <a:pt x="26" y="173"/>
                    <a:pt x="40" y="149"/>
                    <a:pt x="57" y="126"/>
                  </a:cubicBezTo>
                  <a:cubicBezTo>
                    <a:pt x="73" y="105"/>
                    <a:pt x="92" y="86"/>
                    <a:pt x="113" y="70"/>
                  </a:cubicBezTo>
                  <a:cubicBezTo>
                    <a:pt x="135" y="53"/>
                    <a:pt x="159" y="40"/>
                    <a:pt x="185" y="29"/>
                  </a:cubicBezTo>
                  <a:cubicBezTo>
                    <a:pt x="214" y="17"/>
                    <a:pt x="245" y="8"/>
                    <a:pt x="276" y="4"/>
                  </a:cubicBezTo>
                  <a:cubicBezTo>
                    <a:pt x="297" y="1"/>
                    <a:pt x="318" y="0"/>
                    <a:pt x="339" y="2"/>
                  </a:cubicBezTo>
                  <a:cubicBezTo>
                    <a:pt x="338" y="5"/>
                    <a:pt x="336" y="9"/>
                    <a:pt x="333" y="12"/>
                  </a:cubicBezTo>
                  <a:cubicBezTo>
                    <a:pt x="333" y="13"/>
                    <a:pt x="333" y="13"/>
                    <a:pt x="333" y="14"/>
                  </a:cubicBezTo>
                  <a:cubicBezTo>
                    <a:pt x="325" y="28"/>
                    <a:pt x="320" y="43"/>
                    <a:pt x="315" y="58"/>
                  </a:cubicBezTo>
                  <a:cubicBezTo>
                    <a:pt x="309" y="77"/>
                    <a:pt x="302" y="95"/>
                    <a:pt x="296" y="113"/>
                  </a:cubicBezTo>
                  <a:cubicBezTo>
                    <a:pt x="281" y="154"/>
                    <a:pt x="268" y="196"/>
                    <a:pt x="256" y="237"/>
                  </a:cubicBezTo>
                  <a:cubicBezTo>
                    <a:pt x="252" y="250"/>
                    <a:pt x="248" y="262"/>
                    <a:pt x="244" y="275"/>
                  </a:cubicBezTo>
                  <a:cubicBezTo>
                    <a:pt x="244" y="275"/>
                    <a:pt x="243" y="275"/>
                    <a:pt x="243" y="275"/>
                  </a:cubicBezTo>
                  <a:cubicBezTo>
                    <a:pt x="242" y="275"/>
                    <a:pt x="241" y="276"/>
                    <a:pt x="241" y="277"/>
                  </a:cubicBezTo>
                  <a:cubicBezTo>
                    <a:pt x="243" y="322"/>
                    <a:pt x="249" y="365"/>
                    <a:pt x="256" y="40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8" name="Freeform 753"/>
            <p:cNvSpPr/>
            <p:nvPr/>
          </p:nvSpPr>
          <p:spPr bwMode="auto">
            <a:xfrm>
              <a:off x="3830" y="1632"/>
              <a:ext cx="98" cy="81"/>
            </a:xfrm>
            <a:custGeom>
              <a:avLst/>
              <a:gdLst>
                <a:gd name="T0" fmla="*/ 2 w 41"/>
                <a:gd name="T1" fmla="*/ 6 h 34"/>
                <a:gd name="T2" fmla="*/ 18 w 41"/>
                <a:gd name="T3" fmla="*/ 17 h 34"/>
                <a:gd name="T4" fmla="*/ 17 w 41"/>
                <a:gd name="T5" fmla="*/ 17 h 34"/>
                <a:gd name="T6" fmla="*/ 34 w 41"/>
                <a:gd name="T7" fmla="*/ 32 h 34"/>
                <a:gd name="T8" fmla="*/ 39 w 41"/>
                <a:gd name="T9" fmla="*/ 28 h 34"/>
                <a:gd name="T10" fmla="*/ 5 w 41"/>
                <a:gd name="T11" fmla="*/ 1 h 34"/>
                <a:gd name="T12" fmla="*/ 4 w 41"/>
                <a:gd name="T13" fmla="*/ 0 h 34"/>
                <a:gd name="T14" fmla="*/ 2 w 41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2" y="6"/>
                  </a:moveTo>
                  <a:cubicBezTo>
                    <a:pt x="8" y="10"/>
                    <a:pt x="13" y="13"/>
                    <a:pt x="18" y="17"/>
                  </a:cubicBezTo>
                  <a:cubicBezTo>
                    <a:pt x="18" y="17"/>
                    <a:pt x="18" y="17"/>
                    <a:pt x="17" y="17"/>
                  </a:cubicBezTo>
                  <a:cubicBezTo>
                    <a:pt x="23" y="22"/>
                    <a:pt x="29" y="26"/>
                    <a:pt x="34" y="32"/>
                  </a:cubicBezTo>
                  <a:cubicBezTo>
                    <a:pt x="37" y="34"/>
                    <a:pt x="41" y="30"/>
                    <a:pt x="39" y="28"/>
                  </a:cubicBezTo>
                  <a:cubicBezTo>
                    <a:pt x="29" y="17"/>
                    <a:pt x="17" y="9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0"/>
                    <a:pt x="0" y="4"/>
                    <a:pt x="2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9" name="Freeform 754"/>
            <p:cNvSpPr/>
            <p:nvPr/>
          </p:nvSpPr>
          <p:spPr bwMode="auto">
            <a:xfrm>
              <a:off x="3712" y="1656"/>
              <a:ext cx="185" cy="147"/>
            </a:xfrm>
            <a:custGeom>
              <a:avLst/>
              <a:gdLst>
                <a:gd name="T0" fmla="*/ 3 w 78"/>
                <a:gd name="T1" fmla="*/ 5 h 62"/>
                <a:gd name="T2" fmla="*/ 41 w 78"/>
                <a:gd name="T3" fmla="*/ 33 h 62"/>
                <a:gd name="T4" fmla="*/ 40 w 78"/>
                <a:gd name="T5" fmla="*/ 32 h 62"/>
                <a:gd name="T6" fmla="*/ 70 w 78"/>
                <a:gd name="T7" fmla="*/ 58 h 62"/>
                <a:gd name="T8" fmla="*/ 70 w 78"/>
                <a:gd name="T9" fmla="*/ 58 h 62"/>
                <a:gd name="T10" fmla="*/ 71 w 78"/>
                <a:gd name="T11" fmla="*/ 59 h 62"/>
                <a:gd name="T12" fmla="*/ 76 w 78"/>
                <a:gd name="T13" fmla="*/ 56 h 62"/>
                <a:gd name="T14" fmla="*/ 44 w 78"/>
                <a:gd name="T15" fmla="*/ 28 h 62"/>
                <a:gd name="T16" fmla="*/ 6 w 78"/>
                <a:gd name="T17" fmla="*/ 0 h 62"/>
                <a:gd name="T18" fmla="*/ 4 w 78"/>
                <a:gd name="T19" fmla="*/ 0 h 62"/>
                <a:gd name="T20" fmla="*/ 3 w 78"/>
                <a:gd name="T21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62">
                  <a:moveTo>
                    <a:pt x="3" y="5"/>
                  </a:moveTo>
                  <a:cubicBezTo>
                    <a:pt x="16" y="14"/>
                    <a:pt x="28" y="23"/>
                    <a:pt x="41" y="33"/>
                  </a:cubicBezTo>
                  <a:cubicBezTo>
                    <a:pt x="40" y="33"/>
                    <a:pt x="40" y="32"/>
                    <a:pt x="40" y="32"/>
                  </a:cubicBezTo>
                  <a:cubicBezTo>
                    <a:pt x="50" y="40"/>
                    <a:pt x="62" y="4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1" y="59"/>
                    <a:pt x="71" y="59"/>
                  </a:cubicBezTo>
                  <a:cubicBezTo>
                    <a:pt x="73" y="62"/>
                    <a:pt x="78" y="59"/>
                    <a:pt x="76" y="56"/>
                  </a:cubicBezTo>
                  <a:cubicBezTo>
                    <a:pt x="68" y="45"/>
                    <a:pt x="55" y="36"/>
                    <a:pt x="44" y="28"/>
                  </a:cubicBezTo>
                  <a:cubicBezTo>
                    <a:pt x="31" y="18"/>
                    <a:pt x="19" y="9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4"/>
                    <a:pt x="3" y="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0" name="Freeform 755"/>
            <p:cNvSpPr/>
            <p:nvPr/>
          </p:nvSpPr>
          <p:spPr bwMode="auto">
            <a:xfrm>
              <a:off x="3570" y="1701"/>
              <a:ext cx="289" cy="211"/>
            </a:xfrm>
            <a:custGeom>
              <a:avLst/>
              <a:gdLst>
                <a:gd name="T0" fmla="*/ 3 w 122"/>
                <a:gd name="T1" fmla="*/ 5 h 89"/>
                <a:gd name="T2" fmla="*/ 64 w 122"/>
                <a:gd name="T3" fmla="*/ 46 h 89"/>
                <a:gd name="T4" fmla="*/ 88 w 122"/>
                <a:gd name="T5" fmla="*/ 65 h 89"/>
                <a:gd name="T6" fmla="*/ 109 w 122"/>
                <a:gd name="T7" fmla="*/ 80 h 89"/>
                <a:gd name="T8" fmla="*/ 113 w 122"/>
                <a:gd name="T9" fmla="*/ 84 h 89"/>
                <a:gd name="T10" fmla="*/ 114 w 122"/>
                <a:gd name="T11" fmla="*/ 86 h 89"/>
                <a:gd name="T12" fmla="*/ 120 w 122"/>
                <a:gd name="T13" fmla="*/ 83 h 89"/>
                <a:gd name="T14" fmla="*/ 99 w 122"/>
                <a:gd name="T15" fmla="*/ 66 h 89"/>
                <a:gd name="T16" fmla="*/ 6 w 122"/>
                <a:gd name="T17" fmla="*/ 0 h 89"/>
                <a:gd name="T18" fmla="*/ 5 w 122"/>
                <a:gd name="T19" fmla="*/ 0 h 89"/>
                <a:gd name="T20" fmla="*/ 3 w 122"/>
                <a:gd name="T21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89">
                  <a:moveTo>
                    <a:pt x="3" y="5"/>
                  </a:moveTo>
                  <a:cubicBezTo>
                    <a:pt x="25" y="17"/>
                    <a:pt x="45" y="31"/>
                    <a:pt x="64" y="46"/>
                  </a:cubicBezTo>
                  <a:cubicBezTo>
                    <a:pt x="72" y="52"/>
                    <a:pt x="80" y="59"/>
                    <a:pt x="88" y="65"/>
                  </a:cubicBezTo>
                  <a:cubicBezTo>
                    <a:pt x="95" y="71"/>
                    <a:pt x="102" y="75"/>
                    <a:pt x="109" y="80"/>
                  </a:cubicBezTo>
                  <a:cubicBezTo>
                    <a:pt x="110" y="81"/>
                    <a:pt x="112" y="83"/>
                    <a:pt x="113" y="84"/>
                  </a:cubicBezTo>
                  <a:cubicBezTo>
                    <a:pt x="114" y="85"/>
                    <a:pt x="114" y="85"/>
                    <a:pt x="114" y="86"/>
                  </a:cubicBezTo>
                  <a:cubicBezTo>
                    <a:pt x="116" y="89"/>
                    <a:pt x="122" y="86"/>
                    <a:pt x="120" y="83"/>
                  </a:cubicBezTo>
                  <a:cubicBezTo>
                    <a:pt x="115" y="75"/>
                    <a:pt x="106" y="72"/>
                    <a:pt x="99" y="66"/>
                  </a:cubicBezTo>
                  <a:cubicBezTo>
                    <a:pt x="69" y="43"/>
                    <a:pt x="40" y="18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0"/>
                    <a:pt x="0" y="4"/>
                    <a:pt x="3" y="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1" name="Freeform 756"/>
            <p:cNvSpPr/>
            <p:nvPr/>
          </p:nvSpPr>
          <p:spPr bwMode="auto">
            <a:xfrm>
              <a:off x="3439" y="1777"/>
              <a:ext cx="384" cy="244"/>
            </a:xfrm>
            <a:custGeom>
              <a:avLst/>
              <a:gdLst>
                <a:gd name="T0" fmla="*/ 3 w 162"/>
                <a:gd name="T1" fmla="*/ 5 h 103"/>
                <a:gd name="T2" fmla="*/ 83 w 162"/>
                <a:gd name="T3" fmla="*/ 54 h 103"/>
                <a:gd name="T4" fmla="*/ 116 w 162"/>
                <a:gd name="T5" fmla="*/ 73 h 103"/>
                <a:gd name="T6" fmla="*/ 145 w 162"/>
                <a:gd name="T7" fmla="*/ 91 h 103"/>
                <a:gd name="T8" fmla="*/ 153 w 162"/>
                <a:gd name="T9" fmla="*/ 99 h 103"/>
                <a:gd name="T10" fmla="*/ 154 w 162"/>
                <a:gd name="T11" fmla="*/ 100 h 103"/>
                <a:gd name="T12" fmla="*/ 159 w 162"/>
                <a:gd name="T13" fmla="*/ 97 h 103"/>
                <a:gd name="T14" fmla="*/ 132 w 162"/>
                <a:gd name="T15" fmla="*/ 75 h 103"/>
                <a:gd name="T16" fmla="*/ 98 w 162"/>
                <a:gd name="T17" fmla="*/ 56 h 103"/>
                <a:gd name="T18" fmla="*/ 6 w 162"/>
                <a:gd name="T19" fmla="*/ 0 h 103"/>
                <a:gd name="T20" fmla="*/ 4 w 162"/>
                <a:gd name="T21" fmla="*/ 0 h 103"/>
                <a:gd name="T22" fmla="*/ 3 w 162"/>
                <a:gd name="T23" fmla="*/ 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103">
                  <a:moveTo>
                    <a:pt x="3" y="5"/>
                  </a:moveTo>
                  <a:cubicBezTo>
                    <a:pt x="30" y="21"/>
                    <a:pt x="57" y="37"/>
                    <a:pt x="83" y="54"/>
                  </a:cubicBezTo>
                  <a:cubicBezTo>
                    <a:pt x="94" y="60"/>
                    <a:pt x="104" y="67"/>
                    <a:pt x="116" y="73"/>
                  </a:cubicBezTo>
                  <a:cubicBezTo>
                    <a:pt x="126" y="79"/>
                    <a:pt x="136" y="84"/>
                    <a:pt x="145" y="91"/>
                  </a:cubicBezTo>
                  <a:cubicBezTo>
                    <a:pt x="148" y="94"/>
                    <a:pt x="151" y="96"/>
                    <a:pt x="153" y="99"/>
                  </a:cubicBezTo>
                  <a:cubicBezTo>
                    <a:pt x="154" y="99"/>
                    <a:pt x="154" y="100"/>
                    <a:pt x="154" y="100"/>
                  </a:cubicBezTo>
                  <a:cubicBezTo>
                    <a:pt x="156" y="103"/>
                    <a:pt x="162" y="100"/>
                    <a:pt x="159" y="97"/>
                  </a:cubicBezTo>
                  <a:cubicBezTo>
                    <a:pt x="153" y="87"/>
                    <a:pt x="142" y="81"/>
                    <a:pt x="132" y="75"/>
                  </a:cubicBezTo>
                  <a:cubicBezTo>
                    <a:pt x="120" y="69"/>
                    <a:pt x="109" y="63"/>
                    <a:pt x="98" y="56"/>
                  </a:cubicBezTo>
                  <a:cubicBezTo>
                    <a:pt x="68" y="37"/>
                    <a:pt x="37" y="18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4"/>
                    <a:pt x="3" y="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2" name="Freeform 757"/>
            <p:cNvSpPr/>
            <p:nvPr/>
          </p:nvSpPr>
          <p:spPr bwMode="auto">
            <a:xfrm>
              <a:off x="3285" y="1914"/>
              <a:ext cx="484" cy="257"/>
            </a:xfrm>
            <a:custGeom>
              <a:avLst/>
              <a:gdLst>
                <a:gd name="T0" fmla="*/ 3 w 204"/>
                <a:gd name="T1" fmla="*/ 6 h 108"/>
                <a:gd name="T2" fmla="*/ 118 w 204"/>
                <a:gd name="T3" fmla="*/ 65 h 108"/>
                <a:gd name="T4" fmla="*/ 145 w 204"/>
                <a:gd name="T5" fmla="*/ 79 h 108"/>
                <a:gd name="T6" fmla="*/ 156 w 204"/>
                <a:gd name="T7" fmla="*/ 84 h 108"/>
                <a:gd name="T8" fmla="*/ 161 w 204"/>
                <a:gd name="T9" fmla="*/ 86 h 108"/>
                <a:gd name="T10" fmla="*/ 169 w 204"/>
                <a:gd name="T11" fmla="*/ 89 h 108"/>
                <a:gd name="T12" fmla="*/ 191 w 204"/>
                <a:gd name="T13" fmla="*/ 101 h 108"/>
                <a:gd name="T14" fmla="*/ 193 w 204"/>
                <a:gd name="T15" fmla="*/ 103 h 108"/>
                <a:gd name="T16" fmla="*/ 197 w 204"/>
                <a:gd name="T17" fmla="*/ 106 h 108"/>
                <a:gd name="T18" fmla="*/ 201 w 204"/>
                <a:gd name="T19" fmla="*/ 102 h 108"/>
                <a:gd name="T20" fmla="*/ 181 w 204"/>
                <a:gd name="T21" fmla="*/ 89 h 108"/>
                <a:gd name="T22" fmla="*/ 170 w 204"/>
                <a:gd name="T23" fmla="*/ 83 h 108"/>
                <a:gd name="T24" fmla="*/ 160 w 204"/>
                <a:gd name="T25" fmla="*/ 79 h 108"/>
                <a:gd name="T26" fmla="*/ 157 w 204"/>
                <a:gd name="T27" fmla="*/ 78 h 108"/>
                <a:gd name="T28" fmla="*/ 133 w 204"/>
                <a:gd name="T29" fmla="*/ 66 h 108"/>
                <a:gd name="T30" fmla="*/ 17 w 204"/>
                <a:gd name="T31" fmla="*/ 6 h 108"/>
                <a:gd name="T32" fmla="*/ 6 w 204"/>
                <a:gd name="T33" fmla="*/ 0 h 108"/>
                <a:gd name="T34" fmla="*/ 5 w 204"/>
                <a:gd name="T35" fmla="*/ 0 h 108"/>
                <a:gd name="T36" fmla="*/ 3 w 204"/>
                <a:gd name="T3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108">
                  <a:moveTo>
                    <a:pt x="3" y="6"/>
                  </a:moveTo>
                  <a:cubicBezTo>
                    <a:pt x="41" y="25"/>
                    <a:pt x="80" y="45"/>
                    <a:pt x="118" y="65"/>
                  </a:cubicBezTo>
                  <a:cubicBezTo>
                    <a:pt x="127" y="70"/>
                    <a:pt x="136" y="75"/>
                    <a:pt x="145" y="79"/>
                  </a:cubicBezTo>
                  <a:cubicBezTo>
                    <a:pt x="149" y="81"/>
                    <a:pt x="152" y="82"/>
                    <a:pt x="156" y="84"/>
                  </a:cubicBezTo>
                  <a:cubicBezTo>
                    <a:pt x="157" y="84"/>
                    <a:pt x="159" y="85"/>
                    <a:pt x="161" y="86"/>
                  </a:cubicBezTo>
                  <a:cubicBezTo>
                    <a:pt x="163" y="87"/>
                    <a:pt x="167" y="89"/>
                    <a:pt x="169" y="89"/>
                  </a:cubicBezTo>
                  <a:cubicBezTo>
                    <a:pt x="177" y="93"/>
                    <a:pt x="184" y="96"/>
                    <a:pt x="191" y="101"/>
                  </a:cubicBezTo>
                  <a:cubicBezTo>
                    <a:pt x="192" y="102"/>
                    <a:pt x="193" y="102"/>
                    <a:pt x="193" y="103"/>
                  </a:cubicBezTo>
                  <a:cubicBezTo>
                    <a:pt x="195" y="104"/>
                    <a:pt x="196" y="105"/>
                    <a:pt x="197" y="106"/>
                  </a:cubicBezTo>
                  <a:cubicBezTo>
                    <a:pt x="200" y="108"/>
                    <a:pt x="204" y="104"/>
                    <a:pt x="201" y="102"/>
                  </a:cubicBezTo>
                  <a:cubicBezTo>
                    <a:pt x="195" y="96"/>
                    <a:pt x="188" y="92"/>
                    <a:pt x="181" y="89"/>
                  </a:cubicBezTo>
                  <a:cubicBezTo>
                    <a:pt x="178" y="87"/>
                    <a:pt x="174" y="85"/>
                    <a:pt x="170" y="83"/>
                  </a:cubicBezTo>
                  <a:cubicBezTo>
                    <a:pt x="168" y="83"/>
                    <a:pt x="164" y="80"/>
                    <a:pt x="160" y="79"/>
                  </a:cubicBezTo>
                  <a:cubicBezTo>
                    <a:pt x="159" y="79"/>
                    <a:pt x="158" y="78"/>
                    <a:pt x="157" y="78"/>
                  </a:cubicBezTo>
                  <a:cubicBezTo>
                    <a:pt x="149" y="74"/>
                    <a:pt x="141" y="70"/>
                    <a:pt x="133" y="66"/>
                  </a:cubicBezTo>
                  <a:cubicBezTo>
                    <a:pt x="94" y="46"/>
                    <a:pt x="56" y="26"/>
                    <a:pt x="17" y="6"/>
                  </a:cubicBezTo>
                  <a:cubicBezTo>
                    <a:pt x="14" y="4"/>
                    <a:pt x="10" y="2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4"/>
                    <a:pt x="3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3" name="Freeform 758"/>
            <p:cNvSpPr>
              <a:spLocks noEditPoints="1"/>
            </p:cNvSpPr>
            <p:nvPr/>
          </p:nvSpPr>
          <p:spPr bwMode="auto">
            <a:xfrm>
              <a:off x="3176" y="2052"/>
              <a:ext cx="557" cy="247"/>
            </a:xfrm>
            <a:custGeom>
              <a:avLst/>
              <a:gdLst>
                <a:gd name="T0" fmla="*/ 2 w 235"/>
                <a:gd name="T1" fmla="*/ 6 h 104"/>
                <a:gd name="T2" fmla="*/ 134 w 235"/>
                <a:gd name="T3" fmla="*/ 61 h 104"/>
                <a:gd name="T4" fmla="*/ 134 w 235"/>
                <a:gd name="T5" fmla="*/ 61 h 104"/>
                <a:gd name="T6" fmla="*/ 173 w 235"/>
                <a:gd name="T7" fmla="*/ 79 h 104"/>
                <a:gd name="T8" fmla="*/ 211 w 235"/>
                <a:gd name="T9" fmla="*/ 92 h 104"/>
                <a:gd name="T10" fmla="*/ 227 w 235"/>
                <a:gd name="T11" fmla="*/ 102 h 104"/>
                <a:gd name="T12" fmla="*/ 228 w 235"/>
                <a:gd name="T13" fmla="*/ 102 h 104"/>
                <a:gd name="T14" fmla="*/ 232 w 235"/>
                <a:gd name="T15" fmla="*/ 98 h 104"/>
                <a:gd name="T16" fmla="*/ 172 w 235"/>
                <a:gd name="T17" fmla="*/ 72 h 104"/>
                <a:gd name="T18" fmla="*/ 143 w 235"/>
                <a:gd name="T19" fmla="*/ 58 h 104"/>
                <a:gd name="T20" fmla="*/ 111 w 235"/>
                <a:gd name="T21" fmla="*/ 45 h 104"/>
                <a:gd name="T22" fmla="*/ 45 w 235"/>
                <a:gd name="T23" fmla="*/ 21 h 104"/>
                <a:gd name="T24" fmla="*/ 5 w 235"/>
                <a:gd name="T25" fmla="*/ 1 h 104"/>
                <a:gd name="T26" fmla="*/ 4 w 235"/>
                <a:gd name="T27" fmla="*/ 0 h 104"/>
                <a:gd name="T28" fmla="*/ 2 w 235"/>
                <a:gd name="T29" fmla="*/ 6 h 104"/>
                <a:gd name="T30" fmla="*/ 134 w 235"/>
                <a:gd name="T31" fmla="*/ 61 h 104"/>
                <a:gd name="T32" fmla="*/ 134 w 235"/>
                <a:gd name="T33" fmla="*/ 61 h 104"/>
                <a:gd name="T34" fmla="*/ 134 w 235"/>
                <a:gd name="T3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04">
                  <a:moveTo>
                    <a:pt x="2" y="6"/>
                  </a:moveTo>
                  <a:cubicBezTo>
                    <a:pt x="43" y="31"/>
                    <a:pt x="90" y="43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47" y="66"/>
                    <a:pt x="159" y="74"/>
                    <a:pt x="173" y="79"/>
                  </a:cubicBezTo>
                  <a:cubicBezTo>
                    <a:pt x="185" y="84"/>
                    <a:pt x="199" y="87"/>
                    <a:pt x="211" y="92"/>
                  </a:cubicBezTo>
                  <a:cubicBezTo>
                    <a:pt x="217" y="95"/>
                    <a:pt x="222" y="98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31" y="104"/>
                    <a:pt x="235" y="100"/>
                    <a:pt x="232" y="98"/>
                  </a:cubicBezTo>
                  <a:cubicBezTo>
                    <a:pt x="214" y="84"/>
                    <a:pt x="192" y="80"/>
                    <a:pt x="172" y="72"/>
                  </a:cubicBezTo>
                  <a:cubicBezTo>
                    <a:pt x="162" y="68"/>
                    <a:pt x="153" y="63"/>
                    <a:pt x="143" y="58"/>
                  </a:cubicBezTo>
                  <a:cubicBezTo>
                    <a:pt x="132" y="54"/>
                    <a:pt x="121" y="49"/>
                    <a:pt x="111" y="45"/>
                  </a:cubicBezTo>
                  <a:cubicBezTo>
                    <a:pt x="89" y="37"/>
                    <a:pt x="67" y="30"/>
                    <a:pt x="45" y="21"/>
                  </a:cubicBezTo>
                  <a:cubicBezTo>
                    <a:pt x="31" y="15"/>
                    <a:pt x="18" y="9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1" y="0"/>
                    <a:pt x="0" y="4"/>
                    <a:pt x="2" y="6"/>
                  </a:cubicBezTo>
                  <a:moveTo>
                    <a:pt x="134" y="61"/>
                  </a:move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4" name="Freeform 759"/>
            <p:cNvSpPr>
              <a:spLocks noEditPoints="1"/>
            </p:cNvSpPr>
            <p:nvPr/>
          </p:nvSpPr>
          <p:spPr bwMode="auto">
            <a:xfrm>
              <a:off x="3133" y="2209"/>
              <a:ext cx="598" cy="211"/>
            </a:xfrm>
            <a:custGeom>
              <a:avLst/>
              <a:gdLst>
                <a:gd name="T0" fmla="*/ 3 w 252"/>
                <a:gd name="T1" fmla="*/ 6 h 89"/>
                <a:gd name="T2" fmla="*/ 123 w 252"/>
                <a:gd name="T3" fmla="*/ 43 h 89"/>
                <a:gd name="T4" fmla="*/ 153 w 252"/>
                <a:gd name="T5" fmla="*/ 53 h 89"/>
                <a:gd name="T6" fmla="*/ 178 w 252"/>
                <a:gd name="T7" fmla="*/ 62 h 89"/>
                <a:gd name="T8" fmla="*/ 224 w 252"/>
                <a:gd name="T9" fmla="*/ 75 h 89"/>
                <a:gd name="T10" fmla="*/ 229 w 252"/>
                <a:gd name="T11" fmla="*/ 77 h 89"/>
                <a:gd name="T12" fmla="*/ 243 w 252"/>
                <a:gd name="T13" fmla="*/ 85 h 89"/>
                <a:gd name="T14" fmla="*/ 245 w 252"/>
                <a:gd name="T15" fmla="*/ 87 h 89"/>
                <a:gd name="T16" fmla="*/ 249 w 252"/>
                <a:gd name="T17" fmla="*/ 83 h 89"/>
                <a:gd name="T18" fmla="*/ 209 w 252"/>
                <a:gd name="T19" fmla="*/ 64 h 89"/>
                <a:gd name="T20" fmla="*/ 163 w 252"/>
                <a:gd name="T21" fmla="*/ 50 h 89"/>
                <a:gd name="T22" fmla="*/ 43 w 252"/>
                <a:gd name="T23" fmla="*/ 12 h 89"/>
                <a:gd name="T24" fmla="*/ 5 w 252"/>
                <a:gd name="T25" fmla="*/ 0 h 89"/>
                <a:gd name="T26" fmla="*/ 4 w 252"/>
                <a:gd name="T27" fmla="*/ 0 h 89"/>
                <a:gd name="T28" fmla="*/ 3 w 252"/>
                <a:gd name="T29" fmla="*/ 6 h 89"/>
                <a:gd name="T30" fmla="*/ 229 w 252"/>
                <a:gd name="T31" fmla="*/ 77 h 89"/>
                <a:gd name="T32" fmla="*/ 229 w 252"/>
                <a:gd name="T33" fmla="*/ 77 h 89"/>
                <a:gd name="T34" fmla="*/ 229 w 252"/>
                <a:gd name="T35" fmla="*/ 7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" h="89">
                  <a:moveTo>
                    <a:pt x="3" y="6"/>
                  </a:moveTo>
                  <a:cubicBezTo>
                    <a:pt x="43" y="18"/>
                    <a:pt x="84" y="29"/>
                    <a:pt x="123" y="43"/>
                  </a:cubicBezTo>
                  <a:cubicBezTo>
                    <a:pt x="133" y="46"/>
                    <a:pt x="143" y="49"/>
                    <a:pt x="153" y="53"/>
                  </a:cubicBezTo>
                  <a:cubicBezTo>
                    <a:pt x="162" y="56"/>
                    <a:pt x="170" y="60"/>
                    <a:pt x="178" y="62"/>
                  </a:cubicBezTo>
                  <a:cubicBezTo>
                    <a:pt x="193" y="67"/>
                    <a:pt x="209" y="70"/>
                    <a:pt x="224" y="75"/>
                  </a:cubicBezTo>
                  <a:cubicBezTo>
                    <a:pt x="225" y="75"/>
                    <a:pt x="227" y="76"/>
                    <a:pt x="229" y="77"/>
                  </a:cubicBezTo>
                  <a:cubicBezTo>
                    <a:pt x="234" y="79"/>
                    <a:pt x="238" y="81"/>
                    <a:pt x="243" y="85"/>
                  </a:cubicBezTo>
                  <a:cubicBezTo>
                    <a:pt x="243" y="85"/>
                    <a:pt x="244" y="86"/>
                    <a:pt x="245" y="87"/>
                  </a:cubicBezTo>
                  <a:cubicBezTo>
                    <a:pt x="248" y="89"/>
                    <a:pt x="252" y="85"/>
                    <a:pt x="249" y="83"/>
                  </a:cubicBezTo>
                  <a:cubicBezTo>
                    <a:pt x="238" y="73"/>
                    <a:pt x="223" y="68"/>
                    <a:pt x="209" y="64"/>
                  </a:cubicBezTo>
                  <a:cubicBezTo>
                    <a:pt x="193" y="60"/>
                    <a:pt x="178" y="56"/>
                    <a:pt x="163" y="50"/>
                  </a:cubicBezTo>
                  <a:cubicBezTo>
                    <a:pt x="124" y="35"/>
                    <a:pt x="83" y="24"/>
                    <a:pt x="43" y="12"/>
                  </a:cubicBezTo>
                  <a:cubicBezTo>
                    <a:pt x="30" y="8"/>
                    <a:pt x="17" y="4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moveTo>
                    <a:pt x="229" y="77"/>
                  </a:moveTo>
                  <a:cubicBezTo>
                    <a:pt x="229" y="77"/>
                    <a:pt x="229" y="77"/>
                    <a:pt x="229" y="77"/>
                  </a:cubicBezTo>
                  <a:cubicBezTo>
                    <a:pt x="229" y="77"/>
                    <a:pt x="229" y="77"/>
                    <a:pt x="229" y="77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5" name="Freeform 760"/>
            <p:cNvSpPr/>
            <p:nvPr/>
          </p:nvSpPr>
          <p:spPr bwMode="auto">
            <a:xfrm>
              <a:off x="3129" y="2375"/>
              <a:ext cx="607" cy="144"/>
            </a:xfrm>
            <a:custGeom>
              <a:avLst/>
              <a:gdLst>
                <a:gd name="T0" fmla="*/ 4 w 256"/>
                <a:gd name="T1" fmla="*/ 0 h 61"/>
                <a:gd name="T2" fmla="*/ 4 w 256"/>
                <a:gd name="T3" fmla="*/ 5 h 61"/>
                <a:gd name="T4" fmla="*/ 20 w 256"/>
                <a:gd name="T5" fmla="*/ 6 h 61"/>
                <a:gd name="T6" fmla="*/ 77 w 256"/>
                <a:gd name="T7" fmla="*/ 20 h 61"/>
                <a:gd name="T8" fmla="*/ 138 w 256"/>
                <a:gd name="T9" fmla="*/ 35 h 61"/>
                <a:gd name="T10" fmla="*/ 195 w 256"/>
                <a:gd name="T11" fmla="*/ 47 h 61"/>
                <a:gd name="T12" fmla="*/ 251 w 256"/>
                <a:gd name="T13" fmla="*/ 60 h 61"/>
                <a:gd name="T14" fmla="*/ 252 w 256"/>
                <a:gd name="T15" fmla="*/ 54 h 61"/>
                <a:gd name="T16" fmla="*/ 197 w 256"/>
                <a:gd name="T17" fmla="*/ 41 h 61"/>
                <a:gd name="T18" fmla="*/ 139 w 256"/>
                <a:gd name="T19" fmla="*/ 29 h 61"/>
                <a:gd name="T20" fmla="*/ 79 w 256"/>
                <a:gd name="T21" fmla="*/ 14 h 61"/>
                <a:gd name="T22" fmla="*/ 21 w 256"/>
                <a:gd name="T23" fmla="*/ 1 h 61"/>
                <a:gd name="T24" fmla="*/ 4 w 256"/>
                <a:gd name="T25" fmla="*/ 0 h 61"/>
                <a:gd name="T26" fmla="*/ 4 w 256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61">
                  <a:moveTo>
                    <a:pt x="4" y="0"/>
                  </a:moveTo>
                  <a:cubicBezTo>
                    <a:pt x="0" y="0"/>
                    <a:pt x="0" y="5"/>
                    <a:pt x="4" y="5"/>
                  </a:cubicBezTo>
                  <a:cubicBezTo>
                    <a:pt x="9" y="5"/>
                    <a:pt x="14" y="6"/>
                    <a:pt x="20" y="6"/>
                  </a:cubicBezTo>
                  <a:cubicBezTo>
                    <a:pt x="39" y="9"/>
                    <a:pt x="58" y="16"/>
                    <a:pt x="77" y="20"/>
                  </a:cubicBezTo>
                  <a:cubicBezTo>
                    <a:pt x="98" y="24"/>
                    <a:pt x="118" y="30"/>
                    <a:pt x="138" y="35"/>
                  </a:cubicBezTo>
                  <a:cubicBezTo>
                    <a:pt x="157" y="40"/>
                    <a:pt x="176" y="43"/>
                    <a:pt x="195" y="47"/>
                  </a:cubicBezTo>
                  <a:cubicBezTo>
                    <a:pt x="214" y="50"/>
                    <a:pt x="233" y="53"/>
                    <a:pt x="251" y="60"/>
                  </a:cubicBezTo>
                  <a:cubicBezTo>
                    <a:pt x="254" y="61"/>
                    <a:pt x="256" y="55"/>
                    <a:pt x="252" y="54"/>
                  </a:cubicBezTo>
                  <a:cubicBezTo>
                    <a:pt x="234" y="47"/>
                    <a:pt x="216" y="44"/>
                    <a:pt x="197" y="41"/>
                  </a:cubicBezTo>
                  <a:cubicBezTo>
                    <a:pt x="178" y="38"/>
                    <a:pt x="158" y="34"/>
                    <a:pt x="139" y="29"/>
                  </a:cubicBezTo>
                  <a:cubicBezTo>
                    <a:pt x="119" y="24"/>
                    <a:pt x="99" y="18"/>
                    <a:pt x="79" y="14"/>
                  </a:cubicBezTo>
                  <a:cubicBezTo>
                    <a:pt x="59" y="10"/>
                    <a:pt x="41" y="4"/>
                    <a:pt x="21" y="1"/>
                  </a:cubicBezTo>
                  <a:cubicBezTo>
                    <a:pt x="15" y="0"/>
                    <a:pt x="10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6" name="Freeform 761"/>
            <p:cNvSpPr/>
            <p:nvPr/>
          </p:nvSpPr>
          <p:spPr bwMode="auto">
            <a:xfrm>
              <a:off x="3155" y="2552"/>
              <a:ext cx="609" cy="121"/>
            </a:xfrm>
            <a:custGeom>
              <a:avLst/>
              <a:gdLst>
                <a:gd name="T0" fmla="*/ 3 w 257"/>
                <a:gd name="T1" fmla="*/ 6 h 51"/>
                <a:gd name="T2" fmla="*/ 130 w 257"/>
                <a:gd name="T3" fmla="*/ 28 h 51"/>
                <a:gd name="T4" fmla="*/ 192 w 257"/>
                <a:gd name="T5" fmla="*/ 40 h 51"/>
                <a:gd name="T6" fmla="*/ 251 w 257"/>
                <a:gd name="T7" fmla="*/ 50 h 51"/>
                <a:gd name="T8" fmla="*/ 252 w 257"/>
                <a:gd name="T9" fmla="*/ 50 h 51"/>
                <a:gd name="T10" fmla="*/ 253 w 257"/>
                <a:gd name="T11" fmla="*/ 45 h 51"/>
                <a:gd name="T12" fmla="*/ 194 w 257"/>
                <a:gd name="T13" fmla="*/ 35 h 51"/>
                <a:gd name="T14" fmla="*/ 132 w 257"/>
                <a:gd name="T15" fmla="*/ 23 h 51"/>
                <a:gd name="T16" fmla="*/ 6 w 257"/>
                <a:gd name="T17" fmla="*/ 1 h 51"/>
                <a:gd name="T18" fmla="*/ 5 w 257"/>
                <a:gd name="T19" fmla="*/ 0 h 51"/>
                <a:gd name="T20" fmla="*/ 4 w 257"/>
                <a:gd name="T21" fmla="*/ 0 h 51"/>
                <a:gd name="T22" fmla="*/ 3 w 257"/>
                <a:gd name="T23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7" h="51">
                  <a:moveTo>
                    <a:pt x="3" y="6"/>
                  </a:moveTo>
                  <a:cubicBezTo>
                    <a:pt x="46" y="12"/>
                    <a:pt x="88" y="20"/>
                    <a:pt x="130" y="28"/>
                  </a:cubicBezTo>
                  <a:cubicBezTo>
                    <a:pt x="150" y="32"/>
                    <a:pt x="171" y="37"/>
                    <a:pt x="192" y="40"/>
                  </a:cubicBezTo>
                  <a:cubicBezTo>
                    <a:pt x="211" y="44"/>
                    <a:pt x="231" y="45"/>
                    <a:pt x="251" y="50"/>
                  </a:cubicBezTo>
                  <a:cubicBezTo>
                    <a:pt x="251" y="50"/>
                    <a:pt x="251" y="50"/>
                    <a:pt x="252" y="50"/>
                  </a:cubicBezTo>
                  <a:cubicBezTo>
                    <a:pt x="256" y="51"/>
                    <a:pt x="257" y="46"/>
                    <a:pt x="253" y="45"/>
                  </a:cubicBezTo>
                  <a:cubicBezTo>
                    <a:pt x="234" y="40"/>
                    <a:pt x="214" y="38"/>
                    <a:pt x="194" y="35"/>
                  </a:cubicBezTo>
                  <a:cubicBezTo>
                    <a:pt x="174" y="32"/>
                    <a:pt x="153" y="27"/>
                    <a:pt x="132" y="23"/>
                  </a:cubicBezTo>
                  <a:cubicBezTo>
                    <a:pt x="91" y="15"/>
                    <a:pt x="49" y="6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0"/>
                    <a:pt x="0" y="6"/>
                    <a:pt x="3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7" name="Freeform 762"/>
            <p:cNvSpPr>
              <a:spLocks noEditPoints="1"/>
            </p:cNvSpPr>
            <p:nvPr/>
          </p:nvSpPr>
          <p:spPr bwMode="auto">
            <a:xfrm>
              <a:off x="3223" y="2721"/>
              <a:ext cx="562" cy="73"/>
            </a:xfrm>
            <a:custGeom>
              <a:avLst/>
              <a:gdLst>
                <a:gd name="T0" fmla="*/ 4 w 237"/>
                <a:gd name="T1" fmla="*/ 6 h 31"/>
                <a:gd name="T2" fmla="*/ 130 w 237"/>
                <a:gd name="T3" fmla="*/ 18 h 31"/>
                <a:gd name="T4" fmla="*/ 181 w 237"/>
                <a:gd name="T5" fmla="*/ 23 h 31"/>
                <a:gd name="T6" fmla="*/ 217 w 237"/>
                <a:gd name="T7" fmla="*/ 25 h 31"/>
                <a:gd name="T8" fmla="*/ 220 w 237"/>
                <a:gd name="T9" fmla="*/ 25 h 31"/>
                <a:gd name="T10" fmla="*/ 229 w 237"/>
                <a:gd name="T11" fmla="*/ 27 h 31"/>
                <a:gd name="T12" fmla="*/ 230 w 237"/>
                <a:gd name="T13" fmla="*/ 28 h 31"/>
                <a:gd name="T14" fmla="*/ 230 w 237"/>
                <a:gd name="T15" fmla="*/ 28 h 31"/>
                <a:gd name="T16" fmla="*/ 235 w 237"/>
                <a:gd name="T17" fmla="*/ 24 h 31"/>
                <a:gd name="T18" fmla="*/ 224 w 237"/>
                <a:gd name="T19" fmla="*/ 20 h 31"/>
                <a:gd name="T20" fmla="*/ 207 w 237"/>
                <a:gd name="T21" fmla="*/ 18 h 31"/>
                <a:gd name="T22" fmla="*/ 174 w 237"/>
                <a:gd name="T23" fmla="*/ 17 h 31"/>
                <a:gd name="T24" fmla="*/ 49 w 237"/>
                <a:gd name="T25" fmla="*/ 6 h 31"/>
                <a:gd name="T26" fmla="*/ 24 w 237"/>
                <a:gd name="T27" fmla="*/ 3 h 31"/>
                <a:gd name="T28" fmla="*/ 24 w 237"/>
                <a:gd name="T29" fmla="*/ 3 h 31"/>
                <a:gd name="T30" fmla="*/ 6 w 237"/>
                <a:gd name="T31" fmla="*/ 0 h 31"/>
                <a:gd name="T32" fmla="*/ 5 w 237"/>
                <a:gd name="T33" fmla="*/ 0 h 31"/>
                <a:gd name="T34" fmla="*/ 4 w 237"/>
                <a:gd name="T35" fmla="*/ 6 h 31"/>
                <a:gd name="T36" fmla="*/ 219 w 237"/>
                <a:gd name="T37" fmla="*/ 25 h 31"/>
                <a:gd name="T38" fmla="*/ 220 w 237"/>
                <a:gd name="T39" fmla="*/ 25 h 31"/>
                <a:gd name="T40" fmla="*/ 219 w 237"/>
                <a:gd name="T41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7" h="31">
                  <a:moveTo>
                    <a:pt x="4" y="6"/>
                  </a:moveTo>
                  <a:cubicBezTo>
                    <a:pt x="46" y="12"/>
                    <a:pt x="88" y="15"/>
                    <a:pt x="130" y="18"/>
                  </a:cubicBezTo>
                  <a:cubicBezTo>
                    <a:pt x="147" y="20"/>
                    <a:pt x="164" y="22"/>
                    <a:pt x="181" y="23"/>
                  </a:cubicBezTo>
                  <a:cubicBezTo>
                    <a:pt x="193" y="24"/>
                    <a:pt x="205" y="24"/>
                    <a:pt x="217" y="25"/>
                  </a:cubicBezTo>
                  <a:cubicBezTo>
                    <a:pt x="218" y="25"/>
                    <a:pt x="219" y="25"/>
                    <a:pt x="220" y="25"/>
                  </a:cubicBezTo>
                  <a:cubicBezTo>
                    <a:pt x="223" y="26"/>
                    <a:pt x="226" y="26"/>
                    <a:pt x="229" y="27"/>
                  </a:cubicBezTo>
                  <a:cubicBezTo>
                    <a:pt x="229" y="28"/>
                    <a:pt x="230" y="28"/>
                    <a:pt x="230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33" y="31"/>
                    <a:pt x="237" y="27"/>
                    <a:pt x="235" y="24"/>
                  </a:cubicBezTo>
                  <a:cubicBezTo>
                    <a:pt x="232" y="21"/>
                    <a:pt x="228" y="21"/>
                    <a:pt x="224" y="20"/>
                  </a:cubicBezTo>
                  <a:cubicBezTo>
                    <a:pt x="218" y="19"/>
                    <a:pt x="213" y="19"/>
                    <a:pt x="207" y="18"/>
                  </a:cubicBezTo>
                  <a:cubicBezTo>
                    <a:pt x="196" y="18"/>
                    <a:pt x="185" y="18"/>
                    <a:pt x="174" y="17"/>
                  </a:cubicBezTo>
                  <a:cubicBezTo>
                    <a:pt x="132" y="13"/>
                    <a:pt x="91" y="10"/>
                    <a:pt x="49" y="6"/>
                  </a:cubicBezTo>
                  <a:cubicBezTo>
                    <a:pt x="40" y="5"/>
                    <a:pt x="32" y="4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8" y="2"/>
                    <a:pt x="12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5"/>
                    <a:pt x="4" y="6"/>
                  </a:cubicBezTo>
                  <a:moveTo>
                    <a:pt x="219" y="25"/>
                  </a:moveTo>
                  <a:cubicBezTo>
                    <a:pt x="220" y="25"/>
                    <a:pt x="220" y="25"/>
                    <a:pt x="220" y="25"/>
                  </a:cubicBezTo>
                  <a:cubicBezTo>
                    <a:pt x="220" y="25"/>
                    <a:pt x="220" y="25"/>
                    <a:pt x="219" y="2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8" name="Freeform 763"/>
            <p:cNvSpPr/>
            <p:nvPr/>
          </p:nvSpPr>
          <p:spPr bwMode="auto">
            <a:xfrm>
              <a:off x="3344" y="2877"/>
              <a:ext cx="467" cy="34"/>
            </a:xfrm>
            <a:custGeom>
              <a:avLst/>
              <a:gdLst>
                <a:gd name="T0" fmla="*/ 3 w 197"/>
                <a:gd name="T1" fmla="*/ 1 h 14"/>
                <a:gd name="T2" fmla="*/ 3 w 197"/>
                <a:gd name="T3" fmla="*/ 7 h 14"/>
                <a:gd name="T4" fmla="*/ 48 w 197"/>
                <a:gd name="T5" fmla="*/ 8 h 14"/>
                <a:gd name="T6" fmla="*/ 96 w 197"/>
                <a:gd name="T7" fmla="*/ 11 h 14"/>
                <a:gd name="T8" fmla="*/ 193 w 197"/>
                <a:gd name="T9" fmla="*/ 14 h 14"/>
                <a:gd name="T10" fmla="*/ 193 w 197"/>
                <a:gd name="T11" fmla="*/ 8 h 14"/>
                <a:gd name="T12" fmla="*/ 97 w 197"/>
                <a:gd name="T13" fmla="*/ 5 h 14"/>
                <a:gd name="T14" fmla="*/ 50 w 197"/>
                <a:gd name="T15" fmla="*/ 3 h 14"/>
                <a:gd name="T16" fmla="*/ 17 w 197"/>
                <a:gd name="T17" fmla="*/ 0 h 14"/>
                <a:gd name="T18" fmla="*/ 3 w 197"/>
                <a:gd name="T1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4">
                  <a:moveTo>
                    <a:pt x="3" y="1"/>
                  </a:moveTo>
                  <a:cubicBezTo>
                    <a:pt x="0" y="2"/>
                    <a:pt x="0" y="7"/>
                    <a:pt x="3" y="7"/>
                  </a:cubicBezTo>
                  <a:cubicBezTo>
                    <a:pt x="18" y="5"/>
                    <a:pt x="33" y="7"/>
                    <a:pt x="48" y="8"/>
                  </a:cubicBezTo>
                  <a:cubicBezTo>
                    <a:pt x="64" y="10"/>
                    <a:pt x="80" y="10"/>
                    <a:pt x="96" y="11"/>
                  </a:cubicBezTo>
                  <a:cubicBezTo>
                    <a:pt x="128" y="12"/>
                    <a:pt x="161" y="14"/>
                    <a:pt x="193" y="14"/>
                  </a:cubicBezTo>
                  <a:cubicBezTo>
                    <a:pt x="197" y="14"/>
                    <a:pt x="197" y="8"/>
                    <a:pt x="193" y="8"/>
                  </a:cubicBezTo>
                  <a:cubicBezTo>
                    <a:pt x="161" y="8"/>
                    <a:pt x="129" y="6"/>
                    <a:pt x="97" y="5"/>
                  </a:cubicBezTo>
                  <a:cubicBezTo>
                    <a:pt x="81" y="5"/>
                    <a:pt x="65" y="4"/>
                    <a:pt x="50" y="3"/>
                  </a:cubicBezTo>
                  <a:cubicBezTo>
                    <a:pt x="39" y="2"/>
                    <a:pt x="28" y="0"/>
                    <a:pt x="17" y="0"/>
                  </a:cubicBezTo>
                  <a:cubicBezTo>
                    <a:pt x="13" y="0"/>
                    <a:pt x="8" y="0"/>
                    <a:pt x="3" y="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9" name="Freeform 764"/>
            <p:cNvSpPr/>
            <p:nvPr/>
          </p:nvSpPr>
          <p:spPr bwMode="auto">
            <a:xfrm>
              <a:off x="2894" y="2209"/>
              <a:ext cx="47" cy="14"/>
            </a:xfrm>
            <a:custGeom>
              <a:avLst/>
              <a:gdLst>
                <a:gd name="T0" fmla="*/ 17 w 20"/>
                <a:gd name="T1" fmla="*/ 0 h 6"/>
                <a:gd name="T2" fmla="*/ 3 w 20"/>
                <a:gd name="T3" fmla="*/ 0 h 6"/>
                <a:gd name="T4" fmla="*/ 3 w 20"/>
                <a:gd name="T5" fmla="*/ 6 h 6"/>
                <a:gd name="T6" fmla="*/ 17 w 20"/>
                <a:gd name="T7" fmla="*/ 6 h 6"/>
                <a:gd name="T8" fmla="*/ 17 w 20"/>
                <a:gd name="T9" fmla="*/ 0 h 6"/>
                <a:gd name="T10" fmla="*/ 17 w 2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17" y="0"/>
                  </a:moveTo>
                  <a:cubicBezTo>
                    <a:pt x="12" y="0"/>
                    <a:pt x="8" y="0"/>
                    <a:pt x="3" y="0"/>
                  </a:cubicBezTo>
                  <a:cubicBezTo>
                    <a:pt x="0" y="0"/>
                    <a:pt x="0" y="6"/>
                    <a:pt x="3" y="6"/>
                  </a:cubicBezTo>
                  <a:cubicBezTo>
                    <a:pt x="8" y="6"/>
                    <a:pt x="12" y="6"/>
                    <a:pt x="17" y="6"/>
                  </a:cubicBezTo>
                  <a:cubicBezTo>
                    <a:pt x="20" y="5"/>
                    <a:pt x="20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0" name="Freeform 765"/>
            <p:cNvSpPr/>
            <p:nvPr/>
          </p:nvSpPr>
          <p:spPr bwMode="auto">
            <a:xfrm>
              <a:off x="2889" y="2211"/>
              <a:ext cx="64" cy="116"/>
            </a:xfrm>
            <a:custGeom>
              <a:avLst/>
              <a:gdLst>
                <a:gd name="T0" fmla="*/ 2 w 27"/>
                <a:gd name="T1" fmla="*/ 3 h 49"/>
                <a:gd name="T2" fmla="*/ 3 w 27"/>
                <a:gd name="T3" fmla="*/ 22 h 49"/>
                <a:gd name="T4" fmla="*/ 9 w 27"/>
                <a:gd name="T5" fmla="*/ 22 h 49"/>
                <a:gd name="T6" fmla="*/ 9 w 27"/>
                <a:gd name="T7" fmla="*/ 20 h 49"/>
                <a:gd name="T8" fmla="*/ 10 w 27"/>
                <a:gd name="T9" fmla="*/ 18 h 49"/>
                <a:gd name="T10" fmla="*/ 11 w 27"/>
                <a:gd name="T11" fmla="*/ 17 h 49"/>
                <a:gd name="T12" fmla="*/ 13 w 27"/>
                <a:gd name="T13" fmla="*/ 17 h 49"/>
                <a:gd name="T14" fmla="*/ 14 w 27"/>
                <a:gd name="T15" fmla="*/ 16 h 49"/>
                <a:gd name="T16" fmla="*/ 15 w 27"/>
                <a:gd name="T17" fmla="*/ 16 h 49"/>
                <a:gd name="T18" fmla="*/ 17 w 27"/>
                <a:gd name="T19" fmla="*/ 17 h 49"/>
                <a:gd name="T20" fmla="*/ 18 w 27"/>
                <a:gd name="T21" fmla="*/ 17 h 49"/>
                <a:gd name="T22" fmla="*/ 19 w 27"/>
                <a:gd name="T23" fmla="*/ 18 h 49"/>
                <a:gd name="T24" fmla="*/ 19 w 27"/>
                <a:gd name="T25" fmla="*/ 19 h 49"/>
                <a:gd name="T26" fmla="*/ 20 w 27"/>
                <a:gd name="T27" fmla="*/ 21 h 49"/>
                <a:gd name="T28" fmla="*/ 20 w 27"/>
                <a:gd name="T29" fmla="*/ 22 h 49"/>
                <a:gd name="T30" fmla="*/ 19 w 27"/>
                <a:gd name="T31" fmla="*/ 25 h 49"/>
                <a:gd name="T32" fmla="*/ 17 w 27"/>
                <a:gd name="T33" fmla="*/ 29 h 49"/>
                <a:gd name="T34" fmla="*/ 12 w 27"/>
                <a:gd name="T35" fmla="*/ 34 h 49"/>
                <a:gd name="T36" fmla="*/ 10 w 27"/>
                <a:gd name="T37" fmla="*/ 35 h 49"/>
                <a:gd name="T38" fmla="*/ 8 w 27"/>
                <a:gd name="T39" fmla="*/ 36 h 49"/>
                <a:gd name="T40" fmla="*/ 8 w 27"/>
                <a:gd name="T41" fmla="*/ 36 h 49"/>
                <a:gd name="T42" fmla="*/ 7 w 27"/>
                <a:gd name="T43" fmla="*/ 36 h 49"/>
                <a:gd name="T44" fmla="*/ 7 w 27"/>
                <a:gd name="T45" fmla="*/ 35 h 49"/>
                <a:gd name="T46" fmla="*/ 6 w 27"/>
                <a:gd name="T47" fmla="*/ 35 h 49"/>
                <a:gd name="T48" fmla="*/ 2 w 27"/>
                <a:gd name="T49" fmla="*/ 39 h 49"/>
                <a:gd name="T50" fmla="*/ 26 w 27"/>
                <a:gd name="T51" fmla="*/ 23 h 49"/>
                <a:gd name="T52" fmla="*/ 8 w 27"/>
                <a:gd name="T53" fmla="*/ 13 h 49"/>
                <a:gd name="T54" fmla="*/ 8 w 27"/>
                <a:gd name="T55" fmla="*/ 3 h 49"/>
                <a:gd name="T56" fmla="*/ 5 w 27"/>
                <a:gd name="T57" fmla="*/ 0 h 49"/>
                <a:gd name="T58" fmla="*/ 2 w 27"/>
                <a:gd name="T5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49">
                  <a:moveTo>
                    <a:pt x="2" y="3"/>
                  </a:moveTo>
                  <a:cubicBezTo>
                    <a:pt x="2" y="9"/>
                    <a:pt x="2" y="15"/>
                    <a:pt x="3" y="22"/>
                  </a:cubicBezTo>
                  <a:cubicBezTo>
                    <a:pt x="4" y="25"/>
                    <a:pt x="8" y="25"/>
                    <a:pt x="9" y="22"/>
                  </a:cubicBezTo>
                  <a:cubicBezTo>
                    <a:pt x="9" y="21"/>
                    <a:pt x="9" y="21"/>
                    <a:pt x="9" y="20"/>
                  </a:cubicBezTo>
                  <a:cubicBezTo>
                    <a:pt x="10" y="19"/>
                    <a:pt x="10" y="19"/>
                    <a:pt x="10" y="18"/>
                  </a:cubicBezTo>
                  <a:cubicBezTo>
                    <a:pt x="11" y="18"/>
                    <a:pt x="11" y="18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3" y="16"/>
                    <a:pt x="14" y="16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6" y="16"/>
                    <a:pt x="16" y="16"/>
                    <a:pt x="17" y="17"/>
                  </a:cubicBezTo>
                  <a:cubicBezTo>
                    <a:pt x="17" y="17"/>
                    <a:pt x="18" y="17"/>
                    <a:pt x="18" y="17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4"/>
                    <a:pt x="19" y="25"/>
                  </a:cubicBezTo>
                  <a:cubicBezTo>
                    <a:pt x="19" y="26"/>
                    <a:pt x="18" y="28"/>
                    <a:pt x="17" y="29"/>
                  </a:cubicBezTo>
                  <a:cubicBezTo>
                    <a:pt x="15" y="31"/>
                    <a:pt x="14" y="32"/>
                    <a:pt x="12" y="34"/>
                  </a:cubicBezTo>
                  <a:cubicBezTo>
                    <a:pt x="12" y="34"/>
                    <a:pt x="11" y="35"/>
                    <a:pt x="10" y="35"/>
                  </a:cubicBezTo>
                  <a:cubicBezTo>
                    <a:pt x="9" y="35"/>
                    <a:pt x="9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6"/>
                  </a:cubicBezTo>
                  <a:cubicBezTo>
                    <a:pt x="7" y="36"/>
                    <a:pt x="7" y="35"/>
                    <a:pt x="7" y="35"/>
                  </a:cubicBezTo>
                  <a:cubicBezTo>
                    <a:pt x="7" y="35"/>
                    <a:pt x="7" y="35"/>
                    <a:pt x="6" y="35"/>
                  </a:cubicBezTo>
                  <a:cubicBezTo>
                    <a:pt x="4" y="32"/>
                    <a:pt x="0" y="36"/>
                    <a:pt x="2" y="39"/>
                  </a:cubicBezTo>
                  <a:cubicBezTo>
                    <a:pt x="11" y="49"/>
                    <a:pt x="25" y="31"/>
                    <a:pt x="26" y="23"/>
                  </a:cubicBezTo>
                  <a:cubicBezTo>
                    <a:pt x="27" y="12"/>
                    <a:pt x="15" y="8"/>
                    <a:pt x="8" y="13"/>
                  </a:cubicBezTo>
                  <a:cubicBezTo>
                    <a:pt x="8" y="9"/>
                    <a:pt x="8" y="6"/>
                    <a:pt x="8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0"/>
                    <a:pt x="2" y="1"/>
                    <a:pt x="2" y="3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1" name="Freeform 766"/>
            <p:cNvSpPr>
              <a:spLocks noEditPoints="1"/>
            </p:cNvSpPr>
            <p:nvPr/>
          </p:nvSpPr>
          <p:spPr bwMode="auto">
            <a:xfrm>
              <a:off x="4667" y="2019"/>
              <a:ext cx="100" cy="102"/>
            </a:xfrm>
            <a:custGeom>
              <a:avLst/>
              <a:gdLst>
                <a:gd name="T0" fmla="*/ 12 w 42"/>
                <a:gd name="T1" fmla="*/ 1 h 43"/>
                <a:gd name="T2" fmla="*/ 10 w 42"/>
                <a:gd name="T3" fmla="*/ 3 h 43"/>
                <a:gd name="T4" fmla="*/ 2 w 42"/>
                <a:gd name="T5" fmla="*/ 28 h 43"/>
                <a:gd name="T6" fmla="*/ 28 w 42"/>
                <a:gd name="T7" fmla="*/ 39 h 43"/>
                <a:gd name="T8" fmla="*/ 38 w 42"/>
                <a:gd name="T9" fmla="*/ 14 h 43"/>
                <a:gd name="T10" fmla="*/ 18 w 42"/>
                <a:gd name="T11" fmla="*/ 0 h 43"/>
                <a:gd name="T12" fmla="*/ 12 w 42"/>
                <a:gd name="T13" fmla="*/ 1 h 43"/>
                <a:gd name="T14" fmla="*/ 20 w 42"/>
                <a:gd name="T15" fmla="*/ 6 h 43"/>
                <a:gd name="T16" fmla="*/ 24 w 42"/>
                <a:gd name="T17" fmla="*/ 7 h 43"/>
                <a:gd name="T18" fmla="*/ 27 w 42"/>
                <a:gd name="T19" fmla="*/ 9 h 43"/>
                <a:gd name="T20" fmla="*/ 30 w 42"/>
                <a:gd name="T21" fmla="*/ 12 h 43"/>
                <a:gd name="T22" fmla="*/ 33 w 42"/>
                <a:gd name="T23" fmla="*/ 16 h 43"/>
                <a:gd name="T24" fmla="*/ 34 w 42"/>
                <a:gd name="T25" fmla="*/ 21 h 43"/>
                <a:gd name="T26" fmla="*/ 34 w 42"/>
                <a:gd name="T27" fmla="*/ 24 h 43"/>
                <a:gd name="T28" fmla="*/ 33 w 42"/>
                <a:gd name="T29" fmla="*/ 28 h 43"/>
                <a:gd name="T30" fmla="*/ 31 w 42"/>
                <a:gd name="T31" fmla="*/ 31 h 43"/>
                <a:gd name="T32" fmla="*/ 30 w 42"/>
                <a:gd name="T33" fmla="*/ 32 h 43"/>
                <a:gd name="T34" fmla="*/ 27 w 42"/>
                <a:gd name="T35" fmla="*/ 34 h 43"/>
                <a:gd name="T36" fmla="*/ 24 w 42"/>
                <a:gd name="T37" fmla="*/ 35 h 43"/>
                <a:gd name="T38" fmla="*/ 18 w 42"/>
                <a:gd name="T39" fmla="*/ 35 h 43"/>
                <a:gd name="T40" fmla="*/ 14 w 42"/>
                <a:gd name="T41" fmla="*/ 33 h 43"/>
                <a:gd name="T42" fmla="*/ 11 w 42"/>
                <a:gd name="T43" fmla="*/ 32 h 43"/>
                <a:gd name="T44" fmla="*/ 9 w 42"/>
                <a:gd name="T45" fmla="*/ 30 h 43"/>
                <a:gd name="T46" fmla="*/ 8 w 42"/>
                <a:gd name="T47" fmla="*/ 28 h 43"/>
                <a:gd name="T48" fmla="*/ 7 w 42"/>
                <a:gd name="T49" fmla="*/ 24 h 43"/>
                <a:gd name="T50" fmla="*/ 7 w 42"/>
                <a:gd name="T51" fmla="*/ 20 h 43"/>
                <a:gd name="T52" fmla="*/ 9 w 42"/>
                <a:gd name="T53" fmla="*/ 15 h 43"/>
                <a:gd name="T54" fmla="*/ 12 w 42"/>
                <a:gd name="T55" fmla="*/ 10 h 43"/>
                <a:gd name="T56" fmla="*/ 15 w 42"/>
                <a:gd name="T57" fmla="*/ 7 h 43"/>
                <a:gd name="T58" fmla="*/ 16 w 42"/>
                <a:gd name="T59" fmla="*/ 6 h 43"/>
                <a:gd name="T60" fmla="*/ 16 w 42"/>
                <a:gd name="T61" fmla="*/ 6 h 43"/>
                <a:gd name="T62" fmla="*/ 20 w 42"/>
                <a:gd name="T6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43">
                  <a:moveTo>
                    <a:pt x="12" y="1"/>
                  </a:moveTo>
                  <a:cubicBezTo>
                    <a:pt x="11" y="1"/>
                    <a:pt x="11" y="2"/>
                    <a:pt x="10" y="3"/>
                  </a:cubicBezTo>
                  <a:cubicBezTo>
                    <a:pt x="3" y="9"/>
                    <a:pt x="0" y="19"/>
                    <a:pt x="2" y="28"/>
                  </a:cubicBezTo>
                  <a:cubicBezTo>
                    <a:pt x="5" y="39"/>
                    <a:pt x="18" y="43"/>
                    <a:pt x="28" y="39"/>
                  </a:cubicBezTo>
                  <a:cubicBezTo>
                    <a:pt x="39" y="36"/>
                    <a:pt x="42" y="23"/>
                    <a:pt x="38" y="14"/>
                  </a:cubicBezTo>
                  <a:cubicBezTo>
                    <a:pt x="35" y="6"/>
                    <a:pt x="27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moveTo>
                    <a:pt x="20" y="6"/>
                  </a:moveTo>
                  <a:cubicBezTo>
                    <a:pt x="21" y="6"/>
                    <a:pt x="22" y="6"/>
                    <a:pt x="24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29" y="11"/>
                    <a:pt x="30" y="12"/>
                  </a:cubicBezTo>
                  <a:cubicBezTo>
                    <a:pt x="31" y="14"/>
                    <a:pt x="32" y="15"/>
                    <a:pt x="33" y="16"/>
                  </a:cubicBezTo>
                  <a:cubicBezTo>
                    <a:pt x="33" y="18"/>
                    <a:pt x="34" y="19"/>
                    <a:pt x="34" y="21"/>
                  </a:cubicBezTo>
                  <a:cubicBezTo>
                    <a:pt x="34" y="22"/>
                    <a:pt x="34" y="23"/>
                    <a:pt x="34" y="24"/>
                  </a:cubicBezTo>
                  <a:cubicBezTo>
                    <a:pt x="34" y="26"/>
                    <a:pt x="34" y="27"/>
                    <a:pt x="33" y="28"/>
                  </a:cubicBezTo>
                  <a:cubicBezTo>
                    <a:pt x="33" y="29"/>
                    <a:pt x="32" y="30"/>
                    <a:pt x="31" y="31"/>
                  </a:cubicBezTo>
                  <a:cubicBezTo>
                    <a:pt x="31" y="31"/>
                    <a:pt x="30" y="32"/>
                    <a:pt x="30" y="32"/>
                  </a:cubicBezTo>
                  <a:cubicBezTo>
                    <a:pt x="29" y="33"/>
                    <a:pt x="28" y="33"/>
                    <a:pt x="27" y="34"/>
                  </a:cubicBezTo>
                  <a:cubicBezTo>
                    <a:pt x="26" y="34"/>
                    <a:pt x="25" y="34"/>
                    <a:pt x="24" y="35"/>
                  </a:cubicBezTo>
                  <a:cubicBezTo>
                    <a:pt x="22" y="35"/>
                    <a:pt x="20" y="35"/>
                    <a:pt x="18" y="35"/>
                  </a:cubicBezTo>
                  <a:cubicBezTo>
                    <a:pt x="17" y="34"/>
                    <a:pt x="15" y="34"/>
                    <a:pt x="14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1" y="31"/>
                    <a:pt x="10" y="31"/>
                    <a:pt x="9" y="30"/>
                  </a:cubicBezTo>
                  <a:cubicBezTo>
                    <a:pt x="9" y="29"/>
                    <a:pt x="8" y="29"/>
                    <a:pt x="8" y="28"/>
                  </a:cubicBezTo>
                  <a:cubicBezTo>
                    <a:pt x="8" y="27"/>
                    <a:pt x="7" y="26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8" y="18"/>
                    <a:pt x="8" y="17"/>
                    <a:pt x="9" y="15"/>
                  </a:cubicBezTo>
                  <a:cubicBezTo>
                    <a:pt x="10" y="13"/>
                    <a:pt x="11" y="11"/>
                    <a:pt x="12" y="10"/>
                  </a:cubicBezTo>
                  <a:cubicBezTo>
                    <a:pt x="13" y="9"/>
                    <a:pt x="14" y="8"/>
                    <a:pt x="15" y="7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6"/>
                    <a:pt x="20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2" name="Freeform 767"/>
            <p:cNvSpPr/>
            <p:nvPr/>
          </p:nvSpPr>
          <p:spPr bwMode="auto">
            <a:xfrm>
              <a:off x="4376" y="2920"/>
              <a:ext cx="54" cy="14"/>
            </a:xfrm>
            <a:custGeom>
              <a:avLst/>
              <a:gdLst>
                <a:gd name="T0" fmla="*/ 4 w 23"/>
                <a:gd name="T1" fmla="*/ 6 h 6"/>
                <a:gd name="T2" fmla="*/ 19 w 23"/>
                <a:gd name="T3" fmla="*/ 6 h 6"/>
                <a:gd name="T4" fmla="*/ 19 w 23"/>
                <a:gd name="T5" fmla="*/ 0 h 6"/>
                <a:gd name="T6" fmla="*/ 4 w 23"/>
                <a:gd name="T7" fmla="*/ 0 h 6"/>
                <a:gd name="T8" fmla="*/ 3 w 23"/>
                <a:gd name="T9" fmla="*/ 0 h 6"/>
                <a:gd name="T10" fmla="*/ 4 w 2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4" y="6"/>
                  </a:moveTo>
                  <a:cubicBezTo>
                    <a:pt x="9" y="6"/>
                    <a:pt x="14" y="6"/>
                    <a:pt x="19" y="6"/>
                  </a:cubicBezTo>
                  <a:cubicBezTo>
                    <a:pt x="23" y="6"/>
                    <a:pt x="23" y="0"/>
                    <a:pt x="19" y="0"/>
                  </a:cubicBezTo>
                  <a:cubicBezTo>
                    <a:pt x="14" y="0"/>
                    <a:pt x="9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0"/>
                    <a:pt x="0" y="5"/>
                    <a:pt x="4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3" name="Freeform 768"/>
            <p:cNvSpPr>
              <a:spLocks noEditPoints="1"/>
            </p:cNvSpPr>
            <p:nvPr/>
          </p:nvSpPr>
          <p:spPr bwMode="auto">
            <a:xfrm>
              <a:off x="4371" y="2932"/>
              <a:ext cx="88" cy="114"/>
            </a:xfrm>
            <a:custGeom>
              <a:avLst/>
              <a:gdLst>
                <a:gd name="T0" fmla="*/ 3 w 37"/>
                <a:gd name="T1" fmla="*/ 3 h 48"/>
                <a:gd name="T2" fmla="*/ 3 w 37"/>
                <a:gd name="T3" fmla="*/ 16 h 48"/>
                <a:gd name="T4" fmla="*/ 9 w 37"/>
                <a:gd name="T5" fmla="*/ 17 h 48"/>
                <a:gd name="T6" fmla="*/ 9 w 37"/>
                <a:gd name="T7" fmla="*/ 17 h 48"/>
                <a:gd name="T8" fmla="*/ 12 w 37"/>
                <a:gd name="T9" fmla="*/ 13 h 48"/>
                <a:gd name="T10" fmla="*/ 16 w 37"/>
                <a:gd name="T11" fmla="*/ 11 h 48"/>
                <a:gd name="T12" fmla="*/ 20 w 37"/>
                <a:gd name="T13" fmla="*/ 10 h 48"/>
                <a:gd name="T14" fmla="*/ 23 w 37"/>
                <a:gd name="T15" fmla="*/ 10 h 48"/>
                <a:gd name="T16" fmla="*/ 25 w 37"/>
                <a:gd name="T17" fmla="*/ 11 h 48"/>
                <a:gd name="T18" fmla="*/ 27 w 37"/>
                <a:gd name="T19" fmla="*/ 12 h 48"/>
                <a:gd name="T20" fmla="*/ 28 w 37"/>
                <a:gd name="T21" fmla="*/ 13 h 48"/>
                <a:gd name="T22" fmla="*/ 29 w 37"/>
                <a:gd name="T23" fmla="*/ 16 h 48"/>
                <a:gd name="T24" fmla="*/ 30 w 37"/>
                <a:gd name="T25" fmla="*/ 19 h 48"/>
                <a:gd name="T26" fmla="*/ 30 w 37"/>
                <a:gd name="T27" fmla="*/ 21 h 48"/>
                <a:gd name="T28" fmla="*/ 30 w 37"/>
                <a:gd name="T29" fmla="*/ 23 h 48"/>
                <a:gd name="T30" fmla="*/ 28 w 37"/>
                <a:gd name="T31" fmla="*/ 26 h 48"/>
                <a:gd name="T32" fmla="*/ 25 w 37"/>
                <a:gd name="T33" fmla="*/ 30 h 48"/>
                <a:gd name="T34" fmla="*/ 20 w 37"/>
                <a:gd name="T35" fmla="*/ 33 h 48"/>
                <a:gd name="T36" fmla="*/ 15 w 37"/>
                <a:gd name="T37" fmla="*/ 34 h 48"/>
                <a:gd name="T38" fmla="*/ 12 w 37"/>
                <a:gd name="T39" fmla="*/ 34 h 48"/>
                <a:gd name="T40" fmla="*/ 10 w 37"/>
                <a:gd name="T41" fmla="*/ 33 h 48"/>
                <a:gd name="T42" fmla="*/ 9 w 37"/>
                <a:gd name="T43" fmla="*/ 33 h 48"/>
                <a:gd name="T44" fmla="*/ 8 w 37"/>
                <a:gd name="T45" fmla="*/ 31 h 48"/>
                <a:gd name="T46" fmla="*/ 7 w 37"/>
                <a:gd name="T47" fmla="*/ 31 h 48"/>
                <a:gd name="T48" fmla="*/ 2 w 37"/>
                <a:gd name="T49" fmla="*/ 34 h 48"/>
                <a:gd name="T50" fmla="*/ 36 w 37"/>
                <a:gd name="T51" fmla="*/ 22 h 48"/>
                <a:gd name="T52" fmla="*/ 24 w 37"/>
                <a:gd name="T53" fmla="*/ 5 h 48"/>
                <a:gd name="T54" fmla="*/ 9 w 37"/>
                <a:gd name="T55" fmla="*/ 9 h 48"/>
                <a:gd name="T56" fmla="*/ 9 w 37"/>
                <a:gd name="T57" fmla="*/ 3 h 48"/>
                <a:gd name="T58" fmla="*/ 5 w 37"/>
                <a:gd name="T59" fmla="*/ 0 h 48"/>
                <a:gd name="T60" fmla="*/ 3 w 37"/>
                <a:gd name="T61" fmla="*/ 3 h 48"/>
                <a:gd name="T62" fmla="*/ 29 w 37"/>
                <a:gd name="T63" fmla="*/ 15 h 48"/>
                <a:gd name="T64" fmla="*/ 29 w 37"/>
                <a:gd name="T65" fmla="*/ 15 h 48"/>
                <a:gd name="T66" fmla="*/ 29 w 37"/>
                <a:gd name="T67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48">
                  <a:moveTo>
                    <a:pt x="3" y="3"/>
                  </a:moveTo>
                  <a:cubicBezTo>
                    <a:pt x="3" y="7"/>
                    <a:pt x="3" y="12"/>
                    <a:pt x="3" y="16"/>
                  </a:cubicBezTo>
                  <a:cubicBezTo>
                    <a:pt x="3" y="19"/>
                    <a:pt x="7" y="19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1" y="14"/>
                    <a:pt x="12" y="13"/>
                  </a:cubicBezTo>
                  <a:cubicBezTo>
                    <a:pt x="13" y="13"/>
                    <a:pt x="15" y="12"/>
                    <a:pt x="16" y="11"/>
                  </a:cubicBezTo>
                  <a:cubicBezTo>
                    <a:pt x="17" y="11"/>
                    <a:pt x="18" y="10"/>
                    <a:pt x="20" y="10"/>
                  </a:cubicBezTo>
                  <a:cubicBezTo>
                    <a:pt x="21" y="10"/>
                    <a:pt x="22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8" y="13"/>
                    <a:pt x="28" y="13"/>
                  </a:cubicBezTo>
                  <a:cubicBezTo>
                    <a:pt x="28" y="14"/>
                    <a:pt x="29" y="15"/>
                    <a:pt x="29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29" y="25"/>
                    <a:pt x="29" y="26"/>
                    <a:pt x="28" y="26"/>
                  </a:cubicBezTo>
                  <a:cubicBezTo>
                    <a:pt x="27" y="28"/>
                    <a:pt x="26" y="29"/>
                    <a:pt x="25" y="30"/>
                  </a:cubicBezTo>
                  <a:cubicBezTo>
                    <a:pt x="23" y="31"/>
                    <a:pt x="21" y="32"/>
                    <a:pt x="20" y="33"/>
                  </a:cubicBezTo>
                  <a:cubicBezTo>
                    <a:pt x="18" y="33"/>
                    <a:pt x="17" y="34"/>
                    <a:pt x="15" y="34"/>
                  </a:cubicBezTo>
                  <a:cubicBezTo>
                    <a:pt x="14" y="34"/>
                    <a:pt x="13" y="34"/>
                    <a:pt x="12" y="34"/>
                  </a:cubicBezTo>
                  <a:cubicBezTo>
                    <a:pt x="11" y="34"/>
                    <a:pt x="11" y="34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8" y="32"/>
                    <a:pt x="8" y="32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5" y="28"/>
                    <a:pt x="0" y="31"/>
                    <a:pt x="2" y="34"/>
                  </a:cubicBezTo>
                  <a:cubicBezTo>
                    <a:pt x="11" y="48"/>
                    <a:pt x="35" y="35"/>
                    <a:pt x="36" y="22"/>
                  </a:cubicBezTo>
                  <a:cubicBezTo>
                    <a:pt x="37" y="14"/>
                    <a:pt x="32" y="6"/>
                    <a:pt x="24" y="5"/>
                  </a:cubicBezTo>
                  <a:cubicBezTo>
                    <a:pt x="18" y="4"/>
                    <a:pt x="13" y="5"/>
                    <a:pt x="9" y="9"/>
                  </a:cubicBezTo>
                  <a:cubicBezTo>
                    <a:pt x="9" y="7"/>
                    <a:pt x="9" y="5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0"/>
                    <a:pt x="3" y="1"/>
                    <a:pt x="3" y="3"/>
                  </a:cubicBezTo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4" name="Freeform 769"/>
            <p:cNvSpPr/>
            <p:nvPr/>
          </p:nvSpPr>
          <p:spPr bwMode="auto">
            <a:xfrm>
              <a:off x="3830" y="2197"/>
              <a:ext cx="31" cy="109"/>
            </a:xfrm>
            <a:custGeom>
              <a:avLst/>
              <a:gdLst>
                <a:gd name="T0" fmla="*/ 0 w 13"/>
                <a:gd name="T1" fmla="*/ 3 h 46"/>
                <a:gd name="T2" fmla="*/ 6 w 13"/>
                <a:gd name="T3" fmla="*/ 42 h 46"/>
                <a:gd name="T4" fmla="*/ 12 w 13"/>
                <a:gd name="T5" fmla="*/ 41 h 46"/>
                <a:gd name="T6" fmla="*/ 7 w 13"/>
                <a:gd name="T7" fmla="*/ 14 h 46"/>
                <a:gd name="T8" fmla="*/ 6 w 13"/>
                <a:gd name="T9" fmla="*/ 3 h 46"/>
                <a:gd name="T10" fmla="*/ 3 w 13"/>
                <a:gd name="T11" fmla="*/ 0 h 46"/>
                <a:gd name="T12" fmla="*/ 0 w 13"/>
                <a:gd name="T1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1" y="16"/>
                    <a:pt x="4" y="29"/>
                    <a:pt x="6" y="42"/>
                  </a:cubicBezTo>
                  <a:cubicBezTo>
                    <a:pt x="7" y="46"/>
                    <a:pt x="13" y="45"/>
                    <a:pt x="12" y="41"/>
                  </a:cubicBezTo>
                  <a:cubicBezTo>
                    <a:pt x="10" y="32"/>
                    <a:pt x="8" y="23"/>
                    <a:pt x="7" y="14"/>
                  </a:cubicBezTo>
                  <a:cubicBezTo>
                    <a:pt x="6" y="11"/>
                    <a:pt x="6" y="7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5" name="Freeform 770"/>
            <p:cNvSpPr/>
            <p:nvPr/>
          </p:nvSpPr>
          <p:spPr bwMode="auto">
            <a:xfrm>
              <a:off x="3876" y="2121"/>
              <a:ext cx="64" cy="206"/>
            </a:xfrm>
            <a:custGeom>
              <a:avLst/>
              <a:gdLst>
                <a:gd name="T0" fmla="*/ 0 w 27"/>
                <a:gd name="T1" fmla="*/ 3 h 87"/>
                <a:gd name="T2" fmla="*/ 20 w 27"/>
                <a:gd name="T3" fmla="*/ 83 h 87"/>
                <a:gd name="T4" fmla="*/ 26 w 27"/>
                <a:gd name="T5" fmla="*/ 81 h 87"/>
                <a:gd name="T6" fmla="*/ 7 w 27"/>
                <a:gd name="T7" fmla="*/ 16 h 87"/>
                <a:gd name="T8" fmla="*/ 6 w 27"/>
                <a:gd name="T9" fmla="*/ 3 h 87"/>
                <a:gd name="T10" fmla="*/ 3 w 27"/>
                <a:gd name="T11" fmla="*/ 0 h 87"/>
                <a:gd name="T12" fmla="*/ 0 w 2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7">
                  <a:moveTo>
                    <a:pt x="0" y="3"/>
                  </a:moveTo>
                  <a:cubicBezTo>
                    <a:pt x="0" y="31"/>
                    <a:pt x="12" y="57"/>
                    <a:pt x="20" y="83"/>
                  </a:cubicBezTo>
                  <a:cubicBezTo>
                    <a:pt x="21" y="87"/>
                    <a:pt x="27" y="85"/>
                    <a:pt x="26" y="81"/>
                  </a:cubicBezTo>
                  <a:cubicBezTo>
                    <a:pt x="19" y="60"/>
                    <a:pt x="10" y="39"/>
                    <a:pt x="7" y="16"/>
                  </a:cubicBezTo>
                  <a:cubicBezTo>
                    <a:pt x="6" y="12"/>
                    <a:pt x="6" y="7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6" name="Freeform 771"/>
            <p:cNvSpPr>
              <a:spLocks noEditPoints="1"/>
            </p:cNvSpPr>
            <p:nvPr/>
          </p:nvSpPr>
          <p:spPr bwMode="auto">
            <a:xfrm>
              <a:off x="3930" y="2026"/>
              <a:ext cx="121" cy="322"/>
            </a:xfrm>
            <a:custGeom>
              <a:avLst/>
              <a:gdLst>
                <a:gd name="T0" fmla="*/ 0 w 51"/>
                <a:gd name="T1" fmla="*/ 3 h 136"/>
                <a:gd name="T2" fmla="*/ 7 w 51"/>
                <a:gd name="T3" fmla="*/ 34 h 136"/>
                <a:gd name="T4" fmla="*/ 18 w 51"/>
                <a:gd name="T5" fmla="*/ 66 h 136"/>
                <a:gd name="T6" fmla="*/ 32 w 51"/>
                <a:gd name="T7" fmla="*/ 101 h 136"/>
                <a:gd name="T8" fmla="*/ 44 w 51"/>
                <a:gd name="T9" fmla="*/ 133 h 136"/>
                <a:gd name="T10" fmla="*/ 49 w 51"/>
                <a:gd name="T11" fmla="*/ 130 h 136"/>
                <a:gd name="T12" fmla="*/ 46 w 51"/>
                <a:gd name="T13" fmla="*/ 122 h 136"/>
                <a:gd name="T14" fmla="*/ 24 w 51"/>
                <a:gd name="T15" fmla="*/ 65 h 136"/>
                <a:gd name="T16" fmla="*/ 7 w 51"/>
                <a:gd name="T17" fmla="*/ 10 h 136"/>
                <a:gd name="T18" fmla="*/ 6 w 51"/>
                <a:gd name="T19" fmla="*/ 3 h 136"/>
                <a:gd name="T20" fmla="*/ 3 w 51"/>
                <a:gd name="T21" fmla="*/ 0 h 136"/>
                <a:gd name="T22" fmla="*/ 0 w 51"/>
                <a:gd name="T23" fmla="*/ 3 h 136"/>
                <a:gd name="T24" fmla="*/ 46 w 51"/>
                <a:gd name="T25" fmla="*/ 122 h 136"/>
                <a:gd name="T26" fmla="*/ 46 w 51"/>
                <a:gd name="T27" fmla="*/ 122 h 136"/>
                <a:gd name="T28" fmla="*/ 46 w 51"/>
                <a:gd name="T2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36">
                  <a:moveTo>
                    <a:pt x="0" y="3"/>
                  </a:moveTo>
                  <a:cubicBezTo>
                    <a:pt x="0" y="14"/>
                    <a:pt x="4" y="24"/>
                    <a:pt x="7" y="34"/>
                  </a:cubicBezTo>
                  <a:cubicBezTo>
                    <a:pt x="11" y="45"/>
                    <a:pt x="15" y="56"/>
                    <a:pt x="18" y="66"/>
                  </a:cubicBezTo>
                  <a:cubicBezTo>
                    <a:pt x="22" y="78"/>
                    <a:pt x="27" y="90"/>
                    <a:pt x="32" y="101"/>
                  </a:cubicBezTo>
                  <a:cubicBezTo>
                    <a:pt x="36" y="112"/>
                    <a:pt x="39" y="123"/>
                    <a:pt x="44" y="133"/>
                  </a:cubicBezTo>
                  <a:cubicBezTo>
                    <a:pt x="46" y="136"/>
                    <a:pt x="51" y="133"/>
                    <a:pt x="49" y="130"/>
                  </a:cubicBezTo>
                  <a:cubicBezTo>
                    <a:pt x="48" y="127"/>
                    <a:pt x="47" y="124"/>
                    <a:pt x="46" y="122"/>
                  </a:cubicBezTo>
                  <a:cubicBezTo>
                    <a:pt x="38" y="103"/>
                    <a:pt x="31" y="84"/>
                    <a:pt x="24" y="65"/>
                  </a:cubicBezTo>
                  <a:cubicBezTo>
                    <a:pt x="18" y="47"/>
                    <a:pt x="9" y="29"/>
                    <a:pt x="7" y="10"/>
                  </a:cubicBezTo>
                  <a:cubicBezTo>
                    <a:pt x="6" y="8"/>
                    <a:pt x="6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moveTo>
                    <a:pt x="46" y="122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46" y="122"/>
                    <a:pt x="46" y="122"/>
                    <a:pt x="46" y="122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7" name="Freeform 772"/>
            <p:cNvSpPr/>
            <p:nvPr/>
          </p:nvSpPr>
          <p:spPr bwMode="auto">
            <a:xfrm>
              <a:off x="3996" y="1912"/>
              <a:ext cx="195" cy="474"/>
            </a:xfrm>
            <a:custGeom>
              <a:avLst/>
              <a:gdLst>
                <a:gd name="T0" fmla="*/ 0 w 82"/>
                <a:gd name="T1" fmla="*/ 3 h 200"/>
                <a:gd name="T2" fmla="*/ 15 w 82"/>
                <a:gd name="T3" fmla="*/ 53 h 200"/>
                <a:gd name="T4" fmla="*/ 32 w 82"/>
                <a:gd name="T5" fmla="*/ 103 h 200"/>
                <a:gd name="T6" fmla="*/ 52 w 82"/>
                <a:gd name="T7" fmla="*/ 152 h 200"/>
                <a:gd name="T8" fmla="*/ 74 w 82"/>
                <a:gd name="T9" fmla="*/ 197 h 200"/>
                <a:gd name="T10" fmla="*/ 79 w 82"/>
                <a:gd name="T11" fmla="*/ 194 h 200"/>
                <a:gd name="T12" fmla="*/ 50 w 82"/>
                <a:gd name="T13" fmla="*/ 132 h 200"/>
                <a:gd name="T14" fmla="*/ 26 w 82"/>
                <a:gd name="T15" fmla="*/ 67 h 200"/>
                <a:gd name="T16" fmla="*/ 6 w 82"/>
                <a:gd name="T17" fmla="*/ 2 h 200"/>
                <a:gd name="T18" fmla="*/ 3 w 82"/>
                <a:gd name="T19" fmla="*/ 0 h 200"/>
                <a:gd name="T20" fmla="*/ 0 w 82"/>
                <a:gd name="T21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200">
                  <a:moveTo>
                    <a:pt x="0" y="3"/>
                  </a:moveTo>
                  <a:cubicBezTo>
                    <a:pt x="3" y="20"/>
                    <a:pt x="9" y="37"/>
                    <a:pt x="15" y="53"/>
                  </a:cubicBezTo>
                  <a:cubicBezTo>
                    <a:pt x="21" y="70"/>
                    <a:pt x="26" y="86"/>
                    <a:pt x="32" y="103"/>
                  </a:cubicBezTo>
                  <a:cubicBezTo>
                    <a:pt x="38" y="120"/>
                    <a:pt x="45" y="136"/>
                    <a:pt x="52" y="152"/>
                  </a:cubicBezTo>
                  <a:cubicBezTo>
                    <a:pt x="59" y="167"/>
                    <a:pt x="65" y="183"/>
                    <a:pt x="74" y="197"/>
                  </a:cubicBezTo>
                  <a:cubicBezTo>
                    <a:pt x="76" y="200"/>
                    <a:pt x="82" y="197"/>
                    <a:pt x="79" y="194"/>
                  </a:cubicBezTo>
                  <a:cubicBezTo>
                    <a:pt x="67" y="174"/>
                    <a:pt x="58" y="153"/>
                    <a:pt x="50" y="132"/>
                  </a:cubicBezTo>
                  <a:cubicBezTo>
                    <a:pt x="41" y="110"/>
                    <a:pt x="34" y="88"/>
                    <a:pt x="26" y="67"/>
                  </a:cubicBezTo>
                  <a:cubicBezTo>
                    <a:pt x="18" y="45"/>
                    <a:pt x="10" y="24"/>
                    <a:pt x="6" y="2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8" name="Freeform 773"/>
            <p:cNvSpPr>
              <a:spLocks noEditPoints="1"/>
            </p:cNvSpPr>
            <p:nvPr/>
          </p:nvSpPr>
          <p:spPr bwMode="auto">
            <a:xfrm>
              <a:off x="4065" y="1810"/>
              <a:ext cx="278" cy="598"/>
            </a:xfrm>
            <a:custGeom>
              <a:avLst/>
              <a:gdLst>
                <a:gd name="T0" fmla="*/ 1 w 117"/>
                <a:gd name="T1" fmla="*/ 4 h 252"/>
                <a:gd name="T2" fmla="*/ 20 w 117"/>
                <a:gd name="T3" fmla="*/ 44 h 252"/>
                <a:gd name="T4" fmla="*/ 38 w 117"/>
                <a:gd name="T5" fmla="*/ 84 h 252"/>
                <a:gd name="T6" fmla="*/ 70 w 117"/>
                <a:gd name="T7" fmla="*/ 166 h 252"/>
                <a:gd name="T8" fmla="*/ 109 w 117"/>
                <a:gd name="T9" fmla="*/ 248 h 252"/>
                <a:gd name="T10" fmla="*/ 109 w 117"/>
                <a:gd name="T11" fmla="*/ 248 h 252"/>
                <a:gd name="T12" fmla="*/ 109 w 117"/>
                <a:gd name="T13" fmla="*/ 248 h 252"/>
                <a:gd name="T14" fmla="*/ 115 w 117"/>
                <a:gd name="T15" fmla="*/ 247 h 252"/>
                <a:gd name="T16" fmla="*/ 71 w 117"/>
                <a:gd name="T17" fmla="*/ 153 h 252"/>
                <a:gd name="T18" fmla="*/ 42 w 117"/>
                <a:gd name="T19" fmla="*/ 78 h 252"/>
                <a:gd name="T20" fmla="*/ 24 w 117"/>
                <a:gd name="T21" fmla="*/ 40 h 252"/>
                <a:gd name="T22" fmla="*/ 6 w 117"/>
                <a:gd name="T23" fmla="*/ 1 h 252"/>
                <a:gd name="T24" fmla="*/ 4 w 117"/>
                <a:gd name="T25" fmla="*/ 0 h 252"/>
                <a:gd name="T26" fmla="*/ 1 w 117"/>
                <a:gd name="T27" fmla="*/ 4 h 252"/>
                <a:gd name="T28" fmla="*/ 71 w 117"/>
                <a:gd name="T29" fmla="*/ 153 h 252"/>
                <a:gd name="T30" fmla="*/ 71 w 117"/>
                <a:gd name="T31" fmla="*/ 153 h 252"/>
                <a:gd name="T32" fmla="*/ 71 w 117"/>
                <a:gd name="T33" fmla="*/ 15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52">
                  <a:moveTo>
                    <a:pt x="1" y="4"/>
                  </a:moveTo>
                  <a:cubicBezTo>
                    <a:pt x="7" y="17"/>
                    <a:pt x="13" y="31"/>
                    <a:pt x="20" y="44"/>
                  </a:cubicBezTo>
                  <a:cubicBezTo>
                    <a:pt x="26" y="57"/>
                    <a:pt x="33" y="70"/>
                    <a:pt x="38" y="84"/>
                  </a:cubicBezTo>
                  <a:cubicBezTo>
                    <a:pt x="50" y="111"/>
                    <a:pt x="58" y="139"/>
                    <a:pt x="70" y="166"/>
                  </a:cubicBezTo>
                  <a:cubicBezTo>
                    <a:pt x="83" y="194"/>
                    <a:pt x="97" y="220"/>
                    <a:pt x="109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11" y="252"/>
                    <a:pt x="117" y="250"/>
                    <a:pt x="115" y="247"/>
                  </a:cubicBezTo>
                  <a:cubicBezTo>
                    <a:pt x="102" y="215"/>
                    <a:pt x="85" y="185"/>
                    <a:pt x="71" y="153"/>
                  </a:cubicBezTo>
                  <a:cubicBezTo>
                    <a:pt x="61" y="128"/>
                    <a:pt x="53" y="103"/>
                    <a:pt x="42" y="78"/>
                  </a:cubicBezTo>
                  <a:cubicBezTo>
                    <a:pt x="37" y="65"/>
                    <a:pt x="30" y="53"/>
                    <a:pt x="24" y="40"/>
                  </a:cubicBezTo>
                  <a:cubicBezTo>
                    <a:pt x="18" y="27"/>
                    <a:pt x="12" y="14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moveTo>
                    <a:pt x="71" y="153"/>
                  </a:move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9" name="Freeform 774"/>
            <p:cNvSpPr/>
            <p:nvPr/>
          </p:nvSpPr>
          <p:spPr bwMode="auto">
            <a:xfrm>
              <a:off x="4129" y="1710"/>
              <a:ext cx="418" cy="743"/>
            </a:xfrm>
            <a:custGeom>
              <a:avLst/>
              <a:gdLst>
                <a:gd name="T0" fmla="*/ 1 w 176"/>
                <a:gd name="T1" fmla="*/ 5 h 313"/>
                <a:gd name="T2" fmla="*/ 30 w 176"/>
                <a:gd name="T3" fmla="*/ 58 h 313"/>
                <a:gd name="T4" fmla="*/ 62 w 176"/>
                <a:gd name="T5" fmla="*/ 114 h 313"/>
                <a:gd name="T6" fmla="*/ 121 w 176"/>
                <a:gd name="T7" fmla="*/ 227 h 313"/>
                <a:gd name="T8" fmla="*/ 142 w 176"/>
                <a:gd name="T9" fmla="*/ 269 h 313"/>
                <a:gd name="T10" fmla="*/ 153 w 176"/>
                <a:gd name="T11" fmla="*/ 289 h 313"/>
                <a:gd name="T12" fmla="*/ 166 w 176"/>
                <a:gd name="T13" fmla="*/ 305 h 313"/>
                <a:gd name="T14" fmla="*/ 169 w 176"/>
                <a:gd name="T15" fmla="*/ 310 h 313"/>
                <a:gd name="T16" fmla="*/ 175 w 176"/>
                <a:gd name="T17" fmla="*/ 307 h 313"/>
                <a:gd name="T18" fmla="*/ 161 w 176"/>
                <a:gd name="T19" fmla="*/ 290 h 313"/>
                <a:gd name="T20" fmla="*/ 133 w 176"/>
                <a:gd name="T21" fmla="*/ 238 h 313"/>
                <a:gd name="T22" fmla="*/ 106 w 176"/>
                <a:gd name="T23" fmla="*/ 182 h 313"/>
                <a:gd name="T24" fmla="*/ 76 w 176"/>
                <a:gd name="T25" fmla="*/ 126 h 313"/>
                <a:gd name="T26" fmla="*/ 43 w 176"/>
                <a:gd name="T27" fmla="*/ 70 h 313"/>
                <a:gd name="T28" fmla="*/ 24 w 176"/>
                <a:gd name="T29" fmla="*/ 36 h 313"/>
                <a:gd name="T30" fmla="*/ 6 w 176"/>
                <a:gd name="T31" fmla="*/ 2 h 313"/>
                <a:gd name="T32" fmla="*/ 4 w 176"/>
                <a:gd name="T33" fmla="*/ 0 h 313"/>
                <a:gd name="T34" fmla="*/ 1 w 176"/>
                <a:gd name="T35" fmla="*/ 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313">
                  <a:moveTo>
                    <a:pt x="1" y="5"/>
                  </a:moveTo>
                  <a:cubicBezTo>
                    <a:pt x="8" y="23"/>
                    <a:pt x="21" y="40"/>
                    <a:pt x="30" y="58"/>
                  </a:cubicBezTo>
                  <a:cubicBezTo>
                    <a:pt x="40" y="77"/>
                    <a:pt x="51" y="96"/>
                    <a:pt x="62" y="114"/>
                  </a:cubicBezTo>
                  <a:cubicBezTo>
                    <a:pt x="84" y="151"/>
                    <a:pt x="103" y="189"/>
                    <a:pt x="121" y="227"/>
                  </a:cubicBezTo>
                  <a:cubicBezTo>
                    <a:pt x="128" y="241"/>
                    <a:pt x="134" y="256"/>
                    <a:pt x="142" y="269"/>
                  </a:cubicBezTo>
                  <a:cubicBezTo>
                    <a:pt x="145" y="276"/>
                    <a:pt x="149" y="282"/>
                    <a:pt x="153" y="289"/>
                  </a:cubicBezTo>
                  <a:cubicBezTo>
                    <a:pt x="157" y="294"/>
                    <a:pt x="162" y="299"/>
                    <a:pt x="166" y="305"/>
                  </a:cubicBezTo>
                  <a:cubicBezTo>
                    <a:pt x="167" y="306"/>
                    <a:pt x="169" y="308"/>
                    <a:pt x="169" y="310"/>
                  </a:cubicBezTo>
                  <a:cubicBezTo>
                    <a:pt x="171" y="313"/>
                    <a:pt x="176" y="310"/>
                    <a:pt x="175" y="307"/>
                  </a:cubicBezTo>
                  <a:cubicBezTo>
                    <a:pt x="172" y="300"/>
                    <a:pt x="166" y="295"/>
                    <a:pt x="161" y="290"/>
                  </a:cubicBezTo>
                  <a:cubicBezTo>
                    <a:pt x="150" y="274"/>
                    <a:pt x="141" y="256"/>
                    <a:pt x="133" y="238"/>
                  </a:cubicBezTo>
                  <a:cubicBezTo>
                    <a:pt x="124" y="220"/>
                    <a:pt x="116" y="201"/>
                    <a:pt x="106" y="182"/>
                  </a:cubicBezTo>
                  <a:cubicBezTo>
                    <a:pt x="97" y="163"/>
                    <a:pt x="87" y="144"/>
                    <a:pt x="76" y="126"/>
                  </a:cubicBezTo>
                  <a:cubicBezTo>
                    <a:pt x="65" y="107"/>
                    <a:pt x="54" y="89"/>
                    <a:pt x="43" y="70"/>
                  </a:cubicBezTo>
                  <a:cubicBezTo>
                    <a:pt x="37" y="58"/>
                    <a:pt x="31" y="47"/>
                    <a:pt x="24" y="36"/>
                  </a:cubicBezTo>
                  <a:cubicBezTo>
                    <a:pt x="18" y="25"/>
                    <a:pt x="11" y="14"/>
                    <a:pt x="6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0"/>
                    <a:pt x="0" y="2"/>
                    <a:pt x="1" y="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0" name="Freeform 775"/>
            <p:cNvSpPr/>
            <p:nvPr/>
          </p:nvSpPr>
          <p:spPr bwMode="auto">
            <a:xfrm>
              <a:off x="4362" y="1848"/>
              <a:ext cx="177" cy="323"/>
            </a:xfrm>
            <a:custGeom>
              <a:avLst/>
              <a:gdLst>
                <a:gd name="T0" fmla="*/ 1 w 75"/>
                <a:gd name="T1" fmla="*/ 5 h 136"/>
                <a:gd name="T2" fmla="*/ 33 w 75"/>
                <a:gd name="T3" fmla="*/ 67 h 136"/>
                <a:gd name="T4" fmla="*/ 50 w 75"/>
                <a:gd name="T5" fmla="*/ 98 h 136"/>
                <a:gd name="T6" fmla="*/ 66 w 75"/>
                <a:gd name="T7" fmla="*/ 126 h 136"/>
                <a:gd name="T8" fmla="*/ 68 w 75"/>
                <a:gd name="T9" fmla="*/ 132 h 136"/>
                <a:gd name="T10" fmla="*/ 74 w 75"/>
                <a:gd name="T11" fmla="*/ 131 h 136"/>
                <a:gd name="T12" fmla="*/ 59 w 75"/>
                <a:gd name="T13" fmla="*/ 102 h 136"/>
                <a:gd name="T14" fmla="*/ 41 w 75"/>
                <a:gd name="T15" fmla="*/ 69 h 136"/>
                <a:gd name="T16" fmla="*/ 6 w 75"/>
                <a:gd name="T17" fmla="*/ 2 h 136"/>
                <a:gd name="T18" fmla="*/ 4 w 75"/>
                <a:gd name="T19" fmla="*/ 0 h 136"/>
                <a:gd name="T20" fmla="*/ 1 w 75"/>
                <a:gd name="T21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36">
                  <a:moveTo>
                    <a:pt x="1" y="5"/>
                  </a:moveTo>
                  <a:cubicBezTo>
                    <a:pt x="11" y="26"/>
                    <a:pt x="22" y="46"/>
                    <a:pt x="33" y="67"/>
                  </a:cubicBezTo>
                  <a:cubicBezTo>
                    <a:pt x="39" y="77"/>
                    <a:pt x="44" y="87"/>
                    <a:pt x="50" y="98"/>
                  </a:cubicBezTo>
                  <a:cubicBezTo>
                    <a:pt x="55" y="107"/>
                    <a:pt x="62" y="116"/>
                    <a:pt x="66" y="126"/>
                  </a:cubicBezTo>
                  <a:cubicBezTo>
                    <a:pt x="67" y="128"/>
                    <a:pt x="67" y="130"/>
                    <a:pt x="68" y="132"/>
                  </a:cubicBezTo>
                  <a:cubicBezTo>
                    <a:pt x="69" y="136"/>
                    <a:pt x="75" y="134"/>
                    <a:pt x="74" y="131"/>
                  </a:cubicBezTo>
                  <a:cubicBezTo>
                    <a:pt x="71" y="120"/>
                    <a:pt x="65" y="111"/>
                    <a:pt x="59" y="102"/>
                  </a:cubicBezTo>
                  <a:cubicBezTo>
                    <a:pt x="53" y="91"/>
                    <a:pt x="47" y="80"/>
                    <a:pt x="41" y="69"/>
                  </a:cubicBezTo>
                  <a:cubicBezTo>
                    <a:pt x="29" y="47"/>
                    <a:pt x="17" y="25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0" y="2"/>
                    <a:pt x="1" y="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1" name="Freeform 776"/>
            <p:cNvSpPr/>
            <p:nvPr/>
          </p:nvSpPr>
          <p:spPr bwMode="auto">
            <a:xfrm>
              <a:off x="4352" y="1829"/>
              <a:ext cx="38" cy="59"/>
            </a:xfrm>
            <a:custGeom>
              <a:avLst/>
              <a:gdLst>
                <a:gd name="T0" fmla="*/ 1 w 16"/>
                <a:gd name="T1" fmla="*/ 4 h 25"/>
                <a:gd name="T2" fmla="*/ 9 w 16"/>
                <a:gd name="T3" fmla="*/ 18 h 25"/>
                <a:gd name="T4" fmla="*/ 10 w 16"/>
                <a:gd name="T5" fmla="*/ 21 h 25"/>
                <a:gd name="T6" fmla="*/ 10 w 16"/>
                <a:gd name="T7" fmla="*/ 21 h 25"/>
                <a:gd name="T8" fmla="*/ 16 w 16"/>
                <a:gd name="T9" fmla="*/ 21 h 25"/>
                <a:gd name="T10" fmla="*/ 7 w 16"/>
                <a:gd name="T11" fmla="*/ 3 h 25"/>
                <a:gd name="T12" fmla="*/ 7 w 16"/>
                <a:gd name="T13" fmla="*/ 2 h 25"/>
                <a:gd name="T14" fmla="*/ 4 w 16"/>
                <a:gd name="T15" fmla="*/ 0 h 25"/>
                <a:gd name="T16" fmla="*/ 1 w 16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5">
                  <a:moveTo>
                    <a:pt x="1" y="4"/>
                  </a:moveTo>
                  <a:cubicBezTo>
                    <a:pt x="3" y="9"/>
                    <a:pt x="7" y="13"/>
                    <a:pt x="9" y="18"/>
                  </a:cubicBezTo>
                  <a:cubicBezTo>
                    <a:pt x="9" y="19"/>
                    <a:pt x="9" y="20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5"/>
                    <a:pt x="16" y="25"/>
                    <a:pt x="16" y="21"/>
                  </a:cubicBezTo>
                  <a:cubicBezTo>
                    <a:pt x="15" y="14"/>
                    <a:pt x="10" y="9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2" name="Freeform 777"/>
            <p:cNvSpPr>
              <a:spLocks noEditPoints="1"/>
            </p:cNvSpPr>
            <p:nvPr/>
          </p:nvSpPr>
          <p:spPr bwMode="auto">
            <a:xfrm>
              <a:off x="3309" y="1364"/>
              <a:ext cx="171" cy="150"/>
            </a:xfrm>
            <a:custGeom>
              <a:avLst/>
              <a:gdLst>
                <a:gd name="T0" fmla="*/ 30 w 72"/>
                <a:gd name="T1" fmla="*/ 18 h 63"/>
                <a:gd name="T2" fmla="*/ 28 w 72"/>
                <a:gd name="T3" fmla="*/ 16 h 63"/>
                <a:gd name="T4" fmla="*/ 28 w 72"/>
                <a:gd name="T5" fmla="*/ 16 h 63"/>
                <a:gd name="T6" fmla="*/ 29 w 72"/>
                <a:gd name="T7" fmla="*/ 16 h 63"/>
                <a:gd name="T8" fmla="*/ 29 w 72"/>
                <a:gd name="T9" fmla="*/ 16 h 63"/>
                <a:gd name="T10" fmla="*/ 29 w 72"/>
                <a:gd name="T11" fmla="*/ 15 h 63"/>
                <a:gd name="T12" fmla="*/ 52 w 72"/>
                <a:gd name="T13" fmla="*/ 15 h 63"/>
                <a:gd name="T14" fmla="*/ 52 w 72"/>
                <a:gd name="T15" fmla="*/ 15 h 63"/>
                <a:gd name="T16" fmla="*/ 52 w 72"/>
                <a:gd name="T17" fmla="*/ 15 h 63"/>
                <a:gd name="T18" fmla="*/ 52 w 72"/>
                <a:gd name="T19" fmla="*/ 15 h 63"/>
                <a:gd name="T20" fmla="*/ 52 w 72"/>
                <a:gd name="T21" fmla="*/ 15 h 63"/>
                <a:gd name="T22" fmla="*/ 52 w 72"/>
                <a:gd name="T23" fmla="*/ 15 h 63"/>
                <a:gd name="T24" fmla="*/ 28 w 72"/>
                <a:gd name="T25" fmla="*/ 14 h 63"/>
                <a:gd name="T26" fmla="*/ 28 w 72"/>
                <a:gd name="T27" fmla="*/ 14 h 63"/>
                <a:gd name="T28" fmla="*/ 49 w 72"/>
                <a:gd name="T29" fmla="*/ 15 h 63"/>
                <a:gd name="T30" fmla="*/ 50 w 72"/>
                <a:gd name="T31" fmla="*/ 14 h 63"/>
                <a:gd name="T32" fmla="*/ 50 w 72"/>
                <a:gd name="T33" fmla="*/ 14 h 63"/>
                <a:gd name="T34" fmla="*/ 51 w 72"/>
                <a:gd name="T35" fmla="*/ 14 h 63"/>
                <a:gd name="T36" fmla="*/ 52 w 72"/>
                <a:gd name="T37" fmla="*/ 15 h 63"/>
                <a:gd name="T38" fmla="*/ 51 w 72"/>
                <a:gd name="T39" fmla="*/ 14 h 63"/>
                <a:gd name="T40" fmla="*/ 51 w 72"/>
                <a:gd name="T41" fmla="*/ 14 h 63"/>
                <a:gd name="T42" fmla="*/ 50 w 72"/>
                <a:gd name="T43" fmla="*/ 14 h 63"/>
                <a:gd name="T44" fmla="*/ 50 w 72"/>
                <a:gd name="T45" fmla="*/ 14 h 63"/>
                <a:gd name="T46" fmla="*/ 38 w 72"/>
                <a:gd name="T47" fmla="*/ 9 h 63"/>
                <a:gd name="T48" fmla="*/ 17 w 72"/>
                <a:gd name="T49" fmla="*/ 13 h 63"/>
                <a:gd name="T50" fmla="*/ 4 w 72"/>
                <a:gd name="T51" fmla="*/ 12 h 63"/>
                <a:gd name="T52" fmla="*/ 10 w 72"/>
                <a:gd name="T53" fmla="*/ 25 h 63"/>
                <a:gd name="T54" fmla="*/ 24 w 72"/>
                <a:gd name="T55" fmla="*/ 54 h 63"/>
                <a:gd name="T56" fmla="*/ 27 w 72"/>
                <a:gd name="T57" fmla="*/ 18 h 63"/>
                <a:gd name="T58" fmla="*/ 29 w 72"/>
                <a:gd name="T59" fmla="*/ 16 h 63"/>
                <a:gd name="T60" fmla="*/ 29 w 72"/>
                <a:gd name="T61" fmla="*/ 17 h 63"/>
                <a:gd name="T62" fmla="*/ 32 w 72"/>
                <a:gd name="T63" fmla="*/ 39 h 63"/>
                <a:gd name="T64" fmla="*/ 33 w 72"/>
                <a:gd name="T65" fmla="*/ 56 h 63"/>
                <a:gd name="T66" fmla="*/ 44 w 72"/>
                <a:gd name="T67" fmla="*/ 55 h 63"/>
                <a:gd name="T68" fmla="*/ 45 w 72"/>
                <a:gd name="T69" fmla="*/ 29 h 63"/>
                <a:gd name="T70" fmla="*/ 49 w 72"/>
                <a:gd name="T71" fmla="*/ 15 h 63"/>
                <a:gd name="T72" fmla="*/ 50 w 72"/>
                <a:gd name="T73" fmla="*/ 14 h 63"/>
                <a:gd name="T74" fmla="*/ 50 w 72"/>
                <a:gd name="T75" fmla="*/ 14 h 63"/>
                <a:gd name="T76" fmla="*/ 52 w 72"/>
                <a:gd name="T77" fmla="*/ 15 h 63"/>
                <a:gd name="T78" fmla="*/ 53 w 72"/>
                <a:gd name="T79" fmla="*/ 16 h 63"/>
                <a:gd name="T80" fmla="*/ 53 w 72"/>
                <a:gd name="T81" fmla="*/ 56 h 63"/>
                <a:gd name="T82" fmla="*/ 50 w 72"/>
                <a:gd name="T83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63">
                  <a:moveTo>
                    <a:pt x="29" y="17"/>
                  </a:moveTo>
                  <a:cubicBezTo>
                    <a:pt x="30" y="17"/>
                    <a:pt x="30" y="17"/>
                    <a:pt x="30" y="18"/>
                  </a:cubicBezTo>
                  <a:cubicBezTo>
                    <a:pt x="30" y="18"/>
                    <a:pt x="30" y="17"/>
                    <a:pt x="29" y="17"/>
                  </a:cubicBezTo>
                  <a:moveTo>
                    <a:pt x="28" y="16"/>
                  </a:moveTo>
                  <a:cubicBezTo>
                    <a:pt x="28" y="16"/>
                    <a:pt x="28" y="17"/>
                    <a:pt x="28" y="17"/>
                  </a:cubicBezTo>
                  <a:cubicBezTo>
                    <a:pt x="28" y="17"/>
                    <a:pt x="28" y="16"/>
                    <a:pt x="28" y="16"/>
                  </a:cubicBezTo>
                  <a:moveTo>
                    <a:pt x="29" y="16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moveTo>
                    <a:pt x="52" y="15"/>
                  </a:move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moveTo>
                    <a:pt x="52" y="15"/>
                  </a:move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moveTo>
                    <a:pt x="52" y="15"/>
                  </a:move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moveTo>
                    <a:pt x="28" y="14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4"/>
                  </a:cubicBezTo>
                  <a:moveTo>
                    <a:pt x="49" y="14"/>
                  </a:moveTo>
                  <a:cubicBezTo>
                    <a:pt x="49" y="14"/>
                    <a:pt x="49" y="15"/>
                    <a:pt x="49" y="15"/>
                  </a:cubicBezTo>
                  <a:cubicBezTo>
                    <a:pt x="49" y="15"/>
                    <a:pt x="49" y="14"/>
                    <a:pt x="49" y="14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51" y="14"/>
                  </a:moveTo>
                  <a:cubicBezTo>
                    <a:pt x="52" y="14"/>
                    <a:pt x="52" y="14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0" y="14"/>
                    <a:pt x="50" y="14"/>
                  </a:cubicBezTo>
                  <a:cubicBezTo>
                    <a:pt x="50" y="14"/>
                    <a:pt x="51" y="14"/>
                    <a:pt x="51" y="14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47" y="4"/>
                  </a:moveTo>
                  <a:cubicBezTo>
                    <a:pt x="43" y="4"/>
                    <a:pt x="40" y="6"/>
                    <a:pt x="38" y="9"/>
                  </a:cubicBezTo>
                  <a:cubicBezTo>
                    <a:pt x="36" y="6"/>
                    <a:pt x="33" y="4"/>
                    <a:pt x="29" y="4"/>
                  </a:cubicBezTo>
                  <a:cubicBezTo>
                    <a:pt x="24" y="5"/>
                    <a:pt x="20" y="8"/>
                    <a:pt x="17" y="13"/>
                  </a:cubicBezTo>
                  <a:cubicBezTo>
                    <a:pt x="16" y="10"/>
                    <a:pt x="15" y="8"/>
                    <a:pt x="13" y="6"/>
                  </a:cubicBezTo>
                  <a:cubicBezTo>
                    <a:pt x="9" y="0"/>
                    <a:pt x="0" y="6"/>
                    <a:pt x="4" y="12"/>
                  </a:cubicBezTo>
                  <a:cubicBezTo>
                    <a:pt x="5" y="13"/>
                    <a:pt x="6" y="15"/>
                    <a:pt x="7" y="17"/>
                  </a:cubicBezTo>
                  <a:cubicBezTo>
                    <a:pt x="9" y="20"/>
                    <a:pt x="9" y="22"/>
                    <a:pt x="10" y="25"/>
                  </a:cubicBezTo>
                  <a:cubicBezTo>
                    <a:pt x="11" y="35"/>
                    <a:pt x="11" y="45"/>
                    <a:pt x="13" y="55"/>
                  </a:cubicBezTo>
                  <a:cubicBezTo>
                    <a:pt x="15" y="61"/>
                    <a:pt x="24" y="60"/>
                    <a:pt x="24" y="54"/>
                  </a:cubicBezTo>
                  <a:cubicBezTo>
                    <a:pt x="24" y="45"/>
                    <a:pt x="24" y="37"/>
                    <a:pt x="25" y="28"/>
                  </a:cubicBezTo>
                  <a:cubicBezTo>
                    <a:pt x="25" y="25"/>
                    <a:pt x="26" y="21"/>
                    <a:pt x="27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8" y="16"/>
                    <a:pt x="28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7"/>
                  </a:cubicBezTo>
                  <a:cubicBezTo>
                    <a:pt x="30" y="20"/>
                    <a:pt x="31" y="23"/>
                    <a:pt x="31" y="26"/>
                  </a:cubicBezTo>
                  <a:cubicBezTo>
                    <a:pt x="32" y="30"/>
                    <a:pt x="32" y="35"/>
                    <a:pt x="32" y="39"/>
                  </a:cubicBezTo>
                  <a:cubicBezTo>
                    <a:pt x="32" y="44"/>
                    <a:pt x="33" y="49"/>
                    <a:pt x="33" y="53"/>
                  </a:cubicBezTo>
                  <a:cubicBezTo>
                    <a:pt x="33" y="54"/>
                    <a:pt x="33" y="55"/>
                    <a:pt x="33" y="56"/>
                  </a:cubicBezTo>
                  <a:cubicBezTo>
                    <a:pt x="33" y="63"/>
                    <a:pt x="44" y="63"/>
                    <a:pt x="44" y="56"/>
                  </a:cubicBezTo>
                  <a:cubicBezTo>
                    <a:pt x="44" y="56"/>
                    <a:pt x="44" y="55"/>
                    <a:pt x="44" y="55"/>
                  </a:cubicBezTo>
                  <a:cubicBezTo>
                    <a:pt x="44" y="51"/>
                    <a:pt x="44" y="44"/>
                    <a:pt x="44" y="38"/>
                  </a:cubicBezTo>
                  <a:cubicBezTo>
                    <a:pt x="44" y="35"/>
                    <a:pt x="44" y="32"/>
                    <a:pt x="45" y="29"/>
                  </a:cubicBezTo>
                  <a:cubicBezTo>
                    <a:pt x="45" y="25"/>
                    <a:pt x="46" y="21"/>
                    <a:pt x="47" y="18"/>
                  </a:cubicBezTo>
                  <a:cubicBezTo>
                    <a:pt x="48" y="17"/>
                    <a:pt x="48" y="16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3" y="16"/>
                    <a:pt x="53" y="16"/>
                  </a:cubicBezTo>
                  <a:cubicBezTo>
                    <a:pt x="53" y="18"/>
                    <a:pt x="54" y="20"/>
                    <a:pt x="54" y="22"/>
                  </a:cubicBezTo>
                  <a:cubicBezTo>
                    <a:pt x="55" y="33"/>
                    <a:pt x="54" y="44"/>
                    <a:pt x="53" y="56"/>
                  </a:cubicBezTo>
                  <a:cubicBezTo>
                    <a:pt x="53" y="63"/>
                    <a:pt x="64" y="63"/>
                    <a:pt x="64" y="56"/>
                  </a:cubicBezTo>
                  <a:cubicBezTo>
                    <a:pt x="65" y="42"/>
                    <a:pt x="72" y="3"/>
                    <a:pt x="50" y="3"/>
                  </a:cubicBezTo>
                  <a:cubicBezTo>
                    <a:pt x="49" y="3"/>
                    <a:pt x="48" y="3"/>
                    <a:pt x="47" y="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3" name="Freeform 778"/>
            <p:cNvSpPr>
              <a:spLocks noEditPoints="1"/>
            </p:cNvSpPr>
            <p:nvPr/>
          </p:nvSpPr>
          <p:spPr bwMode="auto">
            <a:xfrm>
              <a:off x="3461" y="1369"/>
              <a:ext cx="121" cy="147"/>
            </a:xfrm>
            <a:custGeom>
              <a:avLst/>
              <a:gdLst>
                <a:gd name="T0" fmla="*/ 21 w 51"/>
                <a:gd name="T1" fmla="*/ 48 h 62"/>
                <a:gd name="T2" fmla="*/ 20 w 51"/>
                <a:gd name="T3" fmla="*/ 48 h 62"/>
                <a:gd name="T4" fmla="*/ 21 w 51"/>
                <a:gd name="T5" fmla="*/ 49 h 62"/>
                <a:gd name="T6" fmla="*/ 20 w 51"/>
                <a:gd name="T7" fmla="*/ 48 h 62"/>
                <a:gd name="T8" fmla="*/ 20 w 51"/>
                <a:gd name="T9" fmla="*/ 48 h 62"/>
                <a:gd name="T10" fmla="*/ 20 w 51"/>
                <a:gd name="T11" fmla="*/ 48 h 62"/>
                <a:gd name="T12" fmla="*/ 20 w 51"/>
                <a:gd name="T13" fmla="*/ 48 h 62"/>
                <a:gd name="T14" fmla="*/ 20 w 51"/>
                <a:gd name="T15" fmla="*/ 48 h 62"/>
                <a:gd name="T16" fmla="*/ 20 w 51"/>
                <a:gd name="T17" fmla="*/ 48 h 62"/>
                <a:gd name="T18" fmla="*/ 24 w 51"/>
                <a:gd name="T19" fmla="*/ 48 h 62"/>
                <a:gd name="T20" fmla="*/ 24 w 51"/>
                <a:gd name="T21" fmla="*/ 48 h 62"/>
                <a:gd name="T22" fmla="*/ 25 w 51"/>
                <a:gd name="T23" fmla="*/ 47 h 62"/>
                <a:gd name="T24" fmla="*/ 24 w 51"/>
                <a:gd name="T25" fmla="*/ 48 h 62"/>
                <a:gd name="T26" fmla="*/ 28 w 51"/>
                <a:gd name="T27" fmla="*/ 42 h 62"/>
                <a:gd name="T28" fmla="*/ 28 w 51"/>
                <a:gd name="T29" fmla="*/ 42 h 62"/>
                <a:gd name="T30" fmla="*/ 29 w 51"/>
                <a:gd name="T31" fmla="*/ 12 h 62"/>
                <a:gd name="T32" fmla="*/ 31 w 51"/>
                <a:gd name="T33" fmla="*/ 13 h 62"/>
                <a:gd name="T34" fmla="*/ 27 w 51"/>
                <a:gd name="T35" fmla="*/ 43 h 62"/>
                <a:gd name="T36" fmla="*/ 26 w 51"/>
                <a:gd name="T37" fmla="*/ 45 h 62"/>
                <a:gd name="T38" fmla="*/ 23 w 51"/>
                <a:gd name="T39" fmla="*/ 48 h 62"/>
                <a:gd name="T40" fmla="*/ 21 w 51"/>
                <a:gd name="T41" fmla="*/ 48 h 62"/>
                <a:gd name="T42" fmla="*/ 19 w 51"/>
                <a:gd name="T43" fmla="*/ 48 h 62"/>
                <a:gd name="T44" fmla="*/ 17 w 51"/>
                <a:gd name="T45" fmla="*/ 44 h 62"/>
                <a:gd name="T46" fmla="*/ 16 w 51"/>
                <a:gd name="T47" fmla="*/ 29 h 62"/>
                <a:gd name="T48" fmla="*/ 21 w 51"/>
                <a:gd name="T49" fmla="*/ 14 h 62"/>
                <a:gd name="T50" fmla="*/ 24 w 51"/>
                <a:gd name="T51" fmla="*/ 11 h 62"/>
                <a:gd name="T52" fmla="*/ 26 w 51"/>
                <a:gd name="T53" fmla="*/ 11 h 62"/>
                <a:gd name="T54" fmla="*/ 26 w 51"/>
                <a:gd name="T55" fmla="*/ 11 h 62"/>
                <a:gd name="T56" fmla="*/ 26 w 51"/>
                <a:gd name="T57" fmla="*/ 11 h 62"/>
                <a:gd name="T58" fmla="*/ 24 w 51"/>
                <a:gd name="T59" fmla="*/ 11 h 62"/>
                <a:gd name="T60" fmla="*/ 27 w 51"/>
                <a:gd name="T61" fmla="*/ 11 h 62"/>
                <a:gd name="T62" fmla="*/ 26 w 51"/>
                <a:gd name="T63" fmla="*/ 11 h 62"/>
                <a:gd name="T64" fmla="*/ 7 w 51"/>
                <a:gd name="T65" fmla="*/ 49 h 62"/>
                <a:gd name="T66" fmla="*/ 36 w 51"/>
                <a:gd name="T67" fmla="*/ 51 h 62"/>
                <a:gd name="T68" fmla="*/ 46 w 51"/>
                <a:gd name="T69" fmla="*/ 46 h 62"/>
                <a:gd name="T70" fmla="*/ 44 w 51"/>
                <a:gd name="T71" fmla="*/ 44 h 62"/>
                <a:gd name="T72" fmla="*/ 42 w 51"/>
                <a:gd name="T73" fmla="*/ 42 h 62"/>
                <a:gd name="T74" fmla="*/ 41 w 51"/>
                <a:gd name="T75" fmla="*/ 37 h 62"/>
                <a:gd name="T76" fmla="*/ 34 w 51"/>
                <a:gd name="T77" fmla="*/ 2 h 62"/>
                <a:gd name="T78" fmla="*/ 7 w 51"/>
                <a:gd name="T7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62">
                  <a:moveTo>
                    <a:pt x="22" y="48"/>
                  </a:moveTo>
                  <a:cubicBezTo>
                    <a:pt x="22" y="48"/>
                    <a:pt x="21" y="48"/>
                    <a:pt x="21" y="48"/>
                  </a:cubicBezTo>
                  <a:cubicBezTo>
                    <a:pt x="21" y="48"/>
                    <a:pt x="22" y="48"/>
                    <a:pt x="22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1" y="48"/>
                  </a:cubicBez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1" y="48"/>
                    <a:pt x="20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moveTo>
                    <a:pt x="25" y="47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7"/>
                    <a:pt x="25" y="47"/>
                  </a:cubicBezTo>
                  <a:moveTo>
                    <a:pt x="28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moveTo>
                    <a:pt x="26" y="11"/>
                  </a:moveTo>
                  <a:cubicBezTo>
                    <a:pt x="27" y="11"/>
                    <a:pt x="28" y="12"/>
                    <a:pt x="29" y="12"/>
                  </a:cubicBezTo>
                  <a:cubicBezTo>
                    <a:pt x="30" y="12"/>
                    <a:pt x="30" y="12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20"/>
                    <a:pt x="29" y="27"/>
                    <a:pt x="30" y="34"/>
                  </a:cubicBezTo>
                  <a:cubicBezTo>
                    <a:pt x="29" y="37"/>
                    <a:pt x="28" y="40"/>
                    <a:pt x="27" y="43"/>
                  </a:cubicBezTo>
                  <a:cubicBezTo>
                    <a:pt x="27" y="44"/>
                    <a:pt x="26" y="45"/>
                    <a:pt x="26" y="46"/>
                  </a:cubicBezTo>
                  <a:cubicBezTo>
                    <a:pt x="26" y="46"/>
                    <a:pt x="26" y="45"/>
                    <a:pt x="26" y="45"/>
                  </a:cubicBezTo>
                  <a:cubicBezTo>
                    <a:pt x="26" y="46"/>
                    <a:pt x="25" y="46"/>
                    <a:pt x="24" y="47"/>
                  </a:cubicBezTo>
                  <a:cubicBezTo>
                    <a:pt x="24" y="47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21" y="48"/>
                    <a:pt x="20" y="48"/>
                    <a:pt x="20" y="48"/>
                  </a:cubicBezTo>
                  <a:cubicBezTo>
                    <a:pt x="20" y="48"/>
                    <a:pt x="20" y="48"/>
                    <a:pt x="19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5"/>
                    <a:pt x="17" y="44"/>
                  </a:cubicBezTo>
                  <a:cubicBezTo>
                    <a:pt x="17" y="42"/>
                    <a:pt x="16" y="41"/>
                    <a:pt x="16" y="39"/>
                  </a:cubicBezTo>
                  <a:cubicBezTo>
                    <a:pt x="15" y="35"/>
                    <a:pt x="15" y="32"/>
                    <a:pt x="16" y="29"/>
                  </a:cubicBezTo>
                  <a:cubicBezTo>
                    <a:pt x="16" y="25"/>
                    <a:pt x="17" y="22"/>
                    <a:pt x="18" y="19"/>
                  </a:cubicBezTo>
                  <a:cubicBezTo>
                    <a:pt x="19" y="17"/>
                    <a:pt x="20" y="16"/>
                    <a:pt x="21" y="14"/>
                  </a:cubicBezTo>
                  <a:cubicBezTo>
                    <a:pt x="22" y="13"/>
                    <a:pt x="22" y="13"/>
                    <a:pt x="23" y="12"/>
                  </a:cubicBezTo>
                  <a:cubicBezTo>
                    <a:pt x="23" y="12"/>
                    <a:pt x="24" y="12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5" y="11"/>
                  </a:moveTo>
                  <a:cubicBezTo>
                    <a:pt x="25" y="11"/>
                    <a:pt x="25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moveTo>
                    <a:pt x="27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moveTo>
                    <a:pt x="7" y="49"/>
                  </a:moveTo>
                  <a:cubicBezTo>
                    <a:pt x="12" y="60"/>
                    <a:pt x="24" y="62"/>
                    <a:pt x="33" y="54"/>
                  </a:cubicBezTo>
                  <a:cubicBezTo>
                    <a:pt x="34" y="53"/>
                    <a:pt x="35" y="52"/>
                    <a:pt x="36" y="51"/>
                  </a:cubicBezTo>
                  <a:cubicBezTo>
                    <a:pt x="37" y="53"/>
                    <a:pt x="38" y="54"/>
                    <a:pt x="40" y="56"/>
                  </a:cubicBezTo>
                  <a:cubicBezTo>
                    <a:pt x="46" y="60"/>
                    <a:pt x="51" y="50"/>
                    <a:pt x="46" y="46"/>
                  </a:cubicBezTo>
                  <a:cubicBezTo>
                    <a:pt x="45" y="46"/>
                    <a:pt x="45" y="46"/>
                    <a:pt x="45" y="45"/>
                  </a:cubicBezTo>
                  <a:cubicBezTo>
                    <a:pt x="44" y="45"/>
                    <a:pt x="44" y="45"/>
                    <a:pt x="44" y="44"/>
                  </a:cubicBezTo>
                  <a:cubicBezTo>
                    <a:pt x="43" y="43"/>
                    <a:pt x="42" y="42"/>
                    <a:pt x="42" y="40"/>
                  </a:cubicBezTo>
                  <a:cubicBezTo>
                    <a:pt x="42" y="41"/>
                    <a:pt x="42" y="41"/>
                    <a:pt x="42" y="42"/>
                  </a:cubicBezTo>
                  <a:cubicBezTo>
                    <a:pt x="42" y="40"/>
                    <a:pt x="41" y="39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26"/>
                    <a:pt x="42" y="15"/>
                    <a:pt x="42" y="6"/>
                  </a:cubicBezTo>
                  <a:cubicBezTo>
                    <a:pt x="42" y="2"/>
                    <a:pt x="37" y="0"/>
                    <a:pt x="34" y="2"/>
                  </a:cubicBezTo>
                  <a:cubicBezTo>
                    <a:pt x="31" y="1"/>
                    <a:pt x="28" y="0"/>
                    <a:pt x="26" y="0"/>
                  </a:cubicBezTo>
                  <a:cubicBezTo>
                    <a:pt x="7" y="0"/>
                    <a:pt x="0" y="33"/>
                    <a:pt x="7" y="49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4" name="Freeform 779"/>
            <p:cNvSpPr/>
            <p:nvPr/>
          </p:nvSpPr>
          <p:spPr bwMode="auto">
            <a:xfrm>
              <a:off x="3582" y="1362"/>
              <a:ext cx="92" cy="154"/>
            </a:xfrm>
            <a:custGeom>
              <a:avLst/>
              <a:gdLst>
                <a:gd name="T0" fmla="*/ 1 w 39"/>
                <a:gd name="T1" fmla="*/ 7 h 65"/>
                <a:gd name="T2" fmla="*/ 1 w 39"/>
                <a:gd name="T3" fmla="*/ 10 h 65"/>
                <a:gd name="T4" fmla="*/ 7 w 39"/>
                <a:gd name="T5" fmla="*/ 59 h 65"/>
                <a:gd name="T6" fmla="*/ 18 w 39"/>
                <a:gd name="T7" fmla="*/ 58 h 65"/>
                <a:gd name="T8" fmla="*/ 19 w 39"/>
                <a:gd name="T9" fmla="*/ 36 h 65"/>
                <a:gd name="T10" fmla="*/ 22 w 39"/>
                <a:gd name="T11" fmla="*/ 24 h 65"/>
                <a:gd name="T12" fmla="*/ 24 w 39"/>
                <a:gd name="T13" fmla="*/ 19 h 65"/>
                <a:gd name="T14" fmla="*/ 28 w 39"/>
                <a:gd name="T15" fmla="*/ 16 h 65"/>
                <a:gd name="T16" fmla="*/ 30 w 39"/>
                <a:gd name="T17" fmla="*/ 15 h 65"/>
                <a:gd name="T18" fmla="*/ 32 w 39"/>
                <a:gd name="T19" fmla="*/ 14 h 65"/>
                <a:gd name="T20" fmla="*/ 29 w 39"/>
                <a:gd name="T21" fmla="*/ 3 h 65"/>
                <a:gd name="T22" fmla="*/ 13 w 39"/>
                <a:gd name="T23" fmla="*/ 18 h 65"/>
                <a:gd name="T24" fmla="*/ 11 w 39"/>
                <a:gd name="T25" fmla="*/ 4 h 65"/>
                <a:gd name="T26" fmla="*/ 7 w 39"/>
                <a:gd name="T27" fmla="*/ 0 h 65"/>
                <a:gd name="T28" fmla="*/ 1 w 39"/>
                <a:gd name="T2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65">
                  <a:moveTo>
                    <a:pt x="1" y="7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3" y="26"/>
                    <a:pt x="3" y="43"/>
                    <a:pt x="7" y="59"/>
                  </a:cubicBezTo>
                  <a:cubicBezTo>
                    <a:pt x="8" y="65"/>
                    <a:pt x="17" y="63"/>
                    <a:pt x="18" y="58"/>
                  </a:cubicBezTo>
                  <a:cubicBezTo>
                    <a:pt x="18" y="50"/>
                    <a:pt x="18" y="43"/>
                    <a:pt x="19" y="36"/>
                  </a:cubicBezTo>
                  <a:cubicBezTo>
                    <a:pt x="20" y="32"/>
                    <a:pt x="20" y="28"/>
                    <a:pt x="22" y="24"/>
                  </a:cubicBezTo>
                  <a:cubicBezTo>
                    <a:pt x="23" y="22"/>
                    <a:pt x="23" y="21"/>
                    <a:pt x="24" y="19"/>
                  </a:cubicBezTo>
                  <a:cubicBezTo>
                    <a:pt x="25" y="18"/>
                    <a:pt x="26" y="17"/>
                    <a:pt x="28" y="16"/>
                  </a:cubicBezTo>
                  <a:cubicBezTo>
                    <a:pt x="29" y="16"/>
                    <a:pt x="29" y="15"/>
                    <a:pt x="30" y="15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9" y="11"/>
                    <a:pt x="36" y="1"/>
                    <a:pt x="29" y="3"/>
                  </a:cubicBezTo>
                  <a:cubicBezTo>
                    <a:pt x="21" y="6"/>
                    <a:pt x="16" y="11"/>
                    <a:pt x="13" y="18"/>
                  </a:cubicBezTo>
                  <a:cubicBezTo>
                    <a:pt x="13" y="13"/>
                    <a:pt x="12" y="9"/>
                    <a:pt x="11" y="4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4" y="0"/>
                    <a:pt x="0" y="3"/>
                    <a:pt x="1" y="7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5" name="Freeform 780"/>
            <p:cNvSpPr/>
            <p:nvPr/>
          </p:nvSpPr>
          <p:spPr bwMode="auto">
            <a:xfrm>
              <a:off x="3667" y="1300"/>
              <a:ext cx="97" cy="218"/>
            </a:xfrm>
            <a:custGeom>
              <a:avLst/>
              <a:gdLst>
                <a:gd name="T0" fmla="*/ 0 w 41"/>
                <a:gd name="T1" fmla="*/ 5 h 92"/>
                <a:gd name="T2" fmla="*/ 2 w 41"/>
                <a:gd name="T3" fmla="*/ 76 h 92"/>
                <a:gd name="T4" fmla="*/ 2 w 41"/>
                <a:gd name="T5" fmla="*/ 82 h 92"/>
                <a:gd name="T6" fmla="*/ 13 w 41"/>
                <a:gd name="T7" fmla="*/ 82 h 92"/>
                <a:gd name="T8" fmla="*/ 13 w 41"/>
                <a:gd name="T9" fmla="*/ 76 h 92"/>
                <a:gd name="T10" fmla="*/ 14 w 41"/>
                <a:gd name="T11" fmla="*/ 63 h 92"/>
                <a:gd name="T12" fmla="*/ 16 w 41"/>
                <a:gd name="T13" fmla="*/ 53 h 92"/>
                <a:gd name="T14" fmla="*/ 20 w 41"/>
                <a:gd name="T15" fmla="*/ 60 h 92"/>
                <a:gd name="T16" fmla="*/ 28 w 41"/>
                <a:gd name="T17" fmla="*/ 86 h 92"/>
                <a:gd name="T18" fmla="*/ 39 w 41"/>
                <a:gd name="T19" fmla="*/ 83 h 92"/>
                <a:gd name="T20" fmla="*/ 22 w 41"/>
                <a:gd name="T21" fmla="*/ 41 h 92"/>
                <a:gd name="T22" fmla="*/ 24 w 41"/>
                <a:gd name="T23" fmla="*/ 39 h 92"/>
                <a:gd name="T24" fmla="*/ 29 w 41"/>
                <a:gd name="T25" fmla="*/ 34 h 92"/>
                <a:gd name="T26" fmla="*/ 23 w 41"/>
                <a:gd name="T27" fmla="*/ 24 h 92"/>
                <a:gd name="T28" fmla="*/ 13 w 41"/>
                <a:gd name="T29" fmla="*/ 32 h 92"/>
                <a:gd name="T30" fmla="*/ 11 w 41"/>
                <a:gd name="T31" fmla="*/ 5 h 92"/>
                <a:gd name="T32" fmla="*/ 5 w 41"/>
                <a:gd name="T33" fmla="*/ 0 h 92"/>
                <a:gd name="T34" fmla="*/ 0 w 41"/>
                <a:gd name="T35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92">
                  <a:moveTo>
                    <a:pt x="0" y="5"/>
                  </a:moveTo>
                  <a:cubicBezTo>
                    <a:pt x="2" y="29"/>
                    <a:pt x="2" y="53"/>
                    <a:pt x="2" y="76"/>
                  </a:cubicBezTo>
                  <a:cubicBezTo>
                    <a:pt x="2" y="78"/>
                    <a:pt x="2" y="80"/>
                    <a:pt x="2" y="82"/>
                  </a:cubicBezTo>
                  <a:cubicBezTo>
                    <a:pt x="2" y="89"/>
                    <a:pt x="13" y="89"/>
                    <a:pt x="13" y="82"/>
                  </a:cubicBezTo>
                  <a:cubicBezTo>
                    <a:pt x="13" y="80"/>
                    <a:pt x="13" y="78"/>
                    <a:pt x="13" y="76"/>
                  </a:cubicBezTo>
                  <a:cubicBezTo>
                    <a:pt x="13" y="72"/>
                    <a:pt x="13" y="68"/>
                    <a:pt x="14" y="63"/>
                  </a:cubicBezTo>
                  <a:cubicBezTo>
                    <a:pt x="14" y="60"/>
                    <a:pt x="15" y="56"/>
                    <a:pt x="16" y="53"/>
                  </a:cubicBezTo>
                  <a:cubicBezTo>
                    <a:pt x="17" y="55"/>
                    <a:pt x="18" y="57"/>
                    <a:pt x="20" y="60"/>
                  </a:cubicBezTo>
                  <a:cubicBezTo>
                    <a:pt x="23" y="68"/>
                    <a:pt x="26" y="77"/>
                    <a:pt x="28" y="86"/>
                  </a:cubicBezTo>
                  <a:cubicBezTo>
                    <a:pt x="30" y="92"/>
                    <a:pt x="41" y="90"/>
                    <a:pt x="39" y="83"/>
                  </a:cubicBezTo>
                  <a:cubicBezTo>
                    <a:pt x="35" y="68"/>
                    <a:pt x="29" y="54"/>
                    <a:pt x="22" y="41"/>
                  </a:cubicBezTo>
                  <a:cubicBezTo>
                    <a:pt x="23" y="40"/>
                    <a:pt x="23" y="39"/>
                    <a:pt x="24" y="39"/>
                  </a:cubicBezTo>
                  <a:cubicBezTo>
                    <a:pt x="25" y="37"/>
                    <a:pt x="27" y="35"/>
                    <a:pt x="29" y="34"/>
                  </a:cubicBezTo>
                  <a:cubicBezTo>
                    <a:pt x="32" y="30"/>
                    <a:pt x="29" y="22"/>
                    <a:pt x="23" y="24"/>
                  </a:cubicBezTo>
                  <a:cubicBezTo>
                    <a:pt x="18" y="27"/>
                    <a:pt x="15" y="29"/>
                    <a:pt x="13" y="32"/>
                  </a:cubicBezTo>
                  <a:cubicBezTo>
                    <a:pt x="13" y="23"/>
                    <a:pt x="12" y="14"/>
                    <a:pt x="11" y="5"/>
                  </a:cubicBezTo>
                  <a:cubicBezTo>
                    <a:pt x="11" y="1"/>
                    <a:pt x="8" y="0"/>
                    <a:pt x="5" y="0"/>
                  </a:cubicBezTo>
                  <a:cubicBezTo>
                    <a:pt x="3" y="0"/>
                    <a:pt x="0" y="1"/>
                    <a:pt x="0" y="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6" name="Freeform 781"/>
            <p:cNvSpPr>
              <a:spLocks noEditPoints="1"/>
            </p:cNvSpPr>
            <p:nvPr/>
          </p:nvSpPr>
          <p:spPr bwMode="auto">
            <a:xfrm>
              <a:off x="3766" y="1362"/>
              <a:ext cx="117" cy="182"/>
            </a:xfrm>
            <a:custGeom>
              <a:avLst/>
              <a:gdLst>
                <a:gd name="T0" fmla="*/ 27 w 49"/>
                <a:gd name="T1" fmla="*/ 49 h 77"/>
                <a:gd name="T2" fmla="*/ 26 w 49"/>
                <a:gd name="T3" fmla="*/ 49 h 77"/>
                <a:gd name="T4" fmla="*/ 26 w 49"/>
                <a:gd name="T5" fmla="*/ 49 h 77"/>
                <a:gd name="T6" fmla="*/ 25 w 49"/>
                <a:gd name="T7" fmla="*/ 49 h 77"/>
                <a:gd name="T8" fmla="*/ 29 w 49"/>
                <a:gd name="T9" fmla="*/ 49 h 77"/>
                <a:gd name="T10" fmla="*/ 29 w 49"/>
                <a:gd name="T11" fmla="*/ 15 h 77"/>
                <a:gd name="T12" fmla="*/ 29 w 49"/>
                <a:gd name="T13" fmla="*/ 15 h 77"/>
                <a:gd name="T14" fmla="*/ 18 w 49"/>
                <a:gd name="T15" fmla="*/ 14 h 77"/>
                <a:gd name="T16" fmla="*/ 18 w 49"/>
                <a:gd name="T17" fmla="*/ 14 h 77"/>
                <a:gd name="T18" fmla="*/ 29 w 49"/>
                <a:gd name="T19" fmla="*/ 13 h 77"/>
                <a:gd name="T20" fmla="*/ 29 w 49"/>
                <a:gd name="T21" fmla="*/ 13 h 77"/>
                <a:gd name="T22" fmla="*/ 28 w 49"/>
                <a:gd name="T23" fmla="*/ 13 h 77"/>
                <a:gd name="T24" fmla="*/ 29 w 49"/>
                <a:gd name="T25" fmla="*/ 13 h 77"/>
                <a:gd name="T26" fmla="*/ 20 w 49"/>
                <a:gd name="T27" fmla="*/ 11 h 77"/>
                <a:gd name="T28" fmla="*/ 20 w 49"/>
                <a:gd name="T29" fmla="*/ 11 h 77"/>
                <a:gd name="T30" fmla="*/ 21 w 49"/>
                <a:gd name="T31" fmla="*/ 11 h 77"/>
                <a:gd name="T32" fmla="*/ 21 w 49"/>
                <a:gd name="T33" fmla="*/ 11 h 77"/>
                <a:gd name="T34" fmla="*/ 25 w 49"/>
                <a:gd name="T35" fmla="*/ 11 h 77"/>
                <a:gd name="T36" fmla="*/ 29 w 49"/>
                <a:gd name="T37" fmla="*/ 13 h 77"/>
                <a:gd name="T38" fmla="*/ 18 w 49"/>
                <a:gd name="T39" fmla="*/ 14 h 77"/>
                <a:gd name="T40" fmla="*/ 19 w 49"/>
                <a:gd name="T41" fmla="*/ 12 h 77"/>
                <a:gd name="T42" fmla="*/ 21 w 49"/>
                <a:gd name="T43" fmla="*/ 11 h 77"/>
                <a:gd name="T44" fmla="*/ 22 w 49"/>
                <a:gd name="T45" fmla="*/ 10 h 77"/>
                <a:gd name="T46" fmla="*/ 21 w 49"/>
                <a:gd name="T47" fmla="*/ 11 h 77"/>
                <a:gd name="T48" fmla="*/ 10 w 49"/>
                <a:gd name="T49" fmla="*/ 6 h 77"/>
                <a:gd name="T50" fmla="*/ 3 w 49"/>
                <a:gd name="T51" fmla="*/ 20 h 77"/>
                <a:gd name="T52" fmla="*/ 36 w 49"/>
                <a:gd name="T53" fmla="*/ 41 h 77"/>
                <a:gd name="T54" fmla="*/ 31 w 49"/>
                <a:gd name="T55" fmla="*/ 48 h 77"/>
                <a:gd name="T56" fmla="*/ 29 w 49"/>
                <a:gd name="T57" fmla="*/ 49 h 77"/>
                <a:gd name="T58" fmla="*/ 27 w 49"/>
                <a:gd name="T59" fmla="*/ 49 h 77"/>
                <a:gd name="T60" fmla="*/ 24 w 49"/>
                <a:gd name="T61" fmla="*/ 48 h 77"/>
                <a:gd name="T62" fmla="*/ 18 w 49"/>
                <a:gd name="T63" fmla="*/ 39 h 77"/>
                <a:gd name="T64" fmla="*/ 15 w 49"/>
                <a:gd name="T65" fmla="*/ 24 h 77"/>
                <a:gd name="T66" fmla="*/ 23 w 49"/>
                <a:gd name="T6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77">
                  <a:moveTo>
                    <a:pt x="26" y="49"/>
                  </a:moveTo>
                  <a:cubicBezTo>
                    <a:pt x="26" y="49"/>
                    <a:pt x="26" y="49"/>
                    <a:pt x="27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moveTo>
                    <a:pt x="25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5" y="49"/>
                  </a:cubicBezTo>
                  <a:moveTo>
                    <a:pt x="30" y="49"/>
                  </a:move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30" y="49"/>
                    <a:pt x="30" y="49"/>
                  </a:cubicBezTo>
                  <a:moveTo>
                    <a:pt x="29" y="15"/>
                  </a:moveTo>
                  <a:cubicBezTo>
                    <a:pt x="29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8" y="13"/>
                  </a:moveTo>
                  <a:cubicBezTo>
                    <a:pt x="28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8" y="13"/>
                    <a:pt x="28" y="13"/>
                  </a:cubicBezTo>
                  <a:moveTo>
                    <a:pt x="20" y="11"/>
                  </a:moveTo>
                  <a:cubicBezTo>
                    <a:pt x="20" y="11"/>
                    <a:pt x="20" y="11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moveTo>
                    <a:pt x="23" y="11"/>
                  </a:moveTo>
                  <a:cubicBezTo>
                    <a:pt x="24" y="11"/>
                    <a:pt x="25" y="11"/>
                    <a:pt x="25" y="11"/>
                  </a:cubicBezTo>
                  <a:cubicBezTo>
                    <a:pt x="26" y="12"/>
                    <a:pt x="27" y="12"/>
                    <a:pt x="28" y="13"/>
                  </a:cubicBezTo>
                  <a:cubicBezTo>
                    <a:pt x="28" y="13"/>
                    <a:pt x="28" y="13"/>
                    <a:pt x="29" y="13"/>
                  </a:cubicBezTo>
                  <a:cubicBezTo>
                    <a:pt x="28" y="13"/>
                    <a:pt x="27" y="14"/>
                    <a:pt x="27" y="14"/>
                  </a:cubicBezTo>
                  <a:cubicBezTo>
                    <a:pt x="24" y="14"/>
                    <a:pt x="21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20" y="11"/>
                    <a:pt x="20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2" y="10"/>
                  </a:moveTo>
                  <a:cubicBezTo>
                    <a:pt x="22" y="10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2" y="10"/>
                    <a:pt x="22" y="10"/>
                  </a:cubicBezTo>
                  <a:moveTo>
                    <a:pt x="10" y="6"/>
                  </a:moveTo>
                  <a:cubicBezTo>
                    <a:pt x="8" y="8"/>
                    <a:pt x="6" y="11"/>
                    <a:pt x="5" y="14"/>
                  </a:cubicBezTo>
                  <a:cubicBezTo>
                    <a:pt x="3" y="16"/>
                    <a:pt x="2" y="18"/>
                    <a:pt x="3" y="20"/>
                  </a:cubicBezTo>
                  <a:cubicBezTo>
                    <a:pt x="0" y="45"/>
                    <a:pt x="26" y="77"/>
                    <a:pt x="45" y="47"/>
                  </a:cubicBezTo>
                  <a:cubicBezTo>
                    <a:pt x="49" y="41"/>
                    <a:pt x="40" y="35"/>
                    <a:pt x="36" y="41"/>
                  </a:cubicBezTo>
                  <a:cubicBezTo>
                    <a:pt x="35" y="42"/>
                    <a:pt x="34" y="44"/>
                    <a:pt x="33" y="45"/>
                  </a:cubicBezTo>
                  <a:cubicBezTo>
                    <a:pt x="33" y="46"/>
                    <a:pt x="32" y="47"/>
                    <a:pt x="31" y="48"/>
                  </a:cubicBezTo>
                  <a:cubicBezTo>
                    <a:pt x="31" y="48"/>
                    <a:pt x="31" y="47"/>
                    <a:pt x="32" y="47"/>
                  </a:cubicBezTo>
                  <a:cubicBezTo>
                    <a:pt x="31" y="48"/>
                    <a:pt x="30" y="48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4" y="48"/>
                    <a:pt x="24" y="48"/>
                  </a:cubicBezTo>
                  <a:cubicBezTo>
                    <a:pt x="23" y="47"/>
                    <a:pt x="22" y="46"/>
                    <a:pt x="21" y="45"/>
                  </a:cubicBezTo>
                  <a:cubicBezTo>
                    <a:pt x="20" y="43"/>
                    <a:pt x="19" y="41"/>
                    <a:pt x="18" y="39"/>
                  </a:cubicBezTo>
                  <a:cubicBezTo>
                    <a:pt x="16" y="36"/>
                    <a:pt x="16" y="33"/>
                    <a:pt x="15" y="29"/>
                  </a:cubicBezTo>
                  <a:cubicBezTo>
                    <a:pt x="15" y="28"/>
                    <a:pt x="15" y="26"/>
                    <a:pt x="15" y="24"/>
                  </a:cubicBezTo>
                  <a:cubicBezTo>
                    <a:pt x="27" y="25"/>
                    <a:pt x="47" y="24"/>
                    <a:pt x="39" y="9"/>
                  </a:cubicBezTo>
                  <a:cubicBezTo>
                    <a:pt x="36" y="3"/>
                    <a:pt x="29" y="0"/>
                    <a:pt x="23" y="0"/>
                  </a:cubicBezTo>
                  <a:cubicBezTo>
                    <a:pt x="18" y="0"/>
                    <a:pt x="13" y="2"/>
                    <a:pt x="10" y="6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7" name="Freeform 782"/>
            <p:cNvSpPr/>
            <p:nvPr/>
          </p:nvSpPr>
          <p:spPr bwMode="auto">
            <a:xfrm>
              <a:off x="3897" y="1267"/>
              <a:ext cx="33" cy="254"/>
            </a:xfrm>
            <a:custGeom>
              <a:avLst/>
              <a:gdLst>
                <a:gd name="T0" fmla="*/ 0 w 14"/>
                <a:gd name="T1" fmla="*/ 5 h 107"/>
                <a:gd name="T2" fmla="*/ 3 w 14"/>
                <a:gd name="T3" fmla="*/ 91 h 107"/>
                <a:gd name="T4" fmla="*/ 3 w 14"/>
                <a:gd name="T5" fmla="*/ 92 h 107"/>
                <a:gd name="T6" fmla="*/ 3 w 14"/>
                <a:gd name="T7" fmla="*/ 100 h 107"/>
                <a:gd name="T8" fmla="*/ 14 w 14"/>
                <a:gd name="T9" fmla="*/ 100 h 107"/>
                <a:gd name="T10" fmla="*/ 11 w 14"/>
                <a:gd name="T11" fmla="*/ 5 h 107"/>
                <a:gd name="T12" fmla="*/ 5 w 14"/>
                <a:gd name="T13" fmla="*/ 0 h 107"/>
                <a:gd name="T14" fmla="*/ 0 w 14"/>
                <a:gd name="T15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07">
                  <a:moveTo>
                    <a:pt x="0" y="5"/>
                  </a:moveTo>
                  <a:cubicBezTo>
                    <a:pt x="1" y="34"/>
                    <a:pt x="3" y="63"/>
                    <a:pt x="3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5"/>
                    <a:pt x="3" y="97"/>
                    <a:pt x="3" y="100"/>
                  </a:cubicBezTo>
                  <a:cubicBezTo>
                    <a:pt x="3" y="107"/>
                    <a:pt x="14" y="107"/>
                    <a:pt x="14" y="100"/>
                  </a:cubicBezTo>
                  <a:cubicBezTo>
                    <a:pt x="14" y="68"/>
                    <a:pt x="12" y="37"/>
                    <a:pt x="11" y="5"/>
                  </a:cubicBezTo>
                  <a:cubicBezTo>
                    <a:pt x="11" y="1"/>
                    <a:pt x="8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8" name="Freeform 783"/>
            <p:cNvSpPr/>
            <p:nvPr/>
          </p:nvSpPr>
          <p:spPr bwMode="auto">
            <a:xfrm>
              <a:off x="3861" y="1322"/>
              <a:ext cx="107" cy="26"/>
            </a:xfrm>
            <a:custGeom>
              <a:avLst/>
              <a:gdLst>
                <a:gd name="T0" fmla="*/ 7 w 45"/>
                <a:gd name="T1" fmla="*/ 11 h 11"/>
                <a:gd name="T2" fmla="*/ 38 w 45"/>
                <a:gd name="T3" fmla="*/ 11 h 11"/>
                <a:gd name="T4" fmla="*/ 38 w 45"/>
                <a:gd name="T5" fmla="*/ 0 h 11"/>
                <a:gd name="T6" fmla="*/ 7 w 45"/>
                <a:gd name="T7" fmla="*/ 0 h 11"/>
                <a:gd name="T8" fmla="*/ 6 w 45"/>
                <a:gd name="T9" fmla="*/ 0 h 11"/>
                <a:gd name="T10" fmla="*/ 7 w 4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">
                  <a:moveTo>
                    <a:pt x="7" y="11"/>
                  </a:moveTo>
                  <a:cubicBezTo>
                    <a:pt x="17" y="11"/>
                    <a:pt x="27" y="11"/>
                    <a:pt x="38" y="11"/>
                  </a:cubicBezTo>
                  <a:cubicBezTo>
                    <a:pt x="45" y="11"/>
                    <a:pt x="45" y="0"/>
                    <a:pt x="38" y="0"/>
                  </a:cubicBezTo>
                  <a:cubicBezTo>
                    <a:pt x="27" y="0"/>
                    <a:pt x="1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0" y="0"/>
                    <a:pt x="0" y="11"/>
                    <a:pt x="7" y="1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9" name="Freeform 784"/>
            <p:cNvSpPr/>
            <p:nvPr/>
          </p:nvSpPr>
          <p:spPr bwMode="auto">
            <a:xfrm>
              <a:off x="3985" y="1355"/>
              <a:ext cx="33" cy="161"/>
            </a:xfrm>
            <a:custGeom>
              <a:avLst/>
              <a:gdLst>
                <a:gd name="T0" fmla="*/ 0 w 14"/>
                <a:gd name="T1" fmla="*/ 7 h 68"/>
                <a:gd name="T2" fmla="*/ 1 w 14"/>
                <a:gd name="T3" fmla="*/ 10 h 68"/>
                <a:gd name="T4" fmla="*/ 3 w 14"/>
                <a:gd name="T5" fmla="*/ 61 h 68"/>
                <a:gd name="T6" fmla="*/ 14 w 14"/>
                <a:gd name="T7" fmla="*/ 61 h 68"/>
                <a:gd name="T8" fmla="*/ 14 w 14"/>
                <a:gd name="T9" fmla="*/ 56 h 68"/>
                <a:gd name="T10" fmla="*/ 14 w 14"/>
                <a:gd name="T11" fmla="*/ 54 h 68"/>
                <a:gd name="T12" fmla="*/ 11 w 14"/>
                <a:gd name="T13" fmla="*/ 4 h 68"/>
                <a:gd name="T14" fmla="*/ 6 w 14"/>
                <a:gd name="T15" fmla="*/ 0 h 68"/>
                <a:gd name="T16" fmla="*/ 0 w 14"/>
                <a:gd name="T17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8">
                  <a:moveTo>
                    <a:pt x="0" y="7"/>
                  </a:moveTo>
                  <a:cubicBezTo>
                    <a:pt x="0" y="8"/>
                    <a:pt x="0" y="9"/>
                    <a:pt x="1" y="10"/>
                  </a:cubicBezTo>
                  <a:cubicBezTo>
                    <a:pt x="2" y="27"/>
                    <a:pt x="2" y="44"/>
                    <a:pt x="3" y="61"/>
                  </a:cubicBezTo>
                  <a:cubicBezTo>
                    <a:pt x="4" y="68"/>
                    <a:pt x="14" y="68"/>
                    <a:pt x="14" y="61"/>
                  </a:cubicBezTo>
                  <a:cubicBezTo>
                    <a:pt x="14" y="59"/>
                    <a:pt x="14" y="58"/>
                    <a:pt x="14" y="56"/>
                  </a:cubicBezTo>
                  <a:cubicBezTo>
                    <a:pt x="14" y="55"/>
                    <a:pt x="14" y="54"/>
                    <a:pt x="14" y="54"/>
                  </a:cubicBezTo>
                  <a:cubicBezTo>
                    <a:pt x="13" y="37"/>
                    <a:pt x="13" y="20"/>
                    <a:pt x="11" y="4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0" name="Freeform 785"/>
            <p:cNvSpPr/>
            <p:nvPr/>
          </p:nvSpPr>
          <p:spPr bwMode="auto">
            <a:xfrm>
              <a:off x="3994" y="1303"/>
              <a:ext cx="33" cy="26"/>
            </a:xfrm>
            <a:custGeom>
              <a:avLst/>
              <a:gdLst>
                <a:gd name="T0" fmla="*/ 7 w 14"/>
                <a:gd name="T1" fmla="*/ 11 h 11"/>
                <a:gd name="T2" fmla="*/ 7 w 14"/>
                <a:gd name="T3" fmla="*/ 0 h 11"/>
                <a:gd name="T4" fmla="*/ 7 w 1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7" y="11"/>
                  </a:moveTo>
                  <a:cubicBezTo>
                    <a:pt x="14" y="11"/>
                    <a:pt x="14" y="0"/>
                    <a:pt x="7" y="0"/>
                  </a:cubicBezTo>
                  <a:cubicBezTo>
                    <a:pt x="0" y="0"/>
                    <a:pt x="0" y="11"/>
                    <a:pt x="7" y="1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1" name="Freeform 786"/>
            <p:cNvSpPr>
              <a:spLocks noEditPoints="1"/>
            </p:cNvSpPr>
            <p:nvPr/>
          </p:nvSpPr>
          <p:spPr bwMode="auto">
            <a:xfrm>
              <a:off x="4025" y="1352"/>
              <a:ext cx="130" cy="164"/>
            </a:xfrm>
            <a:custGeom>
              <a:avLst/>
              <a:gdLst>
                <a:gd name="T0" fmla="*/ 31 w 55"/>
                <a:gd name="T1" fmla="*/ 19 h 69"/>
                <a:gd name="T2" fmla="*/ 30 w 55"/>
                <a:gd name="T3" fmla="*/ 19 h 69"/>
                <a:gd name="T4" fmla="*/ 31 w 55"/>
                <a:gd name="T5" fmla="*/ 19 h 69"/>
                <a:gd name="T6" fmla="*/ 35 w 55"/>
                <a:gd name="T7" fmla="*/ 19 h 69"/>
                <a:gd name="T8" fmla="*/ 36 w 55"/>
                <a:gd name="T9" fmla="*/ 19 h 69"/>
                <a:gd name="T10" fmla="*/ 35 w 55"/>
                <a:gd name="T11" fmla="*/ 19 h 69"/>
                <a:gd name="T12" fmla="*/ 34 w 55"/>
                <a:gd name="T13" fmla="*/ 18 h 69"/>
                <a:gd name="T14" fmla="*/ 34 w 55"/>
                <a:gd name="T15" fmla="*/ 18 h 69"/>
                <a:gd name="T16" fmla="*/ 34 w 55"/>
                <a:gd name="T17" fmla="*/ 18 h 69"/>
                <a:gd name="T18" fmla="*/ 32 w 55"/>
                <a:gd name="T19" fmla="*/ 18 h 69"/>
                <a:gd name="T20" fmla="*/ 31 w 55"/>
                <a:gd name="T21" fmla="*/ 18 h 69"/>
                <a:gd name="T22" fmla="*/ 32 w 55"/>
                <a:gd name="T23" fmla="*/ 18 h 69"/>
                <a:gd name="T24" fmla="*/ 33 w 55"/>
                <a:gd name="T25" fmla="*/ 18 h 69"/>
                <a:gd name="T26" fmla="*/ 32 w 55"/>
                <a:gd name="T27" fmla="*/ 18 h 69"/>
                <a:gd name="T28" fmla="*/ 33 w 55"/>
                <a:gd name="T29" fmla="*/ 18 h 69"/>
                <a:gd name="T30" fmla="*/ 2 w 55"/>
                <a:gd name="T31" fmla="*/ 15 h 69"/>
                <a:gd name="T32" fmla="*/ 7 w 55"/>
                <a:gd name="T33" fmla="*/ 23 h 69"/>
                <a:gd name="T34" fmla="*/ 11 w 55"/>
                <a:gd name="T35" fmla="*/ 36 h 69"/>
                <a:gd name="T36" fmla="*/ 12 w 55"/>
                <a:gd name="T37" fmla="*/ 52 h 69"/>
                <a:gd name="T38" fmla="*/ 12 w 55"/>
                <a:gd name="T39" fmla="*/ 61 h 69"/>
                <a:gd name="T40" fmla="*/ 22 w 55"/>
                <a:gd name="T41" fmla="*/ 61 h 69"/>
                <a:gd name="T42" fmla="*/ 23 w 55"/>
                <a:gd name="T43" fmla="*/ 56 h 69"/>
                <a:gd name="T44" fmla="*/ 24 w 55"/>
                <a:gd name="T45" fmla="*/ 41 h 69"/>
                <a:gd name="T46" fmla="*/ 28 w 55"/>
                <a:gd name="T47" fmla="*/ 25 h 69"/>
                <a:gd name="T48" fmla="*/ 30 w 55"/>
                <a:gd name="T49" fmla="*/ 20 h 69"/>
                <a:gd name="T50" fmla="*/ 31 w 55"/>
                <a:gd name="T51" fmla="*/ 19 h 69"/>
                <a:gd name="T52" fmla="*/ 32 w 55"/>
                <a:gd name="T53" fmla="*/ 18 h 69"/>
                <a:gd name="T54" fmla="*/ 32 w 55"/>
                <a:gd name="T55" fmla="*/ 18 h 69"/>
                <a:gd name="T56" fmla="*/ 33 w 55"/>
                <a:gd name="T57" fmla="*/ 18 h 69"/>
                <a:gd name="T58" fmla="*/ 34 w 55"/>
                <a:gd name="T59" fmla="*/ 19 h 69"/>
                <a:gd name="T60" fmla="*/ 34 w 55"/>
                <a:gd name="T61" fmla="*/ 19 h 69"/>
                <a:gd name="T62" fmla="*/ 36 w 55"/>
                <a:gd name="T63" fmla="*/ 24 h 69"/>
                <a:gd name="T64" fmla="*/ 35 w 55"/>
                <a:gd name="T65" fmla="*/ 62 h 69"/>
                <a:gd name="T66" fmla="*/ 45 w 55"/>
                <a:gd name="T67" fmla="*/ 62 h 69"/>
                <a:gd name="T68" fmla="*/ 30 w 55"/>
                <a:gd name="T69" fmla="*/ 8 h 69"/>
                <a:gd name="T70" fmla="*/ 17 w 55"/>
                <a:gd name="T71" fmla="*/ 20 h 69"/>
                <a:gd name="T72" fmla="*/ 12 w 55"/>
                <a:gd name="T73" fmla="*/ 9 h 69"/>
                <a:gd name="T74" fmla="*/ 7 w 55"/>
                <a:gd name="T75" fmla="*/ 6 h 69"/>
                <a:gd name="T76" fmla="*/ 2 w 55"/>
                <a:gd name="T77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69">
                  <a:moveTo>
                    <a:pt x="31" y="19"/>
                  </a:moveTo>
                  <a:cubicBezTo>
                    <a:pt x="31" y="19"/>
                    <a:pt x="31" y="19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moveTo>
                    <a:pt x="35" y="19"/>
                  </a:moveTo>
                  <a:cubicBezTo>
                    <a:pt x="35" y="19"/>
                    <a:pt x="35" y="19"/>
                    <a:pt x="36" y="19"/>
                  </a:cubicBezTo>
                  <a:cubicBezTo>
                    <a:pt x="35" y="19"/>
                    <a:pt x="35" y="19"/>
                    <a:pt x="35" y="19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2" y="18"/>
                  </a:moveTo>
                  <a:cubicBezTo>
                    <a:pt x="32" y="18"/>
                    <a:pt x="31" y="18"/>
                    <a:pt x="31" y="18"/>
                  </a:cubicBezTo>
                  <a:cubicBezTo>
                    <a:pt x="31" y="18"/>
                    <a:pt x="32" y="18"/>
                    <a:pt x="32" y="18"/>
                  </a:cubicBezTo>
                  <a:moveTo>
                    <a:pt x="33" y="18"/>
                  </a:moveTo>
                  <a:cubicBezTo>
                    <a:pt x="33" y="18"/>
                    <a:pt x="33" y="18"/>
                    <a:pt x="32" y="18"/>
                  </a:cubicBezTo>
                  <a:cubicBezTo>
                    <a:pt x="33" y="18"/>
                    <a:pt x="33" y="18"/>
                    <a:pt x="33" y="18"/>
                  </a:cubicBezTo>
                  <a:moveTo>
                    <a:pt x="2" y="15"/>
                  </a:moveTo>
                  <a:cubicBezTo>
                    <a:pt x="4" y="17"/>
                    <a:pt x="6" y="20"/>
                    <a:pt x="7" y="23"/>
                  </a:cubicBezTo>
                  <a:cubicBezTo>
                    <a:pt x="9" y="28"/>
                    <a:pt x="10" y="32"/>
                    <a:pt x="11" y="36"/>
                  </a:cubicBezTo>
                  <a:cubicBezTo>
                    <a:pt x="11" y="42"/>
                    <a:pt x="11" y="47"/>
                    <a:pt x="12" y="52"/>
                  </a:cubicBezTo>
                  <a:cubicBezTo>
                    <a:pt x="11" y="55"/>
                    <a:pt x="11" y="58"/>
                    <a:pt x="12" y="61"/>
                  </a:cubicBezTo>
                  <a:cubicBezTo>
                    <a:pt x="12" y="68"/>
                    <a:pt x="22" y="68"/>
                    <a:pt x="22" y="61"/>
                  </a:cubicBezTo>
                  <a:cubicBezTo>
                    <a:pt x="23" y="59"/>
                    <a:pt x="23" y="58"/>
                    <a:pt x="23" y="56"/>
                  </a:cubicBezTo>
                  <a:cubicBezTo>
                    <a:pt x="23" y="51"/>
                    <a:pt x="23" y="46"/>
                    <a:pt x="24" y="41"/>
                  </a:cubicBezTo>
                  <a:cubicBezTo>
                    <a:pt x="25" y="36"/>
                    <a:pt x="26" y="30"/>
                    <a:pt x="28" y="25"/>
                  </a:cubicBezTo>
                  <a:cubicBezTo>
                    <a:pt x="28" y="23"/>
                    <a:pt x="29" y="21"/>
                    <a:pt x="30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2" y="19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4" y="18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21"/>
                    <a:pt x="35" y="22"/>
                    <a:pt x="36" y="24"/>
                  </a:cubicBezTo>
                  <a:cubicBezTo>
                    <a:pt x="37" y="36"/>
                    <a:pt x="35" y="49"/>
                    <a:pt x="35" y="62"/>
                  </a:cubicBezTo>
                  <a:cubicBezTo>
                    <a:pt x="34" y="69"/>
                    <a:pt x="45" y="69"/>
                    <a:pt x="45" y="62"/>
                  </a:cubicBezTo>
                  <a:cubicBezTo>
                    <a:pt x="46" y="51"/>
                    <a:pt x="55" y="0"/>
                    <a:pt x="30" y="8"/>
                  </a:cubicBezTo>
                  <a:cubicBezTo>
                    <a:pt x="24" y="9"/>
                    <a:pt x="20" y="14"/>
                    <a:pt x="17" y="20"/>
                  </a:cubicBezTo>
                  <a:cubicBezTo>
                    <a:pt x="16" y="16"/>
                    <a:pt x="14" y="12"/>
                    <a:pt x="12" y="9"/>
                  </a:cubicBezTo>
                  <a:cubicBezTo>
                    <a:pt x="11" y="7"/>
                    <a:pt x="9" y="6"/>
                    <a:pt x="7" y="6"/>
                  </a:cubicBezTo>
                  <a:cubicBezTo>
                    <a:pt x="3" y="6"/>
                    <a:pt x="0" y="10"/>
                    <a:pt x="2" y="1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2" name="Freeform 787"/>
            <p:cNvSpPr>
              <a:spLocks noEditPoints="1"/>
            </p:cNvSpPr>
            <p:nvPr/>
          </p:nvSpPr>
          <p:spPr bwMode="auto">
            <a:xfrm>
              <a:off x="4084" y="1367"/>
              <a:ext cx="183" cy="296"/>
            </a:xfrm>
            <a:custGeom>
              <a:avLst/>
              <a:gdLst>
                <a:gd name="T0" fmla="*/ 36 w 77"/>
                <a:gd name="T1" fmla="*/ 103 h 125"/>
                <a:gd name="T2" fmla="*/ 28 w 77"/>
                <a:gd name="T3" fmla="*/ 99 h 125"/>
                <a:gd name="T4" fmla="*/ 28 w 77"/>
                <a:gd name="T5" fmla="*/ 99 h 125"/>
                <a:gd name="T6" fmla="*/ 26 w 77"/>
                <a:gd name="T7" fmla="*/ 90 h 125"/>
                <a:gd name="T8" fmla="*/ 26 w 77"/>
                <a:gd name="T9" fmla="*/ 90 h 125"/>
                <a:gd name="T10" fmla="*/ 27 w 77"/>
                <a:gd name="T11" fmla="*/ 89 h 125"/>
                <a:gd name="T12" fmla="*/ 26 w 77"/>
                <a:gd name="T13" fmla="*/ 90 h 125"/>
                <a:gd name="T14" fmla="*/ 46 w 77"/>
                <a:gd name="T15" fmla="*/ 53 h 125"/>
                <a:gd name="T16" fmla="*/ 46 w 77"/>
                <a:gd name="T17" fmla="*/ 53 h 125"/>
                <a:gd name="T18" fmla="*/ 48 w 77"/>
                <a:gd name="T19" fmla="*/ 53 h 125"/>
                <a:gd name="T20" fmla="*/ 48 w 77"/>
                <a:gd name="T21" fmla="*/ 53 h 125"/>
                <a:gd name="T22" fmla="*/ 44 w 77"/>
                <a:gd name="T23" fmla="*/ 52 h 125"/>
                <a:gd name="T24" fmla="*/ 51 w 77"/>
                <a:gd name="T25" fmla="*/ 51 h 125"/>
                <a:gd name="T26" fmla="*/ 51 w 77"/>
                <a:gd name="T27" fmla="*/ 51 h 125"/>
                <a:gd name="T28" fmla="*/ 41 w 77"/>
                <a:gd name="T29" fmla="*/ 51 h 125"/>
                <a:gd name="T30" fmla="*/ 40 w 77"/>
                <a:gd name="T31" fmla="*/ 49 h 125"/>
                <a:gd name="T32" fmla="*/ 40 w 77"/>
                <a:gd name="T33" fmla="*/ 49 h 125"/>
                <a:gd name="T34" fmla="*/ 57 w 77"/>
                <a:gd name="T35" fmla="*/ 11 h 125"/>
                <a:gd name="T36" fmla="*/ 62 w 77"/>
                <a:gd name="T37" fmla="*/ 13 h 125"/>
                <a:gd name="T38" fmla="*/ 57 w 77"/>
                <a:gd name="T39" fmla="*/ 41 h 125"/>
                <a:gd name="T40" fmla="*/ 50 w 77"/>
                <a:gd name="T41" fmla="*/ 52 h 125"/>
                <a:gd name="T42" fmla="*/ 47 w 77"/>
                <a:gd name="T43" fmla="*/ 53 h 125"/>
                <a:gd name="T44" fmla="*/ 47 w 77"/>
                <a:gd name="T45" fmla="*/ 53 h 125"/>
                <a:gd name="T46" fmla="*/ 44 w 77"/>
                <a:gd name="T47" fmla="*/ 52 h 125"/>
                <a:gd name="T48" fmla="*/ 41 w 77"/>
                <a:gd name="T49" fmla="*/ 50 h 125"/>
                <a:gd name="T50" fmla="*/ 38 w 77"/>
                <a:gd name="T51" fmla="*/ 43 h 125"/>
                <a:gd name="T52" fmla="*/ 41 w 77"/>
                <a:gd name="T53" fmla="*/ 23 h 125"/>
                <a:gd name="T54" fmla="*/ 49 w 77"/>
                <a:gd name="T55" fmla="*/ 12 h 125"/>
                <a:gd name="T56" fmla="*/ 54 w 77"/>
                <a:gd name="T57" fmla="*/ 10 h 125"/>
                <a:gd name="T58" fmla="*/ 55 w 77"/>
                <a:gd name="T59" fmla="*/ 10 h 125"/>
                <a:gd name="T60" fmla="*/ 54 w 77"/>
                <a:gd name="T61" fmla="*/ 10 h 125"/>
                <a:gd name="T62" fmla="*/ 55 w 77"/>
                <a:gd name="T63" fmla="*/ 10 h 125"/>
                <a:gd name="T64" fmla="*/ 29 w 77"/>
                <a:gd name="T65" fmla="*/ 51 h 125"/>
                <a:gd name="T66" fmla="*/ 60 w 77"/>
                <a:gd name="T67" fmla="*/ 79 h 125"/>
                <a:gd name="T68" fmla="*/ 54 w 77"/>
                <a:gd name="T69" fmla="*/ 94 h 125"/>
                <a:gd name="T70" fmla="*/ 44 w 77"/>
                <a:gd name="T71" fmla="*/ 101 h 125"/>
                <a:gd name="T72" fmla="*/ 40 w 77"/>
                <a:gd name="T73" fmla="*/ 103 h 125"/>
                <a:gd name="T74" fmla="*/ 30 w 77"/>
                <a:gd name="T75" fmla="*/ 101 h 125"/>
                <a:gd name="T76" fmla="*/ 29 w 77"/>
                <a:gd name="T77" fmla="*/ 101 h 125"/>
                <a:gd name="T78" fmla="*/ 26 w 77"/>
                <a:gd name="T79" fmla="*/ 95 h 125"/>
                <a:gd name="T80" fmla="*/ 26 w 77"/>
                <a:gd name="T81" fmla="*/ 94 h 125"/>
                <a:gd name="T82" fmla="*/ 25 w 77"/>
                <a:gd name="T83" fmla="*/ 94 h 125"/>
                <a:gd name="T84" fmla="*/ 26 w 77"/>
                <a:gd name="T85" fmla="*/ 90 h 125"/>
                <a:gd name="T86" fmla="*/ 27 w 77"/>
                <a:gd name="T87" fmla="*/ 90 h 125"/>
                <a:gd name="T88" fmla="*/ 29 w 77"/>
                <a:gd name="T89" fmla="*/ 89 h 125"/>
                <a:gd name="T90" fmla="*/ 30 w 77"/>
                <a:gd name="T91" fmla="*/ 78 h 125"/>
                <a:gd name="T92" fmla="*/ 70 w 77"/>
                <a:gd name="T93" fmla="*/ 40 h 125"/>
                <a:gd name="T94" fmla="*/ 75 w 77"/>
                <a:gd name="T95" fmla="*/ 12 h 125"/>
                <a:gd name="T96" fmla="*/ 68 w 77"/>
                <a:gd name="T97" fmla="*/ 5 h 125"/>
                <a:gd name="T98" fmla="*/ 29 w 77"/>
                <a:gd name="T99" fmla="*/ 5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" h="125">
                  <a:moveTo>
                    <a:pt x="35" y="103"/>
                  </a:moveTo>
                  <a:cubicBezTo>
                    <a:pt x="35" y="103"/>
                    <a:pt x="35" y="103"/>
                    <a:pt x="36" y="103"/>
                  </a:cubicBezTo>
                  <a:cubicBezTo>
                    <a:pt x="35" y="103"/>
                    <a:pt x="35" y="103"/>
                    <a:pt x="35" y="103"/>
                  </a:cubicBezTo>
                  <a:moveTo>
                    <a:pt x="28" y="99"/>
                  </a:moveTo>
                  <a:cubicBezTo>
                    <a:pt x="28" y="99"/>
                    <a:pt x="28" y="99"/>
                    <a:pt x="28" y="100"/>
                  </a:cubicBezTo>
                  <a:cubicBezTo>
                    <a:pt x="28" y="99"/>
                    <a:pt x="28" y="99"/>
                    <a:pt x="28" y="99"/>
                  </a:cubicBezTo>
                  <a:moveTo>
                    <a:pt x="27" y="90"/>
                  </a:moveTo>
                  <a:cubicBezTo>
                    <a:pt x="27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7" y="90"/>
                    <a:pt x="27" y="90"/>
                    <a:pt x="27" y="90"/>
                  </a:cubicBezTo>
                  <a:moveTo>
                    <a:pt x="27" y="89"/>
                  </a:moveTo>
                  <a:cubicBezTo>
                    <a:pt x="27" y="89"/>
                    <a:pt x="27" y="89"/>
                    <a:pt x="27" y="90"/>
                  </a:cubicBezTo>
                  <a:cubicBezTo>
                    <a:pt x="27" y="90"/>
                    <a:pt x="27" y="90"/>
                    <a:pt x="26" y="90"/>
                  </a:cubicBezTo>
                  <a:cubicBezTo>
                    <a:pt x="27" y="89"/>
                    <a:pt x="27" y="89"/>
                    <a:pt x="27" y="89"/>
                  </a:cubicBezTo>
                  <a:moveTo>
                    <a:pt x="46" y="53"/>
                  </a:moveTo>
                  <a:cubicBezTo>
                    <a:pt x="47" y="53"/>
                    <a:pt x="47" y="53"/>
                    <a:pt x="4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moveTo>
                    <a:pt x="48" y="53"/>
                  </a:move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moveTo>
                    <a:pt x="43" y="52"/>
                  </a:moveTo>
                  <a:cubicBezTo>
                    <a:pt x="43" y="52"/>
                    <a:pt x="43" y="52"/>
                    <a:pt x="44" y="52"/>
                  </a:cubicBezTo>
                  <a:cubicBezTo>
                    <a:pt x="43" y="52"/>
                    <a:pt x="43" y="52"/>
                    <a:pt x="43" y="52"/>
                  </a:cubicBezTo>
                  <a:moveTo>
                    <a:pt x="51" y="51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moveTo>
                    <a:pt x="41" y="50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0"/>
                  </a:cubicBezTo>
                  <a:moveTo>
                    <a:pt x="40" y="49"/>
                  </a:moveTo>
                  <a:cubicBezTo>
                    <a:pt x="40" y="49"/>
                    <a:pt x="40" y="49"/>
                    <a:pt x="40" y="50"/>
                  </a:cubicBezTo>
                  <a:cubicBezTo>
                    <a:pt x="40" y="49"/>
                    <a:pt x="40" y="49"/>
                    <a:pt x="40" y="49"/>
                  </a:cubicBezTo>
                  <a:moveTo>
                    <a:pt x="55" y="10"/>
                  </a:moveTo>
                  <a:cubicBezTo>
                    <a:pt x="56" y="10"/>
                    <a:pt x="57" y="10"/>
                    <a:pt x="57" y="11"/>
                  </a:cubicBezTo>
                  <a:cubicBezTo>
                    <a:pt x="59" y="11"/>
                    <a:pt x="60" y="12"/>
                    <a:pt x="61" y="13"/>
                  </a:cubicBezTo>
                  <a:cubicBezTo>
                    <a:pt x="61" y="13"/>
                    <a:pt x="61" y="13"/>
                    <a:pt x="62" y="13"/>
                  </a:cubicBezTo>
                  <a:cubicBezTo>
                    <a:pt x="59" y="21"/>
                    <a:pt x="58" y="30"/>
                    <a:pt x="58" y="38"/>
                  </a:cubicBezTo>
                  <a:cubicBezTo>
                    <a:pt x="58" y="39"/>
                    <a:pt x="57" y="40"/>
                    <a:pt x="57" y="41"/>
                  </a:cubicBezTo>
                  <a:cubicBezTo>
                    <a:pt x="56" y="44"/>
                    <a:pt x="54" y="46"/>
                    <a:pt x="53" y="48"/>
                  </a:cubicBezTo>
                  <a:cubicBezTo>
                    <a:pt x="52" y="50"/>
                    <a:pt x="51" y="51"/>
                    <a:pt x="50" y="52"/>
                  </a:cubicBezTo>
                  <a:cubicBezTo>
                    <a:pt x="49" y="52"/>
                    <a:pt x="49" y="52"/>
                    <a:pt x="48" y="52"/>
                  </a:cubicBezTo>
                  <a:cubicBezTo>
                    <a:pt x="48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6" y="53"/>
                    <a:pt x="46" y="53"/>
                  </a:cubicBezTo>
                  <a:cubicBezTo>
                    <a:pt x="45" y="53"/>
                    <a:pt x="45" y="52"/>
                    <a:pt x="44" y="52"/>
                  </a:cubicBezTo>
                  <a:cubicBezTo>
                    <a:pt x="43" y="52"/>
                    <a:pt x="42" y="51"/>
                    <a:pt x="42" y="51"/>
                  </a:cubicBezTo>
                  <a:cubicBezTo>
                    <a:pt x="41" y="51"/>
                    <a:pt x="41" y="50"/>
                    <a:pt x="41" y="50"/>
                  </a:cubicBezTo>
                  <a:cubicBezTo>
                    <a:pt x="40" y="49"/>
                    <a:pt x="40" y="48"/>
                    <a:pt x="39" y="48"/>
                  </a:cubicBezTo>
                  <a:cubicBezTo>
                    <a:pt x="39" y="46"/>
                    <a:pt x="38" y="45"/>
                    <a:pt x="38" y="43"/>
                  </a:cubicBezTo>
                  <a:cubicBezTo>
                    <a:pt x="38" y="40"/>
                    <a:pt x="38" y="38"/>
                    <a:pt x="38" y="35"/>
                  </a:cubicBezTo>
                  <a:cubicBezTo>
                    <a:pt x="39" y="31"/>
                    <a:pt x="40" y="27"/>
                    <a:pt x="41" y="23"/>
                  </a:cubicBezTo>
                  <a:cubicBezTo>
                    <a:pt x="43" y="21"/>
                    <a:pt x="44" y="18"/>
                    <a:pt x="46" y="16"/>
                  </a:cubicBezTo>
                  <a:cubicBezTo>
                    <a:pt x="47" y="14"/>
                    <a:pt x="48" y="13"/>
                    <a:pt x="49" y="12"/>
                  </a:cubicBezTo>
                  <a:cubicBezTo>
                    <a:pt x="50" y="12"/>
                    <a:pt x="51" y="11"/>
                    <a:pt x="51" y="11"/>
                  </a:cubicBezTo>
                  <a:cubicBezTo>
                    <a:pt x="52" y="11"/>
                    <a:pt x="53" y="10"/>
                    <a:pt x="54" y="10"/>
                  </a:cubicBezTo>
                  <a:cubicBezTo>
                    <a:pt x="55" y="10"/>
                    <a:pt x="55" y="10"/>
                    <a:pt x="56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moveTo>
                    <a:pt x="54" y="10"/>
                  </a:moveTo>
                  <a:cubicBezTo>
                    <a:pt x="54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4" y="10"/>
                    <a:pt x="54" y="10"/>
                  </a:cubicBezTo>
                  <a:moveTo>
                    <a:pt x="29" y="51"/>
                  </a:moveTo>
                  <a:cubicBezTo>
                    <a:pt x="34" y="65"/>
                    <a:pt x="50" y="67"/>
                    <a:pt x="59" y="58"/>
                  </a:cubicBezTo>
                  <a:cubicBezTo>
                    <a:pt x="60" y="65"/>
                    <a:pt x="60" y="72"/>
                    <a:pt x="60" y="79"/>
                  </a:cubicBezTo>
                  <a:cubicBezTo>
                    <a:pt x="59" y="82"/>
                    <a:pt x="58" y="85"/>
                    <a:pt x="57" y="88"/>
                  </a:cubicBezTo>
                  <a:cubicBezTo>
                    <a:pt x="56" y="90"/>
                    <a:pt x="55" y="92"/>
                    <a:pt x="54" y="94"/>
                  </a:cubicBezTo>
                  <a:cubicBezTo>
                    <a:pt x="53" y="95"/>
                    <a:pt x="52" y="96"/>
                    <a:pt x="51" y="97"/>
                  </a:cubicBezTo>
                  <a:cubicBezTo>
                    <a:pt x="48" y="99"/>
                    <a:pt x="46" y="100"/>
                    <a:pt x="44" y="101"/>
                  </a:cubicBezTo>
                  <a:cubicBezTo>
                    <a:pt x="42" y="102"/>
                    <a:pt x="40" y="103"/>
                    <a:pt x="39" y="103"/>
                  </a:cubicBezTo>
                  <a:cubicBezTo>
                    <a:pt x="39" y="103"/>
                    <a:pt x="40" y="103"/>
                    <a:pt x="40" y="103"/>
                  </a:cubicBezTo>
                  <a:cubicBezTo>
                    <a:pt x="38" y="103"/>
                    <a:pt x="36" y="103"/>
                    <a:pt x="35" y="103"/>
                  </a:cubicBezTo>
                  <a:cubicBezTo>
                    <a:pt x="33" y="103"/>
                    <a:pt x="31" y="102"/>
                    <a:pt x="30" y="101"/>
                  </a:cubicBezTo>
                  <a:cubicBezTo>
                    <a:pt x="30" y="101"/>
                    <a:pt x="31" y="102"/>
                    <a:pt x="31" y="102"/>
                  </a:cubicBezTo>
                  <a:cubicBezTo>
                    <a:pt x="31" y="101"/>
                    <a:pt x="30" y="101"/>
                    <a:pt x="29" y="101"/>
                  </a:cubicBezTo>
                  <a:cubicBezTo>
                    <a:pt x="29" y="100"/>
                    <a:pt x="28" y="99"/>
                    <a:pt x="27" y="99"/>
                  </a:cubicBezTo>
                  <a:cubicBezTo>
                    <a:pt x="27" y="97"/>
                    <a:pt x="26" y="96"/>
                    <a:pt x="26" y="95"/>
                  </a:cubicBezTo>
                  <a:cubicBezTo>
                    <a:pt x="26" y="95"/>
                    <a:pt x="26" y="96"/>
                    <a:pt x="26" y="96"/>
                  </a:cubicBezTo>
                  <a:cubicBezTo>
                    <a:pt x="26" y="95"/>
                    <a:pt x="26" y="95"/>
                    <a:pt x="26" y="94"/>
                  </a:cubicBezTo>
                  <a:cubicBezTo>
                    <a:pt x="26" y="94"/>
                    <a:pt x="26" y="93"/>
                    <a:pt x="26" y="92"/>
                  </a:cubicBezTo>
                  <a:cubicBezTo>
                    <a:pt x="25" y="93"/>
                    <a:pt x="25" y="93"/>
                    <a:pt x="25" y="94"/>
                  </a:cubicBezTo>
                  <a:cubicBezTo>
                    <a:pt x="25" y="93"/>
                    <a:pt x="26" y="91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1"/>
                  </a:cubicBezTo>
                  <a:cubicBezTo>
                    <a:pt x="26" y="90"/>
                    <a:pt x="27" y="90"/>
                    <a:pt x="27" y="90"/>
                  </a:cubicBezTo>
                  <a:cubicBezTo>
                    <a:pt x="27" y="90"/>
                    <a:pt x="27" y="89"/>
                    <a:pt x="27" y="89"/>
                  </a:cubicBezTo>
                  <a:cubicBezTo>
                    <a:pt x="28" y="89"/>
                    <a:pt x="28" y="89"/>
                    <a:pt x="29" y="89"/>
                  </a:cubicBezTo>
                  <a:cubicBezTo>
                    <a:pt x="29" y="89"/>
                    <a:pt x="30" y="89"/>
                    <a:pt x="30" y="89"/>
                  </a:cubicBezTo>
                  <a:cubicBezTo>
                    <a:pt x="37" y="88"/>
                    <a:pt x="37" y="77"/>
                    <a:pt x="30" y="78"/>
                  </a:cubicBezTo>
                  <a:cubicBezTo>
                    <a:pt x="0" y="81"/>
                    <a:pt x="20" y="125"/>
                    <a:pt x="49" y="111"/>
                  </a:cubicBezTo>
                  <a:cubicBezTo>
                    <a:pt x="77" y="97"/>
                    <a:pt x="71" y="67"/>
                    <a:pt x="70" y="40"/>
                  </a:cubicBezTo>
                  <a:cubicBezTo>
                    <a:pt x="72" y="33"/>
                    <a:pt x="74" y="25"/>
                    <a:pt x="75" y="17"/>
                  </a:cubicBezTo>
                  <a:cubicBezTo>
                    <a:pt x="75" y="16"/>
                    <a:pt x="76" y="14"/>
                    <a:pt x="75" y="12"/>
                  </a:cubicBezTo>
                  <a:cubicBezTo>
                    <a:pt x="75" y="11"/>
                    <a:pt x="75" y="11"/>
                    <a:pt x="75" y="10"/>
                  </a:cubicBezTo>
                  <a:cubicBezTo>
                    <a:pt x="75" y="6"/>
                    <a:pt x="71" y="4"/>
                    <a:pt x="68" y="5"/>
                  </a:cubicBezTo>
                  <a:cubicBezTo>
                    <a:pt x="64" y="1"/>
                    <a:pt x="59" y="0"/>
                    <a:pt x="55" y="0"/>
                  </a:cubicBezTo>
                  <a:cubicBezTo>
                    <a:pt x="36" y="0"/>
                    <a:pt x="21" y="31"/>
                    <a:pt x="29" y="51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1698E-6 -2.59259E-6 L -3.21698E-6 -0.0592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99792" y="1750778"/>
            <a:ext cx="1397036" cy="1397036"/>
            <a:chOff x="2699792" y="1750778"/>
            <a:chExt cx="1397036" cy="1397036"/>
          </a:xfrm>
        </p:grpSpPr>
        <p:sp>
          <p:nvSpPr>
            <p:cNvPr id="5" name="椭圆 4"/>
            <p:cNvSpPr/>
            <p:nvPr/>
          </p:nvSpPr>
          <p:spPr>
            <a:xfrm>
              <a:off x="2699792" y="1750778"/>
              <a:ext cx="1397036" cy="1397036"/>
            </a:xfrm>
            <a:prstGeom prst="ellipse">
              <a:avLst/>
            </a:prstGeom>
            <a:solidFill>
              <a:srgbClr val="FEB85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6" name="椭圆 5"/>
            <p:cNvSpPr/>
            <p:nvPr/>
          </p:nvSpPr>
          <p:spPr>
            <a:xfrm>
              <a:off x="2874834" y="1925820"/>
              <a:ext cx="1046951" cy="1046951"/>
            </a:xfrm>
            <a:prstGeom prst="ellipse">
              <a:avLst/>
            </a:pr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998429" y="2221167"/>
              <a:ext cx="799759" cy="533326"/>
              <a:chOff x="623395" y="3026216"/>
              <a:chExt cx="1313891" cy="87618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03648" y="3026216"/>
                <a:ext cx="533638" cy="532906"/>
                <a:chOff x="3576890" y="2139702"/>
                <a:chExt cx="533638" cy="532906"/>
              </a:xfrm>
              <a:effectLst/>
            </p:grpSpPr>
            <p:sp>
              <p:nvSpPr>
                <p:cNvPr id="13" name="Freeform 21"/>
                <p:cNvSpPr>
                  <a:spLocks noEditPoints="1"/>
                </p:cNvSpPr>
                <p:nvPr/>
              </p:nvSpPr>
              <p:spPr bwMode="auto">
                <a:xfrm>
                  <a:off x="3576890" y="2139702"/>
                  <a:ext cx="533638" cy="532906"/>
                </a:xfrm>
                <a:custGeom>
                  <a:avLst/>
                  <a:gdLst>
                    <a:gd name="T0" fmla="*/ 78 w 161"/>
                    <a:gd name="T1" fmla="*/ 17 h 161"/>
                    <a:gd name="T2" fmla="*/ 101 w 161"/>
                    <a:gd name="T3" fmla="*/ 28 h 161"/>
                    <a:gd name="T4" fmla="*/ 108 w 161"/>
                    <a:gd name="T5" fmla="*/ 20 h 161"/>
                    <a:gd name="T6" fmla="*/ 122 w 161"/>
                    <a:gd name="T7" fmla="*/ 27 h 161"/>
                    <a:gd name="T8" fmla="*/ 120 w 161"/>
                    <a:gd name="T9" fmla="*/ 40 h 161"/>
                    <a:gd name="T10" fmla="*/ 139 w 161"/>
                    <a:gd name="T11" fmla="*/ 56 h 161"/>
                    <a:gd name="T12" fmla="*/ 148 w 161"/>
                    <a:gd name="T13" fmla="*/ 72 h 161"/>
                    <a:gd name="T14" fmla="*/ 137 w 161"/>
                    <a:gd name="T15" fmla="*/ 80 h 161"/>
                    <a:gd name="T16" fmla="*/ 139 w 161"/>
                    <a:gd name="T17" fmla="*/ 105 h 161"/>
                    <a:gd name="T18" fmla="*/ 135 w 161"/>
                    <a:gd name="T19" fmla="*/ 122 h 161"/>
                    <a:gd name="T20" fmla="*/ 127 w 161"/>
                    <a:gd name="T21" fmla="*/ 124 h 161"/>
                    <a:gd name="T22" fmla="*/ 103 w 161"/>
                    <a:gd name="T23" fmla="*/ 132 h 161"/>
                    <a:gd name="T24" fmla="*/ 100 w 161"/>
                    <a:gd name="T25" fmla="*/ 146 h 161"/>
                    <a:gd name="T26" fmla="*/ 83 w 161"/>
                    <a:gd name="T27" fmla="*/ 144 h 161"/>
                    <a:gd name="T28" fmla="*/ 60 w 161"/>
                    <a:gd name="T29" fmla="*/ 133 h 161"/>
                    <a:gd name="T30" fmla="*/ 53 w 161"/>
                    <a:gd name="T31" fmla="*/ 142 h 161"/>
                    <a:gd name="T32" fmla="*/ 39 w 161"/>
                    <a:gd name="T33" fmla="*/ 135 h 161"/>
                    <a:gd name="T34" fmla="*/ 41 w 161"/>
                    <a:gd name="T35" fmla="*/ 121 h 161"/>
                    <a:gd name="T36" fmla="*/ 22 w 161"/>
                    <a:gd name="T37" fmla="*/ 105 h 161"/>
                    <a:gd name="T38" fmla="*/ 13 w 161"/>
                    <a:gd name="T39" fmla="*/ 90 h 161"/>
                    <a:gd name="T40" fmla="*/ 24 w 161"/>
                    <a:gd name="T41" fmla="*/ 82 h 161"/>
                    <a:gd name="T42" fmla="*/ 22 w 161"/>
                    <a:gd name="T43" fmla="*/ 57 h 161"/>
                    <a:gd name="T44" fmla="*/ 26 w 161"/>
                    <a:gd name="T45" fmla="*/ 39 h 161"/>
                    <a:gd name="T46" fmla="*/ 34 w 161"/>
                    <a:gd name="T47" fmla="*/ 38 h 161"/>
                    <a:gd name="T48" fmla="*/ 57 w 161"/>
                    <a:gd name="T49" fmla="*/ 29 h 161"/>
                    <a:gd name="T50" fmla="*/ 60 w 161"/>
                    <a:gd name="T51" fmla="*/ 16 h 161"/>
                    <a:gd name="T52" fmla="*/ 69 w 161"/>
                    <a:gd name="T53" fmla="*/ 2 h 161"/>
                    <a:gd name="T54" fmla="*/ 45 w 161"/>
                    <a:gd name="T55" fmla="*/ 23 h 161"/>
                    <a:gd name="T56" fmla="*/ 27 w 161"/>
                    <a:gd name="T57" fmla="*/ 26 h 161"/>
                    <a:gd name="T58" fmla="*/ 11 w 161"/>
                    <a:gd name="T59" fmla="*/ 43 h 161"/>
                    <a:gd name="T60" fmla="*/ 14 w 161"/>
                    <a:gd name="T61" fmla="*/ 65 h 161"/>
                    <a:gd name="T62" fmla="*/ 2 w 161"/>
                    <a:gd name="T63" fmla="*/ 92 h 161"/>
                    <a:gd name="T64" fmla="*/ 23 w 161"/>
                    <a:gd name="T65" fmla="*/ 116 h 161"/>
                    <a:gd name="T66" fmla="*/ 25 w 161"/>
                    <a:gd name="T67" fmla="*/ 134 h 161"/>
                    <a:gd name="T68" fmla="*/ 42 w 161"/>
                    <a:gd name="T69" fmla="*/ 150 h 161"/>
                    <a:gd name="T70" fmla="*/ 65 w 161"/>
                    <a:gd name="T71" fmla="*/ 147 h 161"/>
                    <a:gd name="T72" fmla="*/ 92 w 161"/>
                    <a:gd name="T73" fmla="*/ 159 h 161"/>
                    <a:gd name="T74" fmla="*/ 116 w 161"/>
                    <a:gd name="T75" fmla="*/ 138 h 161"/>
                    <a:gd name="T76" fmla="*/ 133 w 161"/>
                    <a:gd name="T77" fmla="*/ 136 h 161"/>
                    <a:gd name="T78" fmla="*/ 150 w 161"/>
                    <a:gd name="T79" fmla="*/ 119 h 161"/>
                    <a:gd name="T80" fmla="*/ 146 w 161"/>
                    <a:gd name="T81" fmla="*/ 96 h 161"/>
                    <a:gd name="T82" fmla="*/ 159 w 161"/>
                    <a:gd name="T83" fmla="*/ 69 h 161"/>
                    <a:gd name="T84" fmla="*/ 138 w 161"/>
                    <a:gd name="T85" fmla="*/ 45 h 161"/>
                    <a:gd name="T86" fmla="*/ 135 w 161"/>
                    <a:gd name="T87" fmla="*/ 28 h 161"/>
                    <a:gd name="T88" fmla="*/ 118 w 161"/>
                    <a:gd name="T89" fmla="*/ 11 h 161"/>
                    <a:gd name="T90" fmla="*/ 96 w 161"/>
                    <a:gd name="T91" fmla="*/ 15 h 161"/>
                    <a:gd name="T92" fmla="*/ 69 w 161"/>
                    <a:gd name="T93" fmla="*/ 2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1" h="161">
                      <a:moveTo>
                        <a:pt x="71" y="13"/>
                      </a:moveTo>
                      <a:cubicBezTo>
                        <a:pt x="74" y="12"/>
                        <a:pt x="77" y="14"/>
                        <a:pt x="78" y="17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87" y="24"/>
                        <a:pt x="94" y="25"/>
                        <a:pt x="101" y="28"/>
                      </a:cubicBezTo>
                      <a:cubicBezTo>
                        <a:pt x="104" y="22"/>
                        <a:pt x="104" y="22"/>
                        <a:pt x="104" y="22"/>
                      </a:cubicBezTo>
                      <a:cubicBezTo>
                        <a:pt x="105" y="21"/>
                        <a:pt x="107" y="20"/>
                        <a:pt x="108" y="20"/>
                      </a:cubicBezTo>
                      <a:cubicBezTo>
                        <a:pt x="109" y="19"/>
                        <a:pt x="111" y="20"/>
                        <a:pt x="112" y="20"/>
                      </a:cubicBezTo>
                      <a:cubicBezTo>
                        <a:pt x="122" y="27"/>
                        <a:pt x="122" y="27"/>
                        <a:pt x="122" y="27"/>
                      </a:cubicBezTo>
                      <a:cubicBezTo>
                        <a:pt x="124" y="28"/>
                        <a:pt x="125" y="32"/>
                        <a:pt x="123" y="34"/>
                      </a:cubicBezTo>
                      <a:cubicBezTo>
                        <a:pt x="120" y="40"/>
                        <a:pt x="120" y="40"/>
                        <a:pt x="120" y="40"/>
                      </a:cubicBezTo>
                      <a:cubicBezTo>
                        <a:pt x="125" y="45"/>
                        <a:pt x="129" y="51"/>
                        <a:pt x="132" y="58"/>
                      </a:cubicBezTo>
                      <a:cubicBezTo>
                        <a:pt x="139" y="56"/>
                        <a:pt x="139" y="56"/>
                        <a:pt x="139" y="56"/>
                      </a:cubicBezTo>
                      <a:cubicBezTo>
                        <a:pt x="142" y="56"/>
                        <a:pt x="145" y="58"/>
                        <a:pt x="145" y="61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cubicBezTo>
                        <a:pt x="149" y="75"/>
                        <a:pt x="147" y="78"/>
                        <a:pt x="144" y="78"/>
                      </a:cubicBezTo>
                      <a:cubicBezTo>
                        <a:pt x="137" y="80"/>
                        <a:pt x="137" y="80"/>
                        <a:pt x="137" y="80"/>
                      </a:cubicBezTo>
                      <a:cubicBezTo>
                        <a:pt x="137" y="87"/>
                        <a:pt x="136" y="94"/>
                        <a:pt x="133" y="101"/>
                      </a:cubicBezTo>
                      <a:cubicBezTo>
                        <a:pt x="139" y="105"/>
                        <a:pt x="139" y="105"/>
                        <a:pt x="139" y="105"/>
                      </a:cubicBezTo>
                      <a:cubicBezTo>
                        <a:pt x="142" y="106"/>
                        <a:pt x="142" y="110"/>
                        <a:pt x="141" y="113"/>
                      </a:cubicBezTo>
                      <a:cubicBezTo>
                        <a:pt x="135" y="122"/>
                        <a:pt x="135" y="122"/>
                        <a:pt x="135" y="122"/>
                      </a:cubicBezTo>
                      <a:cubicBezTo>
                        <a:pt x="134" y="123"/>
                        <a:pt x="132" y="124"/>
                        <a:pt x="131" y="125"/>
                      </a:cubicBezTo>
                      <a:cubicBezTo>
                        <a:pt x="130" y="125"/>
                        <a:pt x="128" y="125"/>
                        <a:pt x="127" y="124"/>
                      </a:cubicBezTo>
                      <a:cubicBezTo>
                        <a:pt x="121" y="120"/>
                        <a:pt x="121" y="120"/>
                        <a:pt x="121" y="120"/>
                      </a:cubicBezTo>
                      <a:cubicBezTo>
                        <a:pt x="116" y="125"/>
                        <a:pt x="110" y="129"/>
                        <a:pt x="103" y="132"/>
                      </a:cubicBezTo>
                      <a:cubicBezTo>
                        <a:pt x="105" y="139"/>
                        <a:pt x="105" y="139"/>
                        <a:pt x="105" y="139"/>
                      </a:cubicBezTo>
                      <a:cubicBezTo>
                        <a:pt x="105" y="142"/>
                        <a:pt x="104" y="145"/>
                        <a:pt x="100" y="146"/>
                      </a:cubicBezTo>
                      <a:cubicBezTo>
                        <a:pt x="89" y="148"/>
                        <a:pt x="89" y="148"/>
                        <a:pt x="89" y="148"/>
                      </a:cubicBezTo>
                      <a:cubicBezTo>
                        <a:pt x="86" y="149"/>
                        <a:pt x="83" y="147"/>
                        <a:pt x="83" y="144"/>
                      </a:cubicBezTo>
                      <a:cubicBezTo>
                        <a:pt x="81" y="137"/>
                        <a:pt x="81" y="137"/>
                        <a:pt x="81" y="137"/>
                      </a:cubicBezTo>
                      <a:cubicBezTo>
                        <a:pt x="74" y="137"/>
                        <a:pt x="67" y="136"/>
                        <a:pt x="60" y="133"/>
                      </a:cubicBezTo>
                      <a:cubicBezTo>
                        <a:pt x="56" y="139"/>
                        <a:pt x="56" y="139"/>
                        <a:pt x="56" y="139"/>
                      </a:cubicBezTo>
                      <a:cubicBezTo>
                        <a:pt x="56" y="141"/>
                        <a:pt x="54" y="141"/>
                        <a:pt x="53" y="142"/>
                      </a:cubicBezTo>
                      <a:cubicBezTo>
                        <a:pt x="51" y="142"/>
                        <a:pt x="50" y="142"/>
                        <a:pt x="49" y="141"/>
                      </a:cubicBezTo>
                      <a:cubicBezTo>
                        <a:pt x="39" y="135"/>
                        <a:pt x="39" y="135"/>
                        <a:pt x="39" y="135"/>
                      </a:cubicBezTo>
                      <a:cubicBezTo>
                        <a:pt x="36" y="133"/>
                        <a:pt x="36" y="130"/>
                        <a:pt x="37" y="127"/>
                      </a:cubicBezTo>
                      <a:cubicBezTo>
                        <a:pt x="41" y="121"/>
                        <a:pt x="41" y="121"/>
                        <a:pt x="41" y="121"/>
                      </a:cubicBezTo>
                      <a:cubicBezTo>
                        <a:pt x="36" y="116"/>
                        <a:pt x="32" y="110"/>
                        <a:pt x="29" y="104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19" y="106"/>
                        <a:pt x="16" y="104"/>
                        <a:pt x="15" y="101"/>
                      </a:cubicBezTo>
                      <a:cubicBezTo>
                        <a:pt x="13" y="90"/>
                        <a:pt x="13" y="90"/>
                        <a:pt x="13" y="90"/>
                      </a:cubicBezTo>
                      <a:cubicBezTo>
                        <a:pt x="12" y="87"/>
                        <a:pt x="14" y="84"/>
                        <a:pt x="17" y="83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74"/>
                        <a:pt x="25" y="67"/>
                        <a:pt x="28" y="60"/>
                      </a:cubicBez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19" y="55"/>
                        <a:pt x="18" y="51"/>
                        <a:pt x="20" y="4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7" y="38"/>
                        <a:pt x="28" y="37"/>
                        <a:pt x="30" y="37"/>
                      </a:cubicBezTo>
                      <a:cubicBezTo>
                        <a:pt x="31" y="37"/>
                        <a:pt x="33" y="37"/>
                        <a:pt x="34" y="38"/>
                      </a:cubicBezTo>
                      <a:cubicBezTo>
                        <a:pt x="40" y="41"/>
                        <a:pt x="40" y="41"/>
                        <a:pt x="40" y="41"/>
                      </a:cubicBezTo>
                      <a:cubicBezTo>
                        <a:pt x="45" y="36"/>
                        <a:pt x="51" y="32"/>
                        <a:pt x="57" y="29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5" y="19"/>
                        <a:pt x="57" y="16"/>
                        <a:pt x="60" y="16"/>
                      </a:cubicBezTo>
                      <a:cubicBezTo>
                        <a:pt x="71" y="13"/>
                        <a:pt x="71" y="13"/>
                        <a:pt x="71" y="13"/>
                      </a:cubicBezTo>
                      <a:moveTo>
                        <a:pt x="69" y="2"/>
                      </a:move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49" y="6"/>
                        <a:pt x="44" y="14"/>
                        <a:pt x="45" y="23"/>
                      </a:cubicBezTo>
                      <a:cubicBezTo>
                        <a:pt x="43" y="24"/>
                        <a:pt x="41" y="26"/>
                        <a:pt x="39" y="27"/>
                      </a:cubicBezTo>
                      <a:cubicBezTo>
                        <a:pt x="35" y="25"/>
                        <a:pt x="31" y="25"/>
                        <a:pt x="27" y="26"/>
                      </a:cubicBezTo>
                      <a:cubicBezTo>
                        <a:pt x="23" y="27"/>
                        <a:pt x="19" y="29"/>
                        <a:pt x="17" y="3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8" y="47"/>
                        <a:pt x="7" y="51"/>
                        <a:pt x="8" y="56"/>
                      </a:cubicBezTo>
                      <a:cubicBezTo>
                        <a:pt x="9" y="59"/>
                        <a:pt x="11" y="63"/>
                        <a:pt x="14" y="65"/>
                      </a:cubicBezTo>
                      <a:cubicBezTo>
                        <a:pt x="14" y="68"/>
                        <a:pt x="13" y="70"/>
                        <a:pt x="13" y="72"/>
                      </a:cubicBezTo>
                      <a:cubicBezTo>
                        <a:pt x="5" y="75"/>
                        <a:pt x="0" y="84"/>
                        <a:pt x="2" y="92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6" y="112"/>
                        <a:pt x="14" y="117"/>
                        <a:pt x="23" y="116"/>
                      </a:cubicBezTo>
                      <a:cubicBezTo>
                        <a:pt x="24" y="118"/>
                        <a:pt x="25" y="120"/>
                        <a:pt x="27" y="122"/>
                      </a:cubicBezTo>
                      <a:cubicBezTo>
                        <a:pt x="25" y="126"/>
                        <a:pt x="25" y="130"/>
                        <a:pt x="25" y="134"/>
                      </a:cubicBezTo>
                      <a:cubicBezTo>
                        <a:pt x="26" y="138"/>
                        <a:pt x="29" y="142"/>
                        <a:pt x="33" y="144"/>
                      </a:cubicBezTo>
                      <a:cubicBezTo>
                        <a:pt x="42" y="150"/>
                        <a:pt x="42" y="150"/>
                        <a:pt x="42" y="150"/>
                      </a:cubicBezTo>
                      <a:cubicBezTo>
                        <a:pt x="46" y="153"/>
                        <a:pt x="51" y="154"/>
                        <a:pt x="55" y="153"/>
                      </a:cubicBezTo>
                      <a:cubicBezTo>
                        <a:pt x="59" y="152"/>
                        <a:pt x="62" y="150"/>
                        <a:pt x="65" y="147"/>
                      </a:cubicBezTo>
                      <a:cubicBezTo>
                        <a:pt x="67" y="147"/>
                        <a:pt x="70" y="148"/>
                        <a:pt x="72" y="148"/>
                      </a:cubicBezTo>
                      <a:cubicBezTo>
                        <a:pt x="75" y="156"/>
                        <a:pt x="83" y="161"/>
                        <a:pt x="92" y="159"/>
                      </a:cubicBezTo>
                      <a:cubicBezTo>
                        <a:pt x="103" y="157"/>
                        <a:pt x="103" y="157"/>
                        <a:pt x="103" y="157"/>
                      </a:cubicBezTo>
                      <a:cubicBezTo>
                        <a:pt x="111" y="155"/>
                        <a:pt x="117" y="147"/>
                        <a:pt x="116" y="138"/>
                      </a:cubicBezTo>
                      <a:cubicBezTo>
                        <a:pt x="118" y="137"/>
                        <a:pt x="120" y="136"/>
                        <a:pt x="122" y="134"/>
                      </a:cubicBezTo>
                      <a:cubicBezTo>
                        <a:pt x="126" y="136"/>
                        <a:pt x="130" y="136"/>
                        <a:pt x="133" y="136"/>
                      </a:cubicBezTo>
                      <a:cubicBezTo>
                        <a:pt x="138" y="135"/>
                        <a:pt x="142" y="132"/>
                        <a:pt x="144" y="128"/>
                      </a:cubicBezTo>
                      <a:cubicBezTo>
                        <a:pt x="150" y="119"/>
                        <a:pt x="150" y="119"/>
                        <a:pt x="150" y="119"/>
                      </a:cubicBezTo>
                      <a:cubicBezTo>
                        <a:pt x="153" y="115"/>
                        <a:pt x="153" y="110"/>
                        <a:pt x="152" y="106"/>
                      </a:cubicBezTo>
                      <a:cubicBezTo>
                        <a:pt x="152" y="102"/>
                        <a:pt x="149" y="99"/>
                        <a:pt x="146" y="96"/>
                      </a:cubicBezTo>
                      <a:cubicBezTo>
                        <a:pt x="147" y="94"/>
                        <a:pt x="147" y="91"/>
                        <a:pt x="148" y="89"/>
                      </a:cubicBezTo>
                      <a:cubicBezTo>
                        <a:pt x="156" y="86"/>
                        <a:pt x="161" y="78"/>
                        <a:pt x="159" y="69"/>
                      </a:cubicBezTo>
                      <a:cubicBezTo>
                        <a:pt x="157" y="58"/>
                        <a:pt x="157" y="58"/>
                        <a:pt x="157" y="58"/>
                      </a:cubicBezTo>
                      <a:cubicBezTo>
                        <a:pt x="155" y="50"/>
                        <a:pt x="147" y="44"/>
                        <a:pt x="138" y="45"/>
                      </a:cubicBezTo>
                      <a:cubicBezTo>
                        <a:pt x="137" y="43"/>
                        <a:pt x="135" y="41"/>
                        <a:pt x="134" y="39"/>
                      </a:cubicBezTo>
                      <a:cubicBezTo>
                        <a:pt x="136" y="36"/>
                        <a:pt x="136" y="32"/>
                        <a:pt x="135" y="28"/>
                      </a:cubicBezTo>
                      <a:cubicBezTo>
                        <a:pt x="134" y="23"/>
                        <a:pt x="132" y="19"/>
                        <a:pt x="128" y="17"/>
                      </a:cubicBezTo>
                      <a:cubicBezTo>
                        <a:pt x="118" y="11"/>
                        <a:pt x="118" y="11"/>
                        <a:pt x="118" y="11"/>
                      </a:cubicBezTo>
                      <a:cubicBezTo>
                        <a:pt x="115" y="8"/>
                        <a:pt x="110" y="8"/>
                        <a:pt x="106" y="9"/>
                      </a:cubicBezTo>
                      <a:cubicBezTo>
                        <a:pt x="102" y="9"/>
                        <a:pt x="98" y="12"/>
                        <a:pt x="96" y="15"/>
                      </a:cubicBezTo>
                      <a:cubicBezTo>
                        <a:pt x="93" y="14"/>
                        <a:pt x="91" y="14"/>
                        <a:pt x="89" y="13"/>
                      </a:cubicBezTo>
                      <a:cubicBezTo>
                        <a:pt x="86" y="5"/>
                        <a:pt x="77" y="0"/>
                        <a:pt x="69" y="2"/>
                      </a:cubicBezTo>
                      <a:close/>
                    </a:path>
                  </a:pathLst>
                </a:custGeom>
                <a:solidFill>
                  <a:srgbClr val="FEB851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id-ID" dirty="0">
                    <a:solidFill>
                      <a:srgbClr val="FFFFFF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" name="Freeform 22"/>
                <p:cNvSpPr>
                  <a:spLocks noEditPoints="1"/>
                </p:cNvSpPr>
                <p:nvPr/>
              </p:nvSpPr>
              <p:spPr bwMode="auto">
                <a:xfrm>
                  <a:off x="3709255" y="2272582"/>
                  <a:ext cx="268909" cy="267145"/>
                </a:xfrm>
                <a:custGeom>
                  <a:avLst/>
                  <a:gdLst>
                    <a:gd name="T0" fmla="*/ 48 w 81"/>
                    <a:gd name="T1" fmla="*/ 77 h 81"/>
                    <a:gd name="T2" fmla="*/ 4 w 81"/>
                    <a:gd name="T3" fmla="*/ 49 h 81"/>
                    <a:gd name="T4" fmla="*/ 32 w 81"/>
                    <a:gd name="T5" fmla="*/ 5 h 81"/>
                    <a:gd name="T6" fmla="*/ 76 w 81"/>
                    <a:gd name="T7" fmla="*/ 33 h 81"/>
                    <a:gd name="T8" fmla="*/ 48 w 81"/>
                    <a:gd name="T9" fmla="*/ 77 h 81"/>
                    <a:gd name="T10" fmla="*/ 34 w 81"/>
                    <a:gd name="T11" fmla="*/ 10 h 81"/>
                    <a:gd name="T12" fmla="*/ 10 w 81"/>
                    <a:gd name="T13" fmla="*/ 47 h 81"/>
                    <a:gd name="T14" fmla="*/ 47 w 81"/>
                    <a:gd name="T15" fmla="*/ 71 h 81"/>
                    <a:gd name="T16" fmla="*/ 71 w 81"/>
                    <a:gd name="T17" fmla="*/ 34 h 81"/>
                    <a:gd name="T18" fmla="*/ 34 w 81"/>
                    <a:gd name="T19" fmla="*/ 1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8" y="77"/>
                      </a:moveTo>
                      <a:cubicBezTo>
                        <a:pt x="28" y="81"/>
                        <a:pt x="9" y="68"/>
                        <a:pt x="4" y="49"/>
                      </a:cubicBezTo>
                      <a:cubicBezTo>
                        <a:pt x="0" y="29"/>
                        <a:pt x="13" y="9"/>
                        <a:pt x="32" y="5"/>
                      </a:cubicBezTo>
                      <a:cubicBezTo>
                        <a:pt x="52" y="0"/>
                        <a:pt x="72" y="13"/>
                        <a:pt x="76" y="33"/>
                      </a:cubicBezTo>
                      <a:cubicBezTo>
                        <a:pt x="81" y="53"/>
                        <a:pt x="68" y="72"/>
                        <a:pt x="48" y="77"/>
                      </a:cubicBezTo>
                      <a:close/>
                      <a:moveTo>
                        <a:pt x="34" y="10"/>
                      </a:moveTo>
                      <a:cubicBezTo>
                        <a:pt x="17" y="14"/>
                        <a:pt x="6" y="31"/>
                        <a:pt x="10" y="47"/>
                      </a:cubicBezTo>
                      <a:cubicBezTo>
                        <a:pt x="14" y="64"/>
                        <a:pt x="30" y="75"/>
                        <a:pt x="47" y="71"/>
                      </a:cubicBezTo>
                      <a:cubicBezTo>
                        <a:pt x="64" y="67"/>
                        <a:pt x="74" y="51"/>
                        <a:pt x="71" y="34"/>
                      </a:cubicBezTo>
                      <a:cubicBezTo>
                        <a:pt x="67" y="17"/>
                        <a:pt x="50" y="7"/>
                        <a:pt x="34" y="10"/>
                      </a:cubicBezTo>
                      <a:close/>
                    </a:path>
                  </a:pathLst>
                </a:custGeom>
                <a:solidFill>
                  <a:srgbClr val="FEB851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id-ID" dirty="0">
                    <a:solidFill>
                      <a:srgbClr val="FFFFFF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" name="Freeform 23"/>
                <p:cNvSpPr>
                  <a:spLocks noEditPoints="1"/>
                </p:cNvSpPr>
                <p:nvPr/>
              </p:nvSpPr>
              <p:spPr bwMode="auto">
                <a:xfrm>
                  <a:off x="3771953" y="2334870"/>
                  <a:ext cx="143511" cy="142570"/>
                </a:xfrm>
                <a:custGeom>
                  <a:avLst/>
                  <a:gdLst>
                    <a:gd name="T0" fmla="*/ 26 w 43"/>
                    <a:gd name="T1" fmla="*/ 41 h 43"/>
                    <a:gd name="T2" fmla="*/ 2 w 43"/>
                    <a:gd name="T3" fmla="*/ 26 h 43"/>
                    <a:gd name="T4" fmla="*/ 17 w 43"/>
                    <a:gd name="T5" fmla="*/ 2 h 43"/>
                    <a:gd name="T6" fmla="*/ 41 w 43"/>
                    <a:gd name="T7" fmla="*/ 17 h 43"/>
                    <a:gd name="T8" fmla="*/ 26 w 43"/>
                    <a:gd name="T9" fmla="*/ 41 h 43"/>
                    <a:gd name="T10" fmla="*/ 18 w 43"/>
                    <a:gd name="T11" fmla="*/ 8 h 43"/>
                    <a:gd name="T12" fmla="*/ 8 w 43"/>
                    <a:gd name="T13" fmla="*/ 25 h 43"/>
                    <a:gd name="T14" fmla="*/ 24 w 43"/>
                    <a:gd name="T15" fmla="*/ 35 h 43"/>
                    <a:gd name="T16" fmla="*/ 35 w 43"/>
                    <a:gd name="T17" fmla="*/ 19 h 43"/>
                    <a:gd name="T18" fmla="*/ 18 w 43"/>
                    <a:gd name="T19" fmla="*/ 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6" y="41"/>
                      </a:moveTo>
                      <a:cubicBezTo>
                        <a:pt x="15" y="43"/>
                        <a:pt x="4" y="37"/>
                        <a:pt x="2" y="26"/>
                      </a:cubicBezTo>
                      <a:cubicBezTo>
                        <a:pt x="0" y="15"/>
                        <a:pt x="6" y="5"/>
                        <a:pt x="17" y="2"/>
                      </a:cubicBezTo>
                      <a:cubicBezTo>
                        <a:pt x="28" y="0"/>
                        <a:pt x="38" y="7"/>
                        <a:pt x="41" y="17"/>
                      </a:cubicBezTo>
                      <a:cubicBezTo>
                        <a:pt x="43" y="28"/>
                        <a:pt x="36" y="39"/>
                        <a:pt x="26" y="41"/>
                      </a:cubicBezTo>
                      <a:close/>
                      <a:moveTo>
                        <a:pt x="18" y="8"/>
                      </a:moveTo>
                      <a:cubicBezTo>
                        <a:pt x="11" y="10"/>
                        <a:pt x="6" y="17"/>
                        <a:pt x="8" y="25"/>
                      </a:cubicBezTo>
                      <a:cubicBezTo>
                        <a:pt x="9" y="32"/>
                        <a:pt x="17" y="37"/>
                        <a:pt x="24" y="35"/>
                      </a:cubicBezTo>
                      <a:cubicBezTo>
                        <a:pt x="32" y="34"/>
                        <a:pt x="37" y="26"/>
                        <a:pt x="35" y="19"/>
                      </a:cubicBezTo>
                      <a:cubicBezTo>
                        <a:pt x="34" y="11"/>
                        <a:pt x="26" y="6"/>
                        <a:pt x="18" y="8"/>
                      </a:cubicBezTo>
                      <a:close/>
                    </a:path>
                  </a:pathLst>
                </a:custGeom>
                <a:solidFill>
                  <a:srgbClr val="FEB851"/>
                </a:solidFill>
                <a:ln>
                  <a:solidFill>
                    <a:srgbClr val="FEB851"/>
                  </a:solidFill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id-ID" dirty="0">
                    <a:solidFill>
                      <a:srgbClr val="FFFFFF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623395" y="3109266"/>
                <a:ext cx="799759" cy="793130"/>
                <a:chOff x="2796637" y="2222752"/>
                <a:chExt cx="799759" cy="793130"/>
              </a:xfrm>
            </p:grpSpPr>
            <p:sp>
              <p:nvSpPr>
                <p:cNvPr id="10" name="Freeform 24"/>
                <p:cNvSpPr>
                  <a:spLocks noEditPoints="1"/>
                </p:cNvSpPr>
                <p:nvPr/>
              </p:nvSpPr>
              <p:spPr bwMode="auto">
                <a:xfrm>
                  <a:off x="2796637" y="2222752"/>
                  <a:ext cx="799759" cy="793130"/>
                </a:xfrm>
                <a:custGeom>
                  <a:avLst/>
                  <a:gdLst>
                    <a:gd name="T0" fmla="*/ 138 w 241"/>
                    <a:gd name="T1" fmla="*/ 25 h 240"/>
                    <a:gd name="T2" fmla="*/ 168 w 241"/>
                    <a:gd name="T3" fmla="*/ 48 h 240"/>
                    <a:gd name="T4" fmla="*/ 181 w 241"/>
                    <a:gd name="T5" fmla="*/ 38 h 240"/>
                    <a:gd name="T6" fmla="*/ 199 w 241"/>
                    <a:gd name="T7" fmla="*/ 53 h 240"/>
                    <a:gd name="T8" fmla="*/ 192 w 241"/>
                    <a:gd name="T9" fmla="*/ 73 h 240"/>
                    <a:gd name="T10" fmla="*/ 215 w 241"/>
                    <a:gd name="T11" fmla="*/ 103 h 240"/>
                    <a:gd name="T12" fmla="*/ 223 w 241"/>
                    <a:gd name="T13" fmla="*/ 128 h 240"/>
                    <a:gd name="T14" fmla="*/ 204 w 241"/>
                    <a:gd name="T15" fmla="*/ 137 h 240"/>
                    <a:gd name="T16" fmla="*/ 199 w 241"/>
                    <a:gd name="T17" fmla="*/ 174 h 240"/>
                    <a:gd name="T18" fmla="*/ 187 w 241"/>
                    <a:gd name="T19" fmla="*/ 199 h 240"/>
                    <a:gd name="T20" fmla="*/ 175 w 241"/>
                    <a:gd name="T21" fmla="*/ 199 h 240"/>
                    <a:gd name="T22" fmla="*/ 138 w 241"/>
                    <a:gd name="T23" fmla="*/ 204 h 240"/>
                    <a:gd name="T24" fmla="*/ 129 w 241"/>
                    <a:gd name="T25" fmla="*/ 223 h 240"/>
                    <a:gd name="T26" fmla="*/ 103 w 241"/>
                    <a:gd name="T27" fmla="*/ 214 h 240"/>
                    <a:gd name="T28" fmla="*/ 73 w 241"/>
                    <a:gd name="T29" fmla="*/ 191 h 240"/>
                    <a:gd name="T30" fmla="*/ 60 w 241"/>
                    <a:gd name="T31" fmla="*/ 201 h 240"/>
                    <a:gd name="T32" fmla="*/ 42 w 241"/>
                    <a:gd name="T33" fmla="*/ 186 h 240"/>
                    <a:gd name="T34" fmla="*/ 49 w 241"/>
                    <a:gd name="T35" fmla="*/ 167 h 240"/>
                    <a:gd name="T36" fmla="*/ 26 w 241"/>
                    <a:gd name="T37" fmla="*/ 137 h 240"/>
                    <a:gd name="T38" fmla="*/ 17 w 241"/>
                    <a:gd name="T39" fmla="*/ 111 h 240"/>
                    <a:gd name="T40" fmla="*/ 36 w 241"/>
                    <a:gd name="T41" fmla="*/ 103 h 240"/>
                    <a:gd name="T42" fmla="*/ 42 w 241"/>
                    <a:gd name="T43" fmla="*/ 65 h 240"/>
                    <a:gd name="T44" fmla="*/ 54 w 241"/>
                    <a:gd name="T45" fmla="*/ 41 h 240"/>
                    <a:gd name="T46" fmla="*/ 66 w 241"/>
                    <a:gd name="T47" fmla="*/ 41 h 240"/>
                    <a:gd name="T48" fmla="*/ 103 w 241"/>
                    <a:gd name="T49" fmla="*/ 36 h 240"/>
                    <a:gd name="T50" fmla="*/ 112 w 241"/>
                    <a:gd name="T51" fmla="*/ 17 h 240"/>
                    <a:gd name="T52" fmla="*/ 129 w 241"/>
                    <a:gd name="T53" fmla="*/ 0 h 240"/>
                    <a:gd name="T54" fmla="*/ 86 w 241"/>
                    <a:gd name="T55" fmla="*/ 23 h 240"/>
                    <a:gd name="T56" fmla="*/ 60 w 241"/>
                    <a:gd name="T57" fmla="*/ 21 h 240"/>
                    <a:gd name="T58" fmla="*/ 29 w 241"/>
                    <a:gd name="T59" fmla="*/ 41 h 240"/>
                    <a:gd name="T60" fmla="*/ 28 w 241"/>
                    <a:gd name="T61" fmla="*/ 75 h 240"/>
                    <a:gd name="T62" fmla="*/ 0 w 241"/>
                    <a:gd name="T63" fmla="*/ 111 h 240"/>
                    <a:gd name="T64" fmla="*/ 23 w 241"/>
                    <a:gd name="T65" fmla="*/ 154 h 240"/>
                    <a:gd name="T66" fmla="*/ 22 w 241"/>
                    <a:gd name="T67" fmla="*/ 180 h 240"/>
                    <a:gd name="T68" fmla="*/ 42 w 241"/>
                    <a:gd name="T69" fmla="*/ 211 h 240"/>
                    <a:gd name="T70" fmla="*/ 76 w 241"/>
                    <a:gd name="T71" fmla="*/ 212 h 240"/>
                    <a:gd name="T72" fmla="*/ 112 w 241"/>
                    <a:gd name="T73" fmla="*/ 240 h 240"/>
                    <a:gd name="T74" fmla="*/ 155 w 241"/>
                    <a:gd name="T75" fmla="*/ 217 h 240"/>
                    <a:gd name="T76" fmla="*/ 181 w 241"/>
                    <a:gd name="T77" fmla="*/ 218 h 240"/>
                    <a:gd name="T78" fmla="*/ 211 w 241"/>
                    <a:gd name="T79" fmla="*/ 199 h 240"/>
                    <a:gd name="T80" fmla="*/ 213 w 241"/>
                    <a:gd name="T81" fmla="*/ 164 h 240"/>
                    <a:gd name="T82" fmla="*/ 241 w 241"/>
                    <a:gd name="T83" fmla="*/ 128 h 240"/>
                    <a:gd name="T84" fmla="*/ 217 w 241"/>
                    <a:gd name="T85" fmla="*/ 86 h 240"/>
                    <a:gd name="T86" fmla="*/ 219 w 241"/>
                    <a:gd name="T87" fmla="*/ 59 h 240"/>
                    <a:gd name="T88" fmla="*/ 199 w 241"/>
                    <a:gd name="T89" fmla="*/ 29 h 240"/>
                    <a:gd name="T90" fmla="*/ 165 w 241"/>
                    <a:gd name="T91" fmla="*/ 27 h 240"/>
                    <a:gd name="T92" fmla="*/ 129 w 241"/>
                    <a:gd name="T93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1" h="240">
                      <a:moveTo>
                        <a:pt x="129" y="17"/>
                      </a:moveTo>
                      <a:cubicBezTo>
                        <a:pt x="134" y="17"/>
                        <a:pt x="138" y="21"/>
                        <a:pt x="138" y="25"/>
                      </a:cubicBezTo>
                      <a:cubicBezTo>
                        <a:pt x="138" y="36"/>
                        <a:pt x="138" y="36"/>
                        <a:pt x="138" y="36"/>
                      </a:cubicBezTo>
                      <a:cubicBezTo>
                        <a:pt x="149" y="38"/>
                        <a:pt x="159" y="42"/>
                        <a:pt x="168" y="48"/>
                      </a:cubicBezTo>
                      <a:cubicBezTo>
                        <a:pt x="175" y="41"/>
                        <a:pt x="175" y="41"/>
                        <a:pt x="175" y="41"/>
                      </a:cubicBezTo>
                      <a:cubicBezTo>
                        <a:pt x="177" y="39"/>
                        <a:pt x="179" y="38"/>
                        <a:pt x="181" y="38"/>
                      </a:cubicBezTo>
                      <a:cubicBezTo>
                        <a:pt x="183" y="38"/>
                        <a:pt x="185" y="39"/>
                        <a:pt x="187" y="41"/>
                      </a:cubicBezTo>
                      <a:cubicBezTo>
                        <a:pt x="199" y="53"/>
                        <a:pt x="199" y="53"/>
                        <a:pt x="199" y="53"/>
                      </a:cubicBezTo>
                      <a:cubicBezTo>
                        <a:pt x="203" y="56"/>
                        <a:pt x="203" y="62"/>
                        <a:pt x="199" y="65"/>
                      </a:cubicBezTo>
                      <a:cubicBezTo>
                        <a:pt x="192" y="73"/>
                        <a:pt x="192" y="73"/>
                        <a:pt x="192" y="73"/>
                      </a:cubicBezTo>
                      <a:cubicBezTo>
                        <a:pt x="198" y="82"/>
                        <a:pt x="202" y="92"/>
                        <a:pt x="204" y="103"/>
                      </a:cubicBezTo>
                      <a:cubicBezTo>
                        <a:pt x="215" y="103"/>
                        <a:pt x="215" y="103"/>
                        <a:pt x="215" y="103"/>
                      </a:cubicBezTo>
                      <a:cubicBezTo>
                        <a:pt x="220" y="103"/>
                        <a:pt x="223" y="106"/>
                        <a:pt x="223" y="111"/>
                      </a:cubicBezTo>
                      <a:cubicBezTo>
                        <a:pt x="223" y="128"/>
                        <a:pt x="223" y="128"/>
                        <a:pt x="223" y="128"/>
                      </a:cubicBezTo>
                      <a:cubicBezTo>
                        <a:pt x="223" y="133"/>
                        <a:pt x="220" y="137"/>
                        <a:pt x="215" y="137"/>
                      </a:cubicBezTo>
                      <a:cubicBezTo>
                        <a:pt x="204" y="137"/>
                        <a:pt x="204" y="137"/>
                        <a:pt x="204" y="137"/>
                      </a:cubicBezTo>
                      <a:cubicBezTo>
                        <a:pt x="202" y="148"/>
                        <a:pt x="198" y="158"/>
                        <a:pt x="192" y="167"/>
                      </a:cubicBezTo>
                      <a:cubicBezTo>
                        <a:pt x="199" y="174"/>
                        <a:pt x="199" y="174"/>
                        <a:pt x="199" y="174"/>
                      </a:cubicBezTo>
                      <a:cubicBezTo>
                        <a:pt x="203" y="178"/>
                        <a:pt x="203" y="183"/>
                        <a:pt x="199" y="186"/>
                      </a:cubicBezTo>
                      <a:cubicBezTo>
                        <a:pt x="187" y="199"/>
                        <a:pt x="187" y="199"/>
                        <a:pt x="187" y="199"/>
                      </a:cubicBezTo>
                      <a:cubicBezTo>
                        <a:pt x="185" y="200"/>
                        <a:pt x="183" y="201"/>
                        <a:pt x="181" y="201"/>
                      </a:cubicBezTo>
                      <a:cubicBezTo>
                        <a:pt x="179" y="201"/>
                        <a:pt x="177" y="200"/>
                        <a:pt x="175" y="199"/>
                      </a:cubicBezTo>
                      <a:cubicBezTo>
                        <a:pt x="168" y="191"/>
                        <a:pt x="168" y="191"/>
                        <a:pt x="168" y="191"/>
                      </a:cubicBezTo>
                      <a:cubicBezTo>
                        <a:pt x="159" y="197"/>
                        <a:pt x="149" y="202"/>
                        <a:pt x="138" y="204"/>
                      </a:cubicBezTo>
                      <a:cubicBezTo>
                        <a:pt x="138" y="214"/>
                        <a:pt x="138" y="214"/>
                        <a:pt x="138" y="214"/>
                      </a:cubicBezTo>
                      <a:cubicBezTo>
                        <a:pt x="138" y="219"/>
                        <a:pt x="134" y="223"/>
                        <a:pt x="129" y="223"/>
                      </a:cubicBezTo>
                      <a:cubicBezTo>
                        <a:pt x="112" y="223"/>
                        <a:pt x="112" y="223"/>
                        <a:pt x="112" y="223"/>
                      </a:cubicBezTo>
                      <a:cubicBezTo>
                        <a:pt x="107" y="223"/>
                        <a:pt x="103" y="219"/>
                        <a:pt x="103" y="214"/>
                      </a:cubicBezTo>
                      <a:cubicBezTo>
                        <a:pt x="103" y="204"/>
                        <a:pt x="103" y="204"/>
                        <a:pt x="103" y="204"/>
                      </a:cubicBezTo>
                      <a:cubicBezTo>
                        <a:pt x="92" y="202"/>
                        <a:pt x="82" y="197"/>
                        <a:pt x="73" y="191"/>
                      </a:cubicBezTo>
                      <a:cubicBezTo>
                        <a:pt x="66" y="199"/>
                        <a:pt x="66" y="199"/>
                        <a:pt x="66" y="199"/>
                      </a:cubicBezTo>
                      <a:cubicBezTo>
                        <a:pt x="64" y="200"/>
                        <a:pt x="62" y="201"/>
                        <a:pt x="60" y="201"/>
                      </a:cubicBezTo>
                      <a:cubicBezTo>
                        <a:pt x="58" y="201"/>
                        <a:pt x="55" y="200"/>
                        <a:pt x="54" y="199"/>
                      </a:cubicBezTo>
                      <a:cubicBezTo>
                        <a:pt x="42" y="186"/>
                        <a:pt x="42" y="186"/>
                        <a:pt x="42" y="186"/>
                      </a:cubicBezTo>
                      <a:cubicBezTo>
                        <a:pt x="38" y="183"/>
                        <a:pt x="38" y="178"/>
                        <a:pt x="42" y="174"/>
                      </a:cubicBezTo>
                      <a:cubicBezTo>
                        <a:pt x="49" y="167"/>
                        <a:pt x="49" y="167"/>
                        <a:pt x="49" y="167"/>
                      </a:cubicBezTo>
                      <a:cubicBezTo>
                        <a:pt x="43" y="158"/>
                        <a:pt x="39" y="148"/>
                        <a:pt x="36" y="137"/>
                      </a:cubicBezTo>
                      <a:cubicBezTo>
                        <a:pt x="26" y="137"/>
                        <a:pt x="26" y="137"/>
                        <a:pt x="26" y="137"/>
                      </a:cubicBezTo>
                      <a:cubicBezTo>
                        <a:pt x="21" y="137"/>
                        <a:pt x="17" y="133"/>
                        <a:pt x="17" y="128"/>
                      </a:cubicBezTo>
                      <a:cubicBezTo>
                        <a:pt x="17" y="111"/>
                        <a:pt x="17" y="111"/>
                        <a:pt x="17" y="111"/>
                      </a:cubicBezTo>
                      <a:cubicBezTo>
                        <a:pt x="17" y="106"/>
                        <a:pt x="21" y="103"/>
                        <a:pt x="26" y="103"/>
                      </a:cubicBezTo>
                      <a:cubicBezTo>
                        <a:pt x="36" y="103"/>
                        <a:pt x="36" y="103"/>
                        <a:pt x="36" y="103"/>
                      </a:cubicBezTo>
                      <a:cubicBezTo>
                        <a:pt x="39" y="92"/>
                        <a:pt x="43" y="82"/>
                        <a:pt x="49" y="73"/>
                      </a:cubicBezTo>
                      <a:cubicBezTo>
                        <a:pt x="42" y="65"/>
                        <a:pt x="42" y="65"/>
                        <a:pt x="42" y="65"/>
                      </a:cubicBezTo>
                      <a:cubicBezTo>
                        <a:pt x="38" y="62"/>
                        <a:pt x="38" y="56"/>
                        <a:pt x="42" y="53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5" y="39"/>
                        <a:pt x="58" y="38"/>
                        <a:pt x="60" y="38"/>
                      </a:cubicBezTo>
                      <a:cubicBezTo>
                        <a:pt x="62" y="38"/>
                        <a:pt x="64" y="39"/>
                        <a:pt x="66" y="41"/>
                      </a:cubicBezTo>
                      <a:cubicBezTo>
                        <a:pt x="73" y="48"/>
                        <a:pt x="73" y="48"/>
                        <a:pt x="73" y="48"/>
                      </a:cubicBezTo>
                      <a:cubicBezTo>
                        <a:pt x="82" y="42"/>
                        <a:pt x="92" y="38"/>
                        <a:pt x="103" y="36"/>
                      </a:cubicBezTo>
                      <a:cubicBezTo>
                        <a:pt x="103" y="25"/>
                        <a:pt x="103" y="25"/>
                        <a:pt x="103" y="25"/>
                      </a:cubicBezTo>
                      <a:cubicBezTo>
                        <a:pt x="103" y="21"/>
                        <a:pt x="107" y="17"/>
                        <a:pt x="112" y="17"/>
                      </a:cubicBezTo>
                      <a:cubicBezTo>
                        <a:pt x="129" y="17"/>
                        <a:pt x="129" y="17"/>
                        <a:pt x="129" y="17"/>
                      </a:cubicBezTo>
                      <a:moveTo>
                        <a:pt x="129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99" y="0"/>
                        <a:pt x="88" y="10"/>
                        <a:pt x="86" y="23"/>
                      </a:cubicBezTo>
                      <a:cubicBezTo>
                        <a:pt x="83" y="24"/>
                        <a:pt x="79" y="25"/>
                        <a:pt x="76" y="27"/>
                      </a:cubicBezTo>
                      <a:cubicBezTo>
                        <a:pt x="71" y="23"/>
                        <a:pt x="66" y="21"/>
                        <a:pt x="60" y="21"/>
                      </a:cubicBezTo>
                      <a:cubicBezTo>
                        <a:pt x="53" y="21"/>
                        <a:pt x="46" y="24"/>
                        <a:pt x="42" y="29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5" y="46"/>
                        <a:pt x="22" y="52"/>
                        <a:pt x="22" y="59"/>
                      </a:cubicBezTo>
                      <a:cubicBezTo>
                        <a:pt x="22" y="65"/>
                        <a:pt x="24" y="71"/>
                        <a:pt x="28" y="75"/>
                      </a:cubicBezTo>
                      <a:cubicBezTo>
                        <a:pt x="26" y="79"/>
                        <a:pt x="25" y="82"/>
                        <a:pt x="23" y="86"/>
                      </a:cubicBezTo>
                      <a:cubicBezTo>
                        <a:pt x="10" y="87"/>
                        <a:pt x="0" y="98"/>
                        <a:pt x="0" y="111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42"/>
                        <a:pt x="10" y="153"/>
                        <a:pt x="23" y="154"/>
                      </a:cubicBezTo>
                      <a:cubicBezTo>
                        <a:pt x="25" y="157"/>
                        <a:pt x="26" y="161"/>
                        <a:pt x="28" y="164"/>
                      </a:cubicBezTo>
                      <a:cubicBezTo>
                        <a:pt x="24" y="169"/>
                        <a:pt x="22" y="174"/>
                        <a:pt x="22" y="180"/>
                      </a:cubicBezTo>
                      <a:cubicBezTo>
                        <a:pt x="22" y="187"/>
                        <a:pt x="25" y="194"/>
                        <a:pt x="29" y="199"/>
                      </a:cubicBezTo>
                      <a:cubicBezTo>
                        <a:pt x="42" y="211"/>
                        <a:pt x="42" y="211"/>
                        <a:pt x="42" y="211"/>
                      </a:cubicBezTo>
                      <a:cubicBezTo>
                        <a:pt x="46" y="216"/>
                        <a:pt x="53" y="218"/>
                        <a:pt x="60" y="218"/>
                      </a:cubicBezTo>
                      <a:cubicBezTo>
                        <a:pt x="66" y="218"/>
                        <a:pt x="71" y="216"/>
                        <a:pt x="76" y="212"/>
                      </a:cubicBezTo>
                      <a:cubicBezTo>
                        <a:pt x="79" y="214"/>
                        <a:pt x="83" y="216"/>
                        <a:pt x="86" y="217"/>
                      </a:cubicBezTo>
                      <a:cubicBezTo>
                        <a:pt x="88" y="230"/>
                        <a:pt x="99" y="240"/>
                        <a:pt x="112" y="240"/>
                      </a:cubicBezTo>
                      <a:cubicBezTo>
                        <a:pt x="129" y="240"/>
                        <a:pt x="129" y="240"/>
                        <a:pt x="129" y="240"/>
                      </a:cubicBezTo>
                      <a:cubicBezTo>
                        <a:pt x="142" y="240"/>
                        <a:pt x="153" y="230"/>
                        <a:pt x="155" y="217"/>
                      </a:cubicBezTo>
                      <a:cubicBezTo>
                        <a:pt x="158" y="216"/>
                        <a:pt x="161" y="214"/>
                        <a:pt x="165" y="212"/>
                      </a:cubicBezTo>
                      <a:cubicBezTo>
                        <a:pt x="169" y="216"/>
                        <a:pt x="175" y="218"/>
                        <a:pt x="181" y="218"/>
                      </a:cubicBezTo>
                      <a:cubicBezTo>
                        <a:pt x="188" y="218"/>
                        <a:pt x="194" y="216"/>
                        <a:pt x="199" y="211"/>
                      </a:cubicBezTo>
                      <a:cubicBezTo>
                        <a:pt x="211" y="199"/>
                        <a:pt x="211" y="199"/>
                        <a:pt x="211" y="199"/>
                      </a:cubicBezTo>
                      <a:cubicBezTo>
                        <a:pt x="216" y="194"/>
                        <a:pt x="219" y="187"/>
                        <a:pt x="219" y="180"/>
                      </a:cubicBezTo>
                      <a:cubicBezTo>
                        <a:pt x="219" y="174"/>
                        <a:pt x="217" y="169"/>
                        <a:pt x="213" y="164"/>
                      </a:cubicBezTo>
                      <a:cubicBezTo>
                        <a:pt x="215" y="161"/>
                        <a:pt x="216" y="157"/>
                        <a:pt x="217" y="154"/>
                      </a:cubicBezTo>
                      <a:cubicBezTo>
                        <a:pt x="230" y="153"/>
                        <a:pt x="241" y="142"/>
                        <a:pt x="241" y="128"/>
                      </a:cubicBezTo>
                      <a:cubicBezTo>
                        <a:pt x="241" y="111"/>
                        <a:pt x="241" y="111"/>
                        <a:pt x="241" y="111"/>
                      </a:cubicBezTo>
                      <a:cubicBezTo>
                        <a:pt x="241" y="98"/>
                        <a:pt x="230" y="87"/>
                        <a:pt x="217" y="86"/>
                      </a:cubicBezTo>
                      <a:cubicBezTo>
                        <a:pt x="216" y="82"/>
                        <a:pt x="215" y="79"/>
                        <a:pt x="213" y="75"/>
                      </a:cubicBezTo>
                      <a:cubicBezTo>
                        <a:pt x="217" y="71"/>
                        <a:pt x="219" y="65"/>
                        <a:pt x="219" y="59"/>
                      </a:cubicBezTo>
                      <a:cubicBezTo>
                        <a:pt x="219" y="52"/>
                        <a:pt x="216" y="46"/>
                        <a:pt x="211" y="4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194" y="24"/>
                        <a:pt x="188" y="21"/>
                        <a:pt x="181" y="21"/>
                      </a:cubicBezTo>
                      <a:cubicBezTo>
                        <a:pt x="175" y="21"/>
                        <a:pt x="169" y="23"/>
                        <a:pt x="165" y="27"/>
                      </a:cubicBezTo>
                      <a:cubicBezTo>
                        <a:pt x="161" y="25"/>
                        <a:pt x="158" y="24"/>
                        <a:pt x="155" y="23"/>
                      </a:cubicBezTo>
                      <a:cubicBezTo>
                        <a:pt x="153" y="10"/>
                        <a:pt x="142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FEB851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id-ID" dirty="0">
                    <a:solidFill>
                      <a:srgbClr val="FFFFFF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" name="Freeform 25"/>
                <p:cNvSpPr>
                  <a:spLocks noEditPoints="1"/>
                </p:cNvSpPr>
                <p:nvPr/>
              </p:nvSpPr>
              <p:spPr bwMode="auto">
                <a:xfrm>
                  <a:off x="3012600" y="2434530"/>
                  <a:ext cx="367834" cy="369574"/>
                </a:xfrm>
                <a:custGeom>
                  <a:avLst/>
                  <a:gdLst>
                    <a:gd name="T0" fmla="*/ 55 w 111"/>
                    <a:gd name="T1" fmla="*/ 112 h 112"/>
                    <a:gd name="T2" fmla="*/ 0 w 111"/>
                    <a:gd name="T3" fmla="*/ 56 h 112"/>
                    <a:gd name="T4" fmla="*/ 55 w 111"/>
                    <a:gd name="T5" fmla="*/ 0 h 112"/>
                    <a:gd name="T6" fmla="*/ 111 w 111"/>
                    <a:gd name="T7" fmla="*/ 56 h 112"/>
                    <a:gd name="T8" fmla="*/ 55 w 111"/>
                    <a:gd name="T9" fmla="*/ 112 h 112"/>
                    <a:gd name="T10" fmla="*/ 55 w 111"/>
                    <a:gd name="T11" fmla="*/ 9 h 112"/>
                    <a:gd name="T12" fmla="*/ 8 w 111"/>
                    <a:gd name="T13" fmla="*/ 56 h 112"/>
                    <a:gd name="T14" fmla="*/ 55 w 111"/>
                    <a:gd name="T15" fmla="*/ 103 h 112"/>
                    <a:gd name="T16" fmla="*/ 103 w 111"/>
                    <a:gd name="T17" fmla="*/ 56 h 112"/>
                    <a:gd name="T18" fmla="*/ 55 w 111"/>
                    <a:gd name="T19" fmla="*/ 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112">
                      <a:moveTo>
                        <a:pt x="55" y="112"/>
                      </a:moveTo>
                      <a:cubicBezTo>
                        <a:pt x="25" y="112"/>
                        <a:pt x="0" y="86"/>
                        <a:pt x="0" y="56"/>
                      </a:cubicBezTo>
                      <a:cubicBezTo>
                        <a:pt x="0" y="25"/>
                        <a:pt x="25" y="0"/>
                        <a:pt x="55" y="0"/>
                      </a:cubicBezTo>
                      <a:cubicBezTo>
                        <a:pt x="86" y="0"/>
                        <a:pt x="111" y="25"/>
                        <a:pt x="111" y="56"/>
                      </a:cubicBezTo>
                      <a:cubicBezTo>
                        <a:pt x="111" y="86"/>
                        <a:pt x="86" y="112"/>
                        <a:pt x="55" y="112"/>
                      </a:cubicBezTo>
                      <a:close/>
                      <a:moveTo>
                        <a:pt x="55" y="9"/>
                      </a:moveTo>
                      <a:cubicBezTo>
                        <a:pt x="29" y="9"/>
                        <a:pt x="8" y="30"/>
                        <a:pt x="8" y="56"/>
                      </a:cubicBezTo>
                      <a:cubicBezTo>
                        <a:pt x="8" y="82"/>
                        <a:pt x="29" y="103"/>
                        <a:pt x="55" y="103"/>
                      </a:cubicBezTo>
                      <a:cubicBezTo>
                        <a:pt x="81" y="103"/>
                        <a:pt x="103" y="82"/>
                        <a:pt x="103" y="56"/>
                      </a:cubicBezTo>
                      <a:cubicBezTo>
                        <a:pt x="103" y="30"/>
                        <a:pt x="81" y="9"/>
                        <a:pt x="55" y="9"/>
                      </a:cubicBezTo>
                      <a:close/>
                    </a:path>
                  </a:pathLst>
                </a:custGeom>
                <a:solidFill>
                  <a:srgbClr val="FEB851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id-ID" dirty="0">
                    <a:solidFill>
                      <a:srgbClr val="FFFFFF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" name="Freeform 26"/>
                <p:cNvSpPr>
                  <a:spLocks noEditPoints="1"/>
                </p:cNvSpPr>
                <p:nvPr/>
              </p:nvSpPr>
              <p:spPr bwMode="auto">
                <a:xfrm>
                  <a:off x="3094805" y="2520348"/>
                  <a:ext cx="199244" cy="197937"/>
                </a:xfrm>
                <a:custGeom>
                  <a:avLst/>
                  <a:gdLst>
                    <a:gd name="T0" fmla="*/ 30 w 60"/>
                    <a:gd name="T1" fmla="*/ 60 h 60"/>
                    <a:gd name="T2" fmla="*/ 0 w 60"/>
                    <a:gd name="T3" fmla="*/ 30 h 60"/>
                    <a:gd name="T4" fmla="*/ 30 w 60"/>
                    <a:gd name="T5" fmla="*/ 0 h 60"/>
                    <a:gd name="T6" fmla="*/ 60 w 60"/>
                    <a:gd name="T7" fmla="*/ 30 h 60"/>
                    <a:gd name="T8" fmla="*/ 30 w 60"/>
                    <a:gd name="T9" fmla="*/ 60 h 60"/>
                    <a:gd name="T10" fmla="*/ 30 w 60"/>
                    <a:gd name="T11" fmla="*/ 8 h 60"/>
                    <a:gd name="T12" fmla="*/ 9 w 60"/>
                    <a:gd name="T13" fmla="*/ 30 h 60"/>
                    <a:gd name="T14" fmla="*/ 30 w 60"/>
                    <a:gd name="T15" fmla="*/ 51 h 60"/>
                    <a:gd name="T16" fmla="*/ 52 w 60"/>
                    <a:gd name="T17" fmla="*/ 30 h 60"/>
                    <a:gd name="T18" fmla="*/ 30 w 60"/>
                    <a:gd name="T19" fmla="*/ 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cubicBezTo>
                        <a:pt x="14" y="60"/>
                        <a:pt x="0" y="46"/>
                        <a:pt x="0" y="30"/>
                      </a:cubicBezTo>
                      <a:cubicBezTo>
                        <a:pt x="0" y="13"/>
                        <a:pt x="14" y="0"/>
                        <a:pt x="30" y="0"/>
                      </a:cubicBezTo>
                      <a:cubicBezTo>
                        <a:pt x="47" y="0"/>
                        <a:pt x="60" y="13"/>
                        <a:pt x="60" y="30"/>
                      </a:cubicBezTo>
                      <a:cubicBezTo>
                        <a:pt x="60" y="46"/>
                        <a:pt x="47" y="60"/>
                        <a:pt x="30" y="60"/>
                      </a:cubicBezTo>
                      <a:close/>
                      <a:moveTo>
                        <a:pt x="30" y="8"/>
                      </a:moveTo>
                      <a:cubicBezTo>
                        <a:pt x="19" y="8"/>
                        <a:pt x="9" y="18"/>
                        <a:pt x="9" y="30"/>
                      </a:cubicBezTo>
                      <a:cubicBezTo>
                        <a:pt x="9" y="42"/>
                        <a:pt x="19" y="51"/>
                        <a:pt x="30" y="51"/>
                      </a:cubicBezTo>
                      <a:cubicBezTo>
                        <a:pt x="42" y="51"/>
                        <a:pt x="52" y="42"/>
                        <a:pt x="52" y="30"/>
                      </a:cubicBezTo>
                      <a:cubicBezTo>
                        <a:pt x="52" y="18"/>
                        <a:pt x="42" y="8"/>
                        <a:pt x="30" y="8"/>
                      </a:cubicBezTo>
                      <a:close/>
                    </a:path>
                  </a:pathLst>
                </a:custGeom>
                <a:solidFill>
                  <a:srgbClr val="FEB851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/>
                  <a:endParaRPr lang="id-ID" dirty="0">
                    <a:solidFill>
                      <a:srgbClr val="FFFFFF"/>
                    </a:solidFill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6" name="TextBox 23"/>
          <p:cNvSpPr txBox="1"/>
          <p:nvPr/>
        </p:nvSpPr>
        <p:spPr>
          <a:xfrm>
            <a:off x="4355976" y="196606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z="3600" dirty="0">
                <a:solidFill>
                  <a:srgbClr val="FEB851"/>
                </a:solidFill>
              </a:rPr>
              <a:t>目标规划</a:t>
            </a:r>
          </a:p>
        </p:txBody>
      </p:sp>
      <p:sp>
        <p:nvSpPr>
          <p:cNvPr id="17" name="矩形 16"/>
          <p:cNvSpPr/>
          <p:nvPr/>
        </p:nvSpPr>
        <p:spPr>
          <a:xfrm>
            <a:off x="4355976" y="2533625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rPr>
              <a:t>PROGRAMMING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19872" y="-2469"/>
            <a:ext cx="2304256" cy="779313"/>
            <a:chOff x="3419872" y="496293"/>
            <a:chExt cx="2304256" cy="779313"/>
          </a:xfrm>
        </p:grpSpPr>
        <p:sp>
          <p:nvSpPr>
            <p:cNvPr id="5" name="TextBox 13"/>
            <p:cNvSpPr txBox="1"/>
            <p:nvPr/>
          </p:nvSpPr>
          <p:spPr>
            <a:xfrm>
              <a:off x="3744391" y="496293"/>
              <a:ext cx="1620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EB851"/>
                  </a:solidFill>
                </a:rPr>
                <a:t>目标规划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Programming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61060" y="1817568"/>
            <a:ext cx="3253637" cy="1958638"/>
            <a:chOff x="-81414" y="2423423"/>
            <a:chExt cx="4338183" cy="2611517"/>
          </a:xfrm>
        </p:grpSpPr>
        <p:sp>
          <p:nvSpPr>
            <p:cNvPr id="8" name="等腰三角形 7"/>
            <p:cNvSpPr/>
            <p:nvPr/>
          </p:nvSpPr>
          <p:spPr>
            <a:xfrm flipV="1">
              <a:off x="1857062" y="2796126"/>
              <a:ext cx="1390115" cy="1509750"/>
            </a:xfrm>
            <a:prstGeom prst="triangle">
              <a:avLst/>
            </a:prstGeom>
            <a:gradFill flip="none" rotWithShape="1">
              <a:gsLst>
                <a:gs pos="40000">
                  <a:srgbClr val="EF9F9F"/>
                </a:gs>
                <a:gs pos="0">
                  <a:srgbClr val="E24A4A"/>
                </a:gs>
                <a:gs pos="58000">
                  <a:srgbClr val="E24A4A"/>
                </a:gs>
                <a:gs pos="100000">
                  <a:srgbClr val="E03C3C"/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9" name="椭圆 8"/>
            <p:cNvSpPr/>
            <p:nvPr/>
          </p:nvSpPr>
          <p:spPr>
            <a:xfrm>
              <a:off x="1850112" y="2423423"/>
              <a:ext cx="1404016" cy="64764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0" name="饼形 9"/>
            <p:cNvSpPr/>
            <p:nvPr/>
          </p:nvSpPr>
          <p:spPr>
            <a:xfrm>
              <a:off x="-81414" y="3702764"/>
              <a:ext cx="4338183" cy="1332176"/>
            </a:xfrm>
            <a:prstGeom prst="pie">
              <a:avLst>
                <a:gd name="adj1" fmla="val 20666948"/>
                <a:gd name="adj2" fmla="val 850261"/>
              </a:avLst>
            </a:prstGeom>
            <a:gradFill>
              <a:gsLst>
                <a:gs pos="1000">
                  <a:schemeClr val="tx1"/>
                </a:gs>
                <a:gs pos="48000">
                  <a:srgbClr val="B9B9B7">
                    <a:alpha val="28000"/>
                  </a:srgbClr>
                </a:gs>
                <a:gs pos="27000">
                  <a:srgbClr val="7B7B7A">
                    <a:alpha val="41000"/>
                  </a:srgbClr>
                </a:gs>
                <a:gs pos="88000">
                  <a:srgbClr val="F6F6F4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872276" y="2760284"/>
              <a:ext cx="628160" cy="484481"/>
            </a:xfrm>
            <a:prstGeom prst="ellipse">
              <a:avLst/>
            </a:prstGeom>
            <a:gradFill flip="none" rotWithShape="1">
              <a:gsLst>
                <a:gs pos="1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1756014" y="1607575"/>
            <a:ext cx="316153" cy="481063"/>
          </a:xfrm>
          <a:custGeom>
            <a:avLst/>
            <a:gdLst/>
            <a:ahLst/>
            <a:cxnLst/>
            <a:rect l="l" t="t" r="r" b="b"/>
            <a:pathLst>
              <a:path w="316706" h="481905">
                <a:moveTo>
                  <a:pt x="159543" y="107454"/>
                </a:moveTo>
                <a:cubicBezTo>
                  <a:pt x="146778" y="199730"/>
                  <a:pt x="138762" y="267199"/>
                  <a:pt x="135494" y="309860"/>
                </a:cubicBezTo>
                <a:lnTo>
                  <a:pt x="178631" y="309860"/>
                </a:lnTo>
                <a:cubicBezTo>
                  <a:pt x="172290" y="255277"/>
                  <a:pt x="165928" y="187808"/>
                  <a:pt x="159543" y="107454"/>
                </a:cubicBezTo>
                <a:close/>
                <a:moveTo>
                  <a:pt x="63921" y="0"/>
                </a:moveTo>
                <a:lnTo>
                  <a:pt x="245045" y="0"/>
                </a:lnTo>
                <a:lnTo>
                  <a:pt x="316706" y="481905"/>
                </a:lnTo>
                <a:lnTo>
                  <a:pt x="188639" y="481905"/>
                </a:lnTo>
                <a:lnTo>
                  <a:pt x="181914" y="395287"/>
                </a:lnTo>
                <a:lnTo>
                  <a:pt x="137089" y="395287"/>
                </a:lnTo>
                <a:lnTo>
                  <a:pt x="129555" y="481905"/>
                </a:lnTo>
                <a:lnTo>
                  <a:pt x="0" y="48190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3" name="组合 12"/>
          <p:cNvGrpSpPr/>
          <p:nvPr/>
        </p:nvGrpSpPr>
        <p:grpSpPr>
          <a:xfrm>
            <a:off x="1710313" y="1817568"/>
            <a:ext cx="3253637" cy="1958638"/>
            <a:chOff x="2280416" y="2423423"/>
            <a:chExt cx="4338183" cy="2611517"/>
          </a:xfrm>
        </p:grpSpPr>
        <p:grpSp>
          <p:nvGrpSpPr>
            <p:cNvPr id="14" name="组合 13"/>
            <p:cNvGrpSpPr/>
            <p:nvPr/>
          </p:nvGrpSpPr>
          <p:grpSpPr>
            <a:xfrm>
              <a:off x="2280416" y="2423423"/>
              <a:ext cx="4338183" cy="2611517"/>
              <a:chOff x="1476865" y="2362173"/>
              <a:chExt cx="5249201" cy="3159936"/>
            </a:xfrm>
          </p:grpSpPr>
          <p:sp>
            <p:nvSpPr>
              <p:cNvPr id="16" name="等腰三角形 15"/>
              <p:cNvSpPr/>
              <p:nvPr/>
            </p:nvSpPr>
            <p:spPr>
              <a:xfrm flipV="1">
                <a:off x="3822421" y="2813144"/>
                <a:ext cx="1682039" cy="1826798"/>
              </a:xfrm>
              <a:prstGeom prst="triangle">
                <a:avLst/>
              </a:prstGeom>
              <a:gradFill flip="none" rotWithShape="1">
                <a:gsLst>
                  <a:gs pos="40000">
                    <a:srgbClr val="FFDAA3"/>
                  </a:gs>
                  <a:gs pos="0">
                    <a:srgbClr val="FFAC33"/>
                  </a:gs>
                  <a:gs pos="58000">
                    <a:srgbClr val="FFAC33"/>
                  </a:gs>
                  <a:gs pos="100000">
                    <a:srgbClr val="EA8B00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814011" y="2362173"/>
                <a:ext cx="1698859" cy="7836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8" name="饼形 17"/>
              <p:cNvSpPr/>
              <p:nvPr/>
            </p:nvSpPr>
            <p:spPr>
              <a:xfrm>
                <a:off x="1476865" y="3910176"/>
                <a:ext cx="5249201" cy="1611933"/>
              </a:xfrm>
              <a:prstGeom prst="pie">
                <a:avLst>
                  <a:gd name="adj1" fmla="val 20666948"/>
                  <a:gd name="adj2" fmla="val 850261"/>
                </a:avLst>
              </a:prstGeom>
              <a:gradFill>
                <a:gsLst>
                  <a:gs pos="1000">
                    <a:schemeClr val="tx1"/>
                  </a:gs>
                  <a:gs pos="48000">
                    <a:srgbClr val="B9B9B7">
                      <a:alpha val="28000"/>
                    </a:srgbClr>
                  </a:gs>
                  <a:gs pos="27000">
                    <a:srgbClr val="7B7B7A">
                      <a:alpha val="41000"/>
                    </a:srgbClr>
                  </a:gs>
                  <a:gs pos="88000">
                    <a:srgbClr val="F6F6F4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4204991" y="2760284"/>
              <a:ext cx="628160" cy="484481"/>
            </a:xfrm>
            <a:prstGeom prst="ellipse">
              <a:avLst/>
            </a:prstGeom>
            <a:gradFill flip="none" rotWithShape="1">
              <a:gsLst>
                <a:gs pos="1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23316" y="1817568"/>
            <a:ext cx="3253637" cy="1958638"/>
            <a:chOff x="4379589" y="2423423"/>
            <a:chExt cx="4338183" cy="2611517"/>
          </a:xfrm>
        </p:grpSpPr>
        <p:grpSp>
          <p:nvGrpSpPr>
            <p:cNvPr id="20" name="组合 19"/>
            <p:cNvGrpSpPr/>
            <p:nvPr/>
          </p:nvGrpSpPr>
          <p:grpSpPr>
            <a:xfrm>
              <a:off x="4379589" y="2423423"/>
              <a:ext cx="4338183" cy="2611517"/>
              <a:chOff x="1476865" y="2362173"/>
              <a:chExt cx="5249201" cy="3159936"/>
            </a:xfrm>
          </p:grpSpPr>
          <p:sp>
            <p:nvSpPr>
              <p:cNvPr id="22" name="等腰三角形 21"/>
              <p:cNvSpPr/>
              <p:nvPr/>
            </p:nvSpPr>
            <p:spPr>
              <a:xfrm flipV="1">
                <a:off x="3822421" y="2813144"/>
                <a:ext cx="1682039" cy="1826798"/>
              </a:xfrm>
              <a:prstGeom prst="triangle">
                <a:avLst/>
              </a:prstGeom>
              <a:gradFill flip="none" rotWithShape="1">
                <a:gsLst>
                  <a:gs pos="39000">
                    <a:srgbClr val="01D7ED"/>
                  </a:gs>
                  <a:gs pos="0">
                    <a:srgbClr val="019BAB"/>
                  </a:gs>
                  <a:gs pos="58000">
                    <a:srgbClr val="019BAB"/>
                  </a:gs>
                  <a:gs pos="100000">
                    <a:srgbClr val="018E9D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814011" y="2362173"/>
                <a:ext cx="1698859" cy="7836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24" name="饼形 23"/>
              <p:cNvSpPr/>
              <p:nvPr/>
            </p:nvSpPr>
            <p:spPr>
              <a:xfrm>
                <a:off x="1476865" y="3910176"/>
                <a:ext cx="5249201" cy="1611933"/>
              </a:xfrm>
              <a:prstGeom prst="pie">
                <a:avLst>
                  <a:gd name="adj1" fmla="val 20666948"/>
                  <a:gd name="adj2" fmla="val 850261"/>
                </a:avLst>
              </a:prstGeom>
              <a:gradFill>
                <a:gsLst>
                  <a:gs pos="1000">
                    <a:schemeClr val="tx1"/>
                  </a:gs>
                  <a:gs pos="48000">
                    <a:srgbClr val="B9B9B7">
                      <a:alpha val="28000"/>
                    </a:srgbClr>
                  </a:gs>
                  <a:gs pos="27000">
                    <a:srgbClr val="7B7B7A">
                      <a:alpha val="41000"/>
                    </a:srgbClr>
                  </a:gs>
                  <a:gs pos="88000">
                    <a:srgbClr val="F6F6F4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6347343" y="2760284"/>
              <a:ext cx="628160" cy="484481"/>
            </a:xfrm>
            <a:prstGeom prst="ellipse">
              <a:avLst/>
            </a:prstGeom>
            <a:gradFill flip="none" rotWithShape="1">
              <a:gsLst>
                <a:gs pos="1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92545" y="1817568"/>
            <a:ext cx="3253637" cy="1958638"/>
            <a:chOff x="6478763" y="2423423"/>
            <a:chExt cx="4338183" cy="2611517"/>
          </a:xfrm>
        </p:grpSpPr>
        <p:grpSp>
          <p:nvGrpSpPr>
            <p:cNvPr id="26" name="组合 25"/>
            <p:cNvGrpSpPr/>
            <p:nvPr/>
          </p:nvGrpSpPr>
          <p:grpSpPr>
            <a:xfrm>
              <a:off x="6478763" y="2423423"/>
              <a:ext cx="4338183" cy="2611517"/>
              <a:chOff x="1476865" y="2362173"/>
              <a:chExt cx="5249201" cy="3159936"/>
            </a:xfrm>
          </p:grpSpPr>
          <p:sp>
            <p:nvSpPr>
              <p:cNvPr id="28" name="等腰三角形 27"/>
              <p:cNvSpPr/>
              <p:nvPr/>
            </p:nvSpPr>
            <p:spPr>
              <a:xfrm flipV="1">
                <a:off x="3822421" y="2813144"/>
                <a:ext cx="1682039" cy="1826798"/>
              </a:xfrm>
              <a:prstGeom prst="triangle">
                <a:avLst/>
              </a:prstGeom>
              <a:gradFill flip="none" rotWithShape="1">
                <a:gsLst>
                  <a:gs pos="40000">
                    <a:srgbClr val="9556AE"/>
                  </a:gs>
                  <a:gs pos="0">
                    <a:srgbClr val="663A77"/>
                  </a:gs>
                  <a:gs pos="60000">
                    <a:srgbClr val="663A77"/>
                  </a:gs>
                  <a:gs pos="100000">
                    <a:srgbClr val="4F2D5D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814011" y="2362173"/>
                <a:ext cx="1698859" cy="7836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30" name="饼形 29"/>
              <p:cNvSpPr/>
              <p:nvPr/>
            </p:nvSpPr>
            <p:spPr>
              <a:xfrm>
                <a:off x="1476865" y="3910176"/>
                <a:ext cx="5249201" cy="1611933"/>
              </a:xfrm>
              <a:prstGeom prst="pie">
                <a:avLst>
                  <a:gd name="adj1" fmla="val 20666948"/>
                  <a:gd name="adj2" fmla="val 850261"/>
                </a:avLst>
              </a:prstGeom>
              <a:gradFill>
                <a:gsLst>
                  <a:gs pos="1000">
                    <a:schemeClr val="tx1"/>
                  </a:gs>
                  <a:gs pos="48000">
                    <a:srgbClr val="B9B9B7">
                      <a:alpha val="28000"/>
                    </a:srgbClr>
                  </a:gs>
                  <a:gs pos="27000">
                    <a:srgbClr val="7B7B7A">
                      <a:alpha val="41000"/>
                    </a:srgbClr>
                  </a:gs>
                  <a:gs pos="88000">
                    <a:srgbClr val="F6F6F4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8384301" y="2760284"/>
              <a:ext cx="628160" cy="484481"/>
            </a:xfrm>
            <a:prstGeom prst="ellipse">
              <a:avLst/>
            </a:prstGeom>
            <a:gradFill flip="none" rotWithShape="1">
              <a:gsLst>
                <a:gs pos="1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31" name="任意多边形 30"/>
          <p:cNvSpPr/>
          <p:nvPr/>
        </p:nvSpPr>
        <p:spPr>
          <a:xfrm>
            <a:off x="3560991" y="1582614"/>
            <a:ext cx="292245" cy="482798"/>
          </a:xfrm>
          <a:custGeom>
            <a:avLst/>
            <a:gdLst/>
            <a:ahLst/>
            <a:cxnLst/>
            <a:rect l="l" t="t" r="r" b="b"/>
            <a:pathLst>
              <a:path w="109389" h="180714">
                <a:moveTo>
                  <a:pt x="46993" y="99231"/>
                </a:moveTo>
                <a:lnTo>
                  <a:pt x="46993" y="149795"/>
                </a:lnTo>
                <a:cubicBezTo>
                  <a:pt x="53616" y="149572"/>
                  <a:pt x="57839" y="148530"/>
                  <a:pt x="59662" y="146670"/>
                </a:cubicBezTo>
                <a:cubicBezTo>
                  <a:pt x="61485" y="144809"/>
                  <a:pt x="62397" y="140233"/>
                  <a:pt x="62397" y="132940"/>
                </a:cubicBezTo>
                <a:lnTo>
                  <a:pt x="62397" y="116085"/>
                </a:lnTo>
                <a:cubicBezTo>
                  <a:pt x="62397" y="108346"/>
                  <a:pt x="61578" y="103658"/>
                  <a:pt x="59941" y="102021"/>
                </a:cubicBezTo>
                <a:cubicBezTo>
                  <a:pt x="58304" y="100384"/>
                  <a:pt x="53988" y="99454"/>
                  <a:pt x="46993" y="99231"/>
                </a:cubicBezTo>
                <a:close/>
                <a:moveTo>
                  <a:pt x="46993" y="30919"/>
                </a:moveTo>
                <a:lnTo>
                  <a:pt x="46993" y="71102"/>
                </a:lnTo>
                <a:cubicBezTo>
                  <a:pt x="49002" y="71028"/>
                  <a:pt x="50565" y="70991"/>
                  <a:pt x="51681" y="70991"/>
                </a:cubicBezTo>
                <a:cubicBezTo>
                  <a:pt x="56295" y="70991"/>
                  <a:pt x="59234" y="69856"/>
                  <a:pt x="60499" y="67586"/>
                </a:cubicBezTo>
                <a:cubicBezTo>
                  <a:pt x="61764" y="65316"/>
                  <a:pt x="62397" y="58824"/>
                  <a:pt x="62397" y="48108"/>
                </a:cubicBezTo>
                <a:cubicBezTo>
                  <a:pt x="62397" y="42453"/>
                  <a:pt x="61876" y="38490"/>
                  <a:pt x="60834" y="36221"/>
                </a:cubicBezTo>
                <a:cubicBezTo>
                  <a:pt x="59792" y="33951"/>
                  <a:pt x="58434" y="32518"/>
                  <a:pt x="56760" y="31923"/>
                </a:cubicBezTo>
                <a:cubicBezTo>
                  <a:pt x="55085" y="31328"/>
                  <a:pt x="51830" y="30993"/>
                  <a:pt x="46993" y="30919"/>
                </a:cubicBezTo>
                <a:close/>
                <a:moveTo>
                  <a:pt x="0" y="0"/>
                </a:moveTo>
                <a:lnTo>
                  <a:pt x="46881" y="0"/>
                </a:lnTo>
                <a:cubicBezTo>
                  <a:pt x="61690" y="0"/>
                  <a:pt x="72908" y="1152"/>
                  <a:pt x="80535" y="3457"/>
                </a:cubicBezTo>
                <a:cubicBezTo>
                  <a:pt x="88162" y="5762"/>
                  <a:pt x="94320" y="10429"/>
                  <a:pt x="99008" y="17456"/>
                </a:cubicBezTo>
                <a:cubicBezTo>
                  <a:pt x="103696" y="24483"/>
                  <a:pt x="106040" y="35805"/>
                  <a:pt x="106040" y="51422"/>
                </a:cubicBezTo>
                <a:cubicBezTo>
                  <a:pt x="106040" y="61982"/>
                  <a:pt x="104385" y="69344"/>
                  <a:pt x="101073" y="73508"/>
                </a:cubicBezTo>
                <a:cubicBezTo>
                  <a:pt x="97762" y="77672"/>
                  <a:pt x="91232" y="80870"/>
                  <a:pt x="81484" y="83101"/>
                </a:cubicBezTo>
                <a:cubicBezTo>
                  <a:pt x="92348" y="85558"/>
                  <a:pt x="99715" y="89635"/>
                  <a:pt x="103585" y="95331"/>
                </a:cubicBezTo>
                <a:cubicBezTo>
                  <a:pt x="107454" y="101027"/>
                  <a:pt x="109389" y="109757"/>
                  <a:pt x="109389" y="121522"/>
                </a:cubicBezTo>
                <a:lnTo>
                  <a:pt x="109389" y="138274"/>
                </a:lnTo>
                <a:cubicBezTo>
                  <a:pt x="109389" y="150485"/>
                  <a:pt x="107994" y="159531"/>
                  <a:pt x="105203" y="165413"/>
                </a:cubicBezTo>
                <a:cubicBezTo>
                  <a:pt x="102413" y="171296"/>
                  <a:pt x="97967" y="175316"/>
                  <a:pt x="91865" y="177475"/>
                </a:cubicBezTo>
                <a:cubicBezTo>
                  <a:pt x="85763" y="179635"/>
                  <a:pt x="73261" y="180714"/>
                  <a:pt x="54360" y="180714"/>
                </a:cubicBezTo>
                <a:lnTo>
                  <a:pt x="0" y="1807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2" name="任意多边形 31"/>
          <p:cNvSpPr/>
          <p:nvPr/>
        </p:nvSpPr>
        <p:spPr>
          <a:xfrm>
            <a:off x="5234128" y="1572474"/>
            <a:ext cx="296717" cy="503078"/>
          </a:xfrm>
          <a:custGeom>
            <a:avLst/>
            <a:gdLst/>
            <a:ahLst/>
            <a:cxnLst/>
            <a:rect l="l" t="t" r="r" b="b"/>
            <a:pathLst>
              <a:path w="111063" h="188305">
                <a:moveTo>
                  <a:pt x="54806" y="0"/>
                </a:moveTo>
                <a:cubicBezTo>
                  <a:pt x="68647" y="0"/>
                  <a:pt x="80069" y="2676"/>
                  <a:pt x="89074" y="8027"/>
                </a:cubicBezTo>
                <a:cubicBezTo>
                  <a:pt x="98078" y="13377"/>
                  <a:pt x="103994" y="20047"/>
                  <a:pt x="106821" y="28036"/>
                </a:cubicBezTo>
                <a:cubicBezTo>
                  <a:pt x="109649" y="36024"/>
                  <a:pt x="111063" y="48453"/>
                  <a:pt x="111063" y="65321"/>
                </a:cubicBezTo>
                <a:lnTo>
                  <a:pt x="111063" y="82488"/>
                </a:lnTo>
                <a:lnTo>
                  <a:pt x="64070" y="82488"/>
                </a:lnTo>
                <a:lnTo>
                  <a:pt x="64070" y="51079"/>
                </a:lnTo>
                <a:cubicBezTo>
                  <a:pt x="64070" y="41946"/>
                  <a:pt x="63568" y="36247"/>
                  <a:pt x="62564" y="33982"/>
                </a:cubicBezTo>
                <a:cubicBezTo>
                  <a:pt x="61559" y="31717"/>
                  <a:pt x="59345" y="30585"/>
                  <a:pt x="55922" y="30585"/>
                </a:cubicBezTo>
                <a:cubicBezTo>
                  <a:pt x="52053" y="30585"/>
                  <a:pt x="49597" y="31961"/>
                  <a:pt x="48555" y="34715"/>
                </a:cubicBezTo>
                <a:cubicBezTo>
                  <a:pt x="47513" y="37468"/>
                  <a:pt x="46992" y="43421"/>
                  <a:pt x="46992" y="52574"/>
                </a:cubicBezTo>
                <a:lnTo>
                  <a:pt x="46992" y="136513"/>
                </a:lnTo>
                <a:cubicBezTo>
                  <a:pt x="46992" y="145294"/>
                  <a:pt x="47513" y="151024"/>
                  <a:pt x="48555" y="153703"/>
                </a:cubicBezTo>
                <a:cubicBezTo>
                  <a:pt x="49597" y="156382"/>
                  <a:pt x="51941" y="157721"/>
                  <a:pt x="55587" y="157721"/>
                </a:cubicBezTo>
                <a:cubicBezTo>
                  <a:pt x="59085" y="157721"/>
                  <a:pt x="61373" y="156378"/>
                  <a:pt x="62452" y="153693"/>
                </a:cubicBezTo>
                <a:cubicBezTo>
                  <a:pt x="63531" y="151008"/>
                  <a:pt x="64070" y="144704"/>
                  <a:pt x="64070" y="134783"/>
                </a:cubicBezTo>
                <a:lnTo>
                  <a:pt x="64070" y="112068"/>
                </a:lnTo>
                <a:lnTo>
                  <a:pt x="111063" y="112068"/>
                </a:lnTo>
                <a:lnTo>
                  <a:pt x="111063" y="119111"/>
                </a:lnTo>
                <a:cubicBezTo>
                  <a:pt x="111063" y="137815"/>
                  <a:pt x="109742" y="151080"/>
                  <a:pt x="107100" y="158905"/>
                </a:cubicBezTo>
                <a:cubicBezTo>
                  <a:pt x="104459" y="166730"/>
                  <a:pt x="98617" y="173587"/>
                  <a:pt x="89576" y="179474"/>
                </a:cubicBezTo>
                <a:cubicBezTo>
                  <a:pt x="80535" y="185362"/>
                  <a:pt x="69391" y="188305"/>
                  <a:pt x="56145" y="188305"/>
                </a:cubicBezTo>
                <a:cubicBezTo>
                  <a:pt x="42379" y="188305"/>
                  <a:pt x="31031" y="185812"/>
                  <a:pt x="22101" y="180827"/>
                </a:cubicBezTo>
                <a:cubicBezTo>
                  <a:pt x="13171" y="175841"/>
                  <a:pt x="7255" y="168939"/>
                  <a:pt x="4353" y="160121"/>
                </a:cubicBezTo>
                <a:cubicBezTo>
                  <a:pt x="1451" y="151303"/>
                  <a:pt x="0" y="138038"/>
                  <a:pt x="0" y="120328"/>
                </a:cubicBezTo>
                <a:lnTo>
                  <a:pt x="0" y="67531"/>
                </a:lnTo>
                <a:cubicBezTo>
                  <a:pt x="0" y="54509"/>
                  <a:pt x="446" y="44742"/>
                  <a:pt x="1339" y="38231"/>
                </a:cubicBezTo>
                <a:cubicBezTo>
                  <a:pt x="2232" y="31719"/>
                  <a:pt x="4893" y="25450"/>
                  <a:pt x="9320" y="19422"/>
                </a:cubicBezTo>
                <a:cubicBezTo>
                  <a:pt x="13748" y="13395"/>
                  <a:pt x="19887" y="8651"/>
                  <a:pt x="27738" y="5191"/>
                </a:cubicBezTo>
                <a:cubicBezTo>
                  <a:pt x="35588" y="1731"/>
                  <a:pt x="44611" y="0"/>
                  <a:pt x="5480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3" name="任意多边形 32"/>
          <p:cNvSpPr/>
          <p:nvPr/>
        </p:nvSpPr>
        <p:spPr>
          <a:xfrm>
            <a:off x="6897890" y="1582614"/>
            <a:ext cx="290754" cy="482797"/>
          </a:xfrm>
          <a:custGeom>
            <a:avLst/>
            <a:gdLst/>
            <a:ahLst/>
            <a:cxnLst/>
            <a:rect l="l" t="t" r="r" b="b"/>
            <a:pathLst>
              <a:path w="108831" h="180714">
                <a:moveTo>
                  <a:pt x="46993" y="30919"/>
                </a:moveTo>
                <a:lnTo>
                  <a:pt x="46993" y="149795"/>
                </a:lnTo>
                <a:cubicBezTo>
                  <a:pt x="53765" y="149795"/>
                  <a:pt x="57932" y="148437"/>
                  <a:pt x="59494" y="145721"/>
                </a:cubicBezTo>
                <a:cubicBezTo>
                  <a:pt x="61057" y="143005"/>
                  <a:pt x="61839" y="135619"/>
                  <a:pt x="61839" y="123564"/>
                </a:cubicBezTo>
                <a:lnTo>
                  <a:pt x="61839" y="53354"/>
                </a:lnTo>
                <a:cubicBezTo>
                  <a:pt x="61839" y="45169"/>
                  <a:pt x="61578" y="39923"/>
                  <a:pt x="61057" y="37616"/>
                </a:cubicBezTo>
                <a:cubicBezTo>
                  <a:pt x="60536" y="35309"/>
                  <a:pt x="59346" y="33616"/>
                  <a:pt x="57485" y="32537"/>
                </a:cubicBezTo>
                <a:cubicBezTo>
                  <a:pt x="55625" y="31458"/>
                  <a:pt x="52127" y="30919"/>
                  <a:pt x="46993" y="30919"/>
                </a:cubicBezTo>
                <a:close/>
                <a:moveTo>
                  <a:pt x="0" y="0"/>
                </a:moveTo>
                <a:lnTo>
                  <a:pt x="35161" y="0"/>
                </a:lnTo>
                <a:cubicBezTo>
                  <a:pt x="57857" y="0"/>
                  <a:pt x="73205" y="1041"/>
                  <a:pt x="81205" y="3125"/>
                </a:cubicBezTo>
                <a:cubicBezTo>
                  <a:pt x="89204" y="5209"/>
                  <a:pt x="95288" y="8632"/>
                  <a:pt x="99455" y="13394"/>
                </a:cubicBezTo>
                <a:cubicBezTo>
                  <a:pt x="103622" y="18157"/>
                  <a:pt x="106226" y="23459"/>
                  <a:pt x="107268" y="29300"/>
                </a:cubicBezTo>
                <a:cubicBezTo>
                  <a:pt x="108310" y="35142"/>
                  <a:pt x="108831" y="46620"/>
                  <a:pt x="108831" y="63735"/>
                </a:cubicBezTo>
                <a:lnTo>
                  <a:pt x="108831" y="127024"/>
                </a:lnTo>
                <a:cubicBezTo>
                  <a:pt x="108831" y="143247"/>
                  <a:pt x="108068" y="154092"/>
                  <a:pt x="106543" y="159562"/>
                </a:cubicBezTo>
                <a:cubicBezTo>
                  <a:pt x="105017" y="165031"/>
                  <a:pt x="102357" y="169310"/>
                  <a:pt x="98562" y="172398"/>
                </a:cubicBezTo>
                <a:cubicBezTo>
                  <a:pt x="94767" y="175487"/>
                  <a:pt x="90079" y="177645"/>
                  <a:pt x="84498" y="178872"/>
                </a:cubicBezTo>
                <a:cubicBezTo>
                  <a:pt x="78917" y="180100"/>
                  <a:pt x="70508" y="180714"/>
                  <a:pt x="59271" y="180714"/>
                </a:cubicBezTo>
                <a:lnTo>
                  <a:pt x="0" y="1807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34" name="组合 33"/>
          <p:cNvGrpSpPr/>
          <p:nvPr/>
        </p:nvGrpSpPr>
        <p:grpSpPr>
          <a:xfrm>
            <a:off x="1239633" y="3465715"/>
            <a:ext cx="1627000" cy="866180"/>
            <a:chOff x="3776606" y="2004244"/>
            <a:chExt cx="2169333" cy="1154907"/>
          </a:xfrm>
        </p:grpSpPr>
        <p:sp>
          <p:nvSpPr>
            <p:cNvPr id="35" name="文本框 57"/>
            <p:cNvSpPr txBox="1"/>
            <p:nvPr/>
          </p:nvSpPr>
          <p:spPr>
            <a:xfrm>
              <a:off x="3776606" y="2004244"/>
              <a:ext cx="21693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36" name="文本框 58"/>
            <p:cNvSpPr txBox="1"/>
            <p:nvPr/>
          </p:nvSpPr>
          <p:spPr>
            <a:xfrm>
              <a:off x="3782527" y="2389709"/>
              <a:ext cx="201101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38392" y="3465715"/>
            <a:ext cx="1627000" cy="866180"/>
            <a:chOff x="3776606" y="2004244"/>
            <a:chExt cx="2169333" cy="1154907"/>
          </a:xfrm>
        </p:grpSpPr>
        <p:sp>
          <p:nvSpPr>
            <p:cNvPr id="38" name="文本框 60"/>
            <p:cNvSpPr txBox="1"/>
            <p:nvPr/>
          </p:nvSpPr>
          <p:spPr>
            <a:xfrm>
              <a:off x="3776606" y="2004244"/>
              <a:ext cx="21693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8707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39" name="文本框 61"/>
            <p:cNvSpPr txBox="1"/>
            <p:nvPr/>
          </p:nvSpPr>
          <p:spPr>
            <a:xfrm>
              <a:off x="3782527" y="2389709"/>
              <a:ext cx="201101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645156" y="3465715"/>
            <a:ext cx="1627000" cy="866180"/>
            <a:chOff x="3776606" y="2004244"/>
            <a:chExt cx="2169333" cy="1154907"/>
          </a:xfrm>
        </p:grpSpPr>
        <p:sp>
          <p:nvSpPr>
            <p:cNvPr id="41" name="文本框 63"/>
            <p:cNvSpPr txBox="1"/>
            <p:nvPr/>
          </p:nvSpPr>
          <p:spPr>
            <a:xfrm>
              <a:off x="3776606" y="2004244"/>
              <a:ext cx="21693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01ACB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42" name="文本框 64"/>
            <p:cNvSpPr txBox="1"/>
            <p:nvPr/>
          </p:nvSpPr>
          <p:spPr>
            <a:xfrm>
              <a:off x="3782527" y="2389709"/>
              <a:ext cx="201101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313292" y="3465715"/>
            <a:ext cx="1627000" cy="866180"/>
            <a:chOff x="3776606" y="2004244"/>
            <a:chExt cx="2169333" cy="1154907"/>
          </a:xfrm>
        </p:grpSpPr>
        <p:sp>
          <p:nvSpPr>
            <p:cNvPr id="44" name="文本框 66"/>
            <p:cNvSpPr txBox="1"/>
            <p:nvPr/>
          </p:nvSpPr>
          <p:spPr>
            <a:xfrm>
              <a:off x="3776606" y="2004244"/>
              <a:ext cx="21693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663A7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45" name="文本框 67"/>
            <p:cNvSpPr txBox="1"/>
            <p:nvPr/>
          </p:nvSpPr>
          <p:spPr>
            <a:xfrm>
              <a:off x="3782527" y="2389709"/>
              <a:ext cx="201101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9872" y="-40836"/>
            <a:ext cx="2304256" cy="779313"/>
            <a:chOff x="3419872" y="496293"/>
            <a:chExt cx="2304256" cy="779313"/>
          </a:xfrm>
        </p:grpSpPr>
        <p:sp>
          <p:nvSpPr>
            <p:cNvPr id="3" name="TextBox 26"/>
            <p:cNvSpPr txBox="1"/>
            <p:nvPr/>
          </p:nvSpPr>
          <p:spPr>
            <a:xfrm>
              <a:off x="3744391" y="496293"/>
              <a:ext cx="1620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EB851"/>
                  </a:solidFill>
                </a:rPr>
                <a:t>目标步骤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Target S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tep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aphicFrame>
        <p:nvGraphicFramePr>
          <p:cNvPr id="5" name="图表 4"/>
          <p:cNvGraphicFramePr/>
          <p:nvPr/>
        </p:nvGraphicFramePr>
        <p:xfrm>
          <a:off x="1282434" y="2380215"/>
          <a:ext cx="6639866" cy="202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640345" y="2312726"/>
            <a:ext cx="1223107" cy="740752"/>
            <a:chOff x="2187126" y="2835983"/>
            <a:chExt cx="1630809" cy="987668"/>
          </a:xfrm>
        </p:grpSpPr>
        <p:sp>
          <p:nvSpPr>
            <p:cNvPr id="7" name="文本框 6"/>
            <p:cNvSpPr txBox="1"/>
            <p:nvPr/>
          </p:nvSpPr>
          <p:spPr>
            <a:xfrm>
              <a:off x="2685347" y="2985676"/>
              <a:ext cx="1132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77845" y="3238876"/>
              <a:ext cx="1540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187126" y="2835983"/>
              <a:ext cx="6914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FFB85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1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14540" y="2561307"/>
            <a:ext cx="1204316" cy="721912"/>
            <a:chOff x="4286053" y="3167427"/>
            <a:chExt cx="1605755" cy="962550"/>
          </a:xfrm>
        </p:grpSpPr>
        <p:sp>
          <p:nvSpPr>
            <p:cNvPr id="11" name="文本框 10"/>
            <p:cNvSpPr txBox="1"/>
            <p:nvPr/>
          </p:nvSpPr>
          <p:spPr>
            <a:xfrm>
              <a:off x="4759220" y="3292000"/>
              <a:ext cx="1132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351718" y="3545201"/>
              <a:ext cx="15400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86053" y="3167427"/>
              <a:ext cx="6914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F17475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100" dirty="0">
                <a:solidFill>
                  <a:srgbClr val="F17475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6209" y="1953167"/>
            <a:ext cx="1221572" cy="740609"/>
            <a:chOff x="6354944" y="2356574"/>
            <a:chExt cx="1628763" cy="987479"/>
          </a:xfrm>
        </p:grpSpPr>
        <p:sp>
          <p:nvSpPr>
            <p:cNvPr id="15" name="文本框 14"/>
            <p:cNvSpPr txBox="1"/>
            <p:nvPr/>
          </p:nvSpPr>
          <p:spPr>
            <a:xfrm>
              <a:off x="6851119" y="2506077"/>
              <a:ext cx="1132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43617" y="2759277"/>
              <a:ext cx="15400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54944" y="2356574"/>
              <a:ext cx="6914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1B3C5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100" dirty="0">
                <a:solidFill>
                  <a:srgbClr val="01B3C5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82527" y="1564820"/>
            <a:ext cx="1190587" cy="718537"/>
            <a:chOff x="8643369" y="1838776"/>
            <a:chExt cx="1587449" cy="958048"/>
          </a:xfrm>
        </p:grpSpPr>
        <p:sp>
          <p:nvSpPr>
            <p:cNvPr id="19" name="文本框 18"/>
            <p:cNvSpPr txBox="1"/>
            <p:nvPr/>
          </p:nvSpPr>
          <p:spPr>
            <a:xfrm>
              <a:off x="9098230" y="1958849"/>
              <a:ext cx="1132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90728" y="2212049"/>
              <a:ext cx="1540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643369" y="1838776"/>
              <a:ext cx="6914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00AF92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100" dirty="0">
                <a:solidFill>
                  <a:srgbClr val="00AF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60088" y="2835746"/>
            <a:ext cx="996920" cy="1665252"/>
            <a:chOff x="2480118" y="3533344"/>
            <a:chExt cx="1329226" cy="2220336"/>
          </a:xfrm>
        </p:grpSpPr>
        <p:grpSp>
          <p:nvGrpSpPr>
            <p:cNvPr id="23" name="组合 22"/>
            <p:cNvGrpSpPr/>
            <p:nvPr/>
          </p:nvGrpSpPr>
          <p:grpSpPr>
            <a:xfrm>
              <a:off x="2480118" y="3533344"/>
              <a:ext cx="1329226" cy="2220336"/>
              <a:chOff x="2082059" y="3879212"/>
              <a:chExt cx="1769201" cy="2955267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082059" y="3879212"/>
                <a:ext cx="1769201" cy="2955267"/>
                <a:chOff x="2689225" y="862583"/>
                <a:chExt cx="2475810" cy="4135589"/>
              </a:xfrm>
            </p:grpSpPr>
            <p:sp>
              <p:nvSpPr>
                <p:cNvPr id="30" name="任意多边形 29"/>
                <p:cNvSpPr/>
                <p:nvPr/>
              </p:nvSpPr>
              <p:spPr>
                <a:xfrm rot="2700000">
                  <a:off x="2061146" y="1894283"/>
                  <a:ext cx="4135589" cy="2072189"/>
                </a:xfrm>
                <a:custGeom>
                  <a:avLst/>
                  <a:gdLst>
                    <a:gd name="connsiteX0" fmla="*/ 776171 w 2969868"/>
                    <a:gd name="connsiteY0" fmla="*/ 0 h 1494000"/>
                    <a:gd name="connsiteX1" fmla="*/ 2233868 w 2969868"/>
                    <a:gd name="connsiteY1" fmla="*/ 0 h 1494000"/>
                    <a:gd name="connsiteX2" fmla="*/ 2233867 w 2969868"/>
                    <a:gd name="connsiteY2" fmla="*/ 1494000 h 1494000"/>
                    <a:gd name="connsiteX3" fmla="*/ 0 w 2969868"/>
                    <a:gd name="connsiteY3" fmla="*/ 1494000 h 1494000"/>
                    <a:gd name="connsiteX4" fmla="*/ 0 w 2969868"/>
                    <a:gd name="connsiteY4" fmla="*/ 1461258 h 1494000"/>
                    <a:gd name="connsiteX5" fmla="*/ 776172 w 2969868"/>
                    <a:gd name="connsiteY5" fmla="*/ 1461258 h 149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868" h="1494000">
                      <a:moveTo>
                        <a:pt x="776171" y="0"/>
                      </a:moveTo>
                      <a:lnTo>
                        <a:pt x="2233868" y="0"/>
                      </a:lnTo>
                      <a:cubicBezTo>
                        <a:pt x="3232538" y="23721"/>
                        <a:pt x="3197712" y="1487845"/>
                        <a:pt x="2233867" y="1494000"/>
                      </a:cubicBezTo>
                      <a:lnTo>
                        <a:pt x="0" y="1494000"/>
                      </a:lnTo>
                      <a:lnTo>
                        <a:pt x="0" y="1461258"/>
                      </a:lnTo>
                      <a:lnTo>
                        <a:pt x="776172" y="1461258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ysClr val="window" lastClr="FFFFFF">
                        <a:lumMod val="65000"/>
                        <a:alpha val="16000"/>
                      </a:sysClr>
                    </a:gs>
                    <a:gs pos="0">
                      <a:sysClr val="windowText" lastClr="000000">
                        <a:alpha val="42000"/>
                      </a:sysClr>
                    </a:gs>
                    <a:gs pos="100000">
                      <a:sysClr val="window" lastClr="FFFFFF">
                        <a:lumMod val="95000"/>
                        <a:alpha val="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10160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2689225" y="1488620"/>
                  <a:ext cx="1791608" cy="179160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5875" cap="flat" cmpd="sng" algn="ctr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>
                  <a:outerShdw blurRad="101600" dist="50800" dir="2700000" algn="tl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2220838" y="4136819"/>
                <a:ext cx="1379861" cy="2309298"/>
                <a:chOff x="2689225" y="864027"/>
                <a:chExt cx="2508748" cy="4198576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 rot="2700000">
                  <a:off x="2062589" y="1927218"/>
                  <a:ext cx="4198576" cy="2072193"/>
                </a:xfrm>
                <a:custGeom>
                  <a:avLst/>
                  <a:gdLst>
                    <a:gd name="connsiteX0" fmla="*/ 776171 w 2969868"/>
                    <a:gd name="connsiteY0" fmla="*/ 0 h 1494000"/>
                    <a:gd name="connsiteX1" fmla="*/ 2233868 w 2969868"/>
                    <a:gd name="connsiteY1" fmla="*/ 0 h 1494000"/>
                    <a:gd name="connsiteX2" fmla="*/ 2233867 w 2969868"/>
                    <a:gd name="connsiteY2" fmla="*/ 1494000 h 1494000"/>
                    <a:gd name="connsiteX3" fmla="*/ 0 w 2969868"/>
                    <a:gd name="connsiteY3" fmla="*/ 1494000 h 1494000"/>
                    <a:gd name="connsiteX4" fmla="*/ 0 w 2969868"/>
                    <a:gd name="connsiteY4" fmla="*/ 1461258 h 1494000"/>
                    <a:gd name="connsiteX5" fmla="*/ 776172 w 2969868"/>
                    <a:gd name="connsiteY5" fmla="*/ 1461258 h 149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868" h="1494000">
                      <a:moveTo>
                        <a:pt x="776171" y="0"/>
                      </a:moveTo>
                      <a:lnTo>
                        <a:pt x="2233868" y="0"/>
                      </a:lnTo>
                      <a:cubicBezTo>
                        <a:pt x="3232538" y="23721"/>
                        <a:pt x="3197712" y="1487845"/>
                        <a:pt x="2233867" y="1494000"/>
                      </a:cubicBezTo>
                      <a:lnTo>
                        <a:pt x="0" y="1494000"/>
                      </a:lnTo>
                      <a:lnTo>
                        <a:pt x="0" y="1461258"/>
                      </a:lnTo>
                      <a:lnTo>
                        <a:pt x="776172" y="1461258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ysClr val="window" lastClr="FFFFFF">
                        <a:lumMod val="65000"/>
                        <a:alpha val="20000"/>
                      </a:sysClr>
                    </a:gs>
                    <a:gs pos="0">
                      <a:sysClr val="windowText" lastClr="000000">
                        <a:alpha val="32000"/>
                      </a:sysClr>
                    </a:gs>
                    <a:gs pos="100000">
                      <a:sysClr val="window" lastClr="FFFFFF">
                        <a:lumMod val="95000"/>
                        <a:alpha val="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7620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689225" y="1488621"/>
                  <a:ext cx="1791608" cy="179160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5875" cap="flat" cmpd="sng" algn="ctr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aphicFrame>
          <p:nvGraphicFramePr>
            <p:cNvPr id="24" name="图表 23"/>
            <p:cNvGraphicFramePr/>
            <p:nvPr/>
          </p:nvGraphicFramePr>
          <p:xfrm>
            <a:off x="2525754" y="3862090"/>
            <a:ext cx="857621" cy="9766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文本框 24"/>
            <p:cNvSpPr txBox="1"/>
            <p:nvPr/>
          </p:nvSpPr>
          <p:spPr>
            <a:xfrm>
              <a:off x="2639755" y="4193176"/>
              <a:ext cx="61815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rgbClr val="FFB850"/>
                  </a:solidFill>
                  <a:latin typeface="Impact" panose="020B0806030902050204" pitchFamily="34" charset="0"/>
                </a:rPr>
                <a:t>40</a:t>
              </a:r>
              <a:r>
                <a:rPr lang="en-US" altLang="zh-CN" sz="790" dirty="0">
                  <a:solidFill>
                    <a:srgbClr val="FFB850"/>
                  </a:solidFill>
                  <a:latin typeface="Impact" panose="020B0806030902050204" pitchFamily="34" charset="0"/>
                </a:rPr>
                <a:t>%</a:t>
              </a:r>
              <a:endParaRPr lang="zh-CN" altLang="en-US" sz="105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39312" y="3075445"/>
            <a:ext cx="996920" cy="1665252"/>
            <a:chOff x="4585749" y="3852943"/>
            <a:chExt cx="1329226" cy="2220336"/>
          </a:xfrm>
        </p:grpSpPr>
        <p:grpSp>
          <p:nvGrpSpPr>
            <p:cNvPr id="33" name="组合 32"/>
            <p:cNvGrpSpPr/>
            <p:nvPr/>
          </p:nvGrpSpPr>
          <p:grpSpPr>
            <a:xfrm>
              <a:off x="4585749" y="3852943"/>
              <a:ext cx="1329226" cy="2220336"/>
              <a:chOff x="2082059" y="3879212"/>
              <a:chExt cx="1769201" cy="2955267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2082059" y="3879212"/>
                <a:ext cx="1769201" cy="2955267"/>
                <a:chOff x="2689225" y="862583"/>
                <a:chExt cx="2475810" cy="4135589"/>
              </a:xfrm>
            </p:grpSpPr>
            <p:sp>
              <p:nvSpPr>
                <p:cNvPr id="40" name="任意多边形 39"/>
                <p:cNvSpPr/>
                <p:nvPr/>
              </p:nvSpPr>
              <p:spPr>
                <a:xfrm rot="2700000">
                  <a:off x="2061146" y="1894283"/>
                  <a:ext cx="4135589" cy="2072189"/>
                </a:xfrm>
                <a:custGeom>
                  <a:avLst/>
                  <a:gdLst>
                    <a:gd name="connsiteX0" fmla="*/ 776171 w 2969868"/>
                    <a:gd name="connsiteY0" fmla="*/ 0 h 1494000"/>
                    <a:gd name="connsiteX1" fmla="*/ 2233868 w 2969868"/>
                    <a:gd name="connsiteY1" fmla="*/ 0 h 1494000"/>
                    <a:gd name="connsiteX2" fmla="*/ 2233867 w 2969868"/>
                    <a:gd name="connsiteY2" fmla="*/ 1494000 h 1494000"/>
                    <a:gd name="connsiteX3" fmla="*/ 0 w 2969868"/>
                    <a:gd name="connsiteY3" fmla="*/ 1494000 h 1494000"/>
                    <a:gd name="connsiteX4" fmla="*/ 0 w 2969868"/>
                    <a:gd name="connsiteY4" fmla="*/ 1461258 h 1494000"/>
                    <a:gd name="connsiteX5" fmla="*/ 776172 w 2969868"/>
                    <a:gd name="connsiteY5" fmla="*/ 1461258 h 149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868" h="1494000">
                      <a:moveTo>
                        <a:pt x="776171" y="0"/>
                      </a:moveTo>
                      <a:lnTo>
                        <a:pt x="2233868" y="0"/>
                      </a:lnTo>
                      <a:cubicBezTo>
                        <a:pt x="3232538" y="23721"/>
                        <a:pt x="3197712" y="1487845"/>
                        <a:pt x="2233867" y="1494000"/>
                      </a:cubicBezTo>
                      <a:lnTo>
                        <a:pt x="0" y="1494000"/>
                      </a:lnTo>
                      <a:lnTo>
                        <a:pt x="0" y="1461258"/>
                      </a:lnTo>
                      <a:lnTo>
                        <a:pt x="776172" y="1461258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ysClr val="window" lastClr="FFFFFF">
                        <a:lumMod val="65000"/>
                        <a:alpha val="16000"/>
                      </a:sysClr>
                    </a:gs>
                    <a:gs pos="0">
                      <a:sysClr val="windowText" lastClr="000000">
                        <a:alpha val="42000"/>
                      </a:sysClr>
                    </a:gs>
                    <a:gs pos="100000">
                      <a:sysClr val="window" lastClr="FFFFFF">
                        <a:lumMod val="95000"/>
                        <a:alpha val="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10160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2689225" y="1488620"/>
                  <a:ext cx="1791608" cy="179160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5875" cap="flat" cmpd="sng" algn="ctr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>
                  <a:outerShdw blurRad="101600" dist="50800" dir="2700000" algn="tl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2220838" y="4136819"/>
                <a:ext cx="1379861" cy="2309298"/>
                <a:chOff x="2689225" y="864027"/>
                <a:chExt cx="2508748" cy="4198576"/>
              </a:xfrm>
            </p:grpSpPr>
            <p:sp>
              <p:nvSpPr>
                <p:cNvPr id="38" name="任意多边形 37"/>
                <p:cNvSpPr/>
                <p:nvPr/>
              </p:nvSpPr>
              <p:spPr>
                <a:xfrm rot="2700000">
                  <a:off x="2062589" y="1927218"/>
                  <a:ext cx="4198576" cy="2072193"/>
                </a:xfrm>
                <a:custGeom>
                  <a:avLst/>
                  <a:gdLst>
                    <a:gd name="connsiteX0" fmla="*/ 776171 w 2969868"/>
                    <a:gd name="connsiteY0" fmla="*/ 0 h 1494000"/>
                    <a:gd name="connsiteX1" fmla="*/ 2233868 w 2969868"/>
                    <a:gd name="connsiteY1" fmla="*/ 0 h 1494000"/>
                    <a:gd name="connsiteX2" fmla="*/ 2233867 w 2969868"/>
                    <a:gd name="connsiteY2" fmla="*/ 1494000 h 1494000"/>
                    <a:gd name="connsiteX3" fmla="*/ 0 w 2969868"/>
                    <a:gd name="connsiteY3" fmla="*/ 1494000 h 1494000"/>
                    <a:gd name="connsiteX4" fmla="*/ 0 w 2969868"/>
                    <a:gd name="connsiteY4" fmla="*/ 1461258 h 1494000"/>
                    <a:gd name="connsiteX5" fmla="*/ 776172 w 2969868"/>
                    <a:gd name="connsiteY5" fmla="*/ 1461258 h 149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868" h="1494000">
                      <a:moveTo>
                        <a:pt x="776171" y="0"/>
                      </a:moveTo>
                      <a:lnTo>
                        <a:pt x="2233868" y="0"/>
                      </a:lnTo>
                      <a:cubicBezTo>
                        <a:pt x="3232538" y="23721"/>
                        <a:pt x="3197712" y="1487845"/>
                        <a:pt x="2233867" y="1494000"/>
                      </a:cubicBezTo>
                      <a:lnTo>
                        <a:pt x="0" y="1494000"/>
                      </a:lnTo>
                      <a:lnTo>
                        <a:pt x="0" y="1461258"/>
                      </a:lnTo>
                      <a:lnTo>
                        <a:pt x="776172" y="1461258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ysClr val="window" lastClr="FFFFFF">
                        <a:lumMod val="65000"/>
                        <a:alpha val="20000"/>
                      </a:sysClr>
                    </a:gs>
                    <a:gs pos="0">
                      <a:sysClr val="windowText" lastClr="000000">
                        <a:alpha val="32000"/>
                      </a:sysClr>
                    </a:gs>
                    <a:gs pos="100000">
                      <a:sysClr val="window" lastClr="FFFFFF">
                        <a:lumMod val="95000"/>
                        <a:alpha val="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7620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2689225" y="1488621"/>
                  <a:ext cx="1791608" cy="179160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5875" cap="flat" cmpd="sng" algn="ctr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aphicFrame>
          <p:nvGraphicFramePr>
            <p:cNvPr id="34" name="图表 33"/>
            <p:cNvGraphicFramePr/>
            <p:nvPr/>
          </p:nvGraphicFramePr>
          <p:xfrm>
            <a:off x="4632234" y="4181689"/>
            <a:ext cx="857621" cy="9766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5" name="文本框 34"/>
            <p:cNvSpPr txBox="1"/>
            <p:nvPr/>
          </p:nvSpPr>
          <p:spPr>
            <a:xfrm>
              <a:off x="4748476" y="4507890"/>
              <a:ext cx="61815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rgbClr val="F17475"/>
                  </a:solidFill>
                  <a:latin typeface="Impact" panose="020B0806030902050204" pitchFamily="34" charset="0"/>
                </a:rPr>
                <a:t>20</a:t>
              </a:r>
              <a:r>
                <a:rPr lang="en-US" altLang="zh-CN" sz="790" dirty="0">
                  <a:solidFill>
                    <a:srgbClr val="F17475"/>
                  </a:solidFill>
                  <a:latin typeface="Impact" panose="020B0806030902050204" pitchFamily="34" charset="0"/>
                </a:rPr>
                <a:t>%</a:t>
              </a:r>
              <a:endParaRPr lang="zh-CN" altLang="en-US" sz="1050" dirty="0">
                <a:solidFill>
                  <a:srgbClr val="F17475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30257" y="2442923"/>
            <a:ext cx="996920" cy="1665252"/>
            <a:chOff x="6707009" y="3009581"/>
            <a:chExt cx="1329226" cy="2220336"/>
          </a:xfrm>
        </p:grpSpPr>
        <p:grpSp>
          <p:nvGrpSpPr>
            <p:cNvPr id="43" name="组合 42"/>
            <p:cNvGrpSpPr/>
            <p:nvPr/>
          </p:nvGrpSpPr>
          <p:grpSpPr>
            <a:xfrm>
              <a:off x="6707009" y="3009581"/>
              <a:ext cx="1329226" cy="2220336"/>
              <a:chOff x="2082059" y="3879212"/>
              <a:chExt cx="1769201" cy="2955267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2082059" y="3879212"/>
                <a:ext cx="1769201" cy="2955267"/>
                <a:chOff x="2689225" y="862583"/>
                <a:chExt cx="2475810" cy="4135589"/>
              </a:xfrm>
            </p:grpSpPr>
            <p:sp>
              <p:nvSpPr>
                <p:cNvPr id="50" name="任意多边形 49"/>
                <p:cNvSpPr/>
                <p:nvPr/>
              </p:nvSpPr>
              <p:spPr>
                <a:xfrm rot="2700000">
                  <a:off x="2061146" y="1894283"/>
                  <a:ext cx="4135589" cy="2072189"/>
                </a:xfrm>
                <a:custGeom>
                  <a:avLst/>
                  <a:gdLst>
                    <a:gd name="connsiteX0" fmla="*/ 776171 w 2969868"/>
                    <a:gd name="connsiteY0" fmla="*/ 0 h 1494000"/>
                    <a:gd name="connsiteX1" fmla="*/ 2233868 w 2969868"/>
                    <a:gd name="connsiteY1" fmla="*/ 0 h 1494000"/>
                    <a:gd name="connsiteX2" fmla="*/ 2233867 w 2969868"/>
                    <a:gd name="connsiteY2" fmla="*/ 1494000 h 1494000"/>
                    <a:gd name="connsiteX3" fmla="*/ 0 w 2969868"/>
                    <a:gd name="connsiteY3" fmla="*/ 1494000 h 1494000"/>
                    <a:gd name="connsiteX4" fmla="*/ 0 w 2969868"/>
                    <a:gd name="connsiteY4" fmla="*/ 1461258 h 1494000"/>
                    <a:gd name="connsiteX5" fmla="*/ 776172 w 2969868"/>
                    <a:gd name="connsiteY5" fmla="*/ 1461258 h 149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868" h="1494000">
                      <a:moveTo>
                        <a:pt x="776171" y="0"/>
                      </a:moveTo>
                      <a:lnTo>
                        <a:pt x="2233868" y="0"/>
                      </a:lnTo>
                      <a:cubicBezTo>
                        <a:pt x="3232538" y="23721"/>
                        <a:pt x="3197712" y="1487845"/>
                        <a:pt x="2233867" y="1494000"/>
                      </a:cubicBezTo>
                      <a:lnTo>
                        <a:pt x="0" y="1494000"/>
                      </a:lnTo>
                      <a:lnTo>
                        <a:pt x="0" y="1461258"/>
                      </a:lnTo>
                      <a:lnTo>
                        <a:pt x="776172" y="1461258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ysClr val="window" lastClr="FFFFFF">
                        <a:lumMod val="65000"/>
                        <a:alpha val="16000"/>
                      </a:sysClr>
                    </a:gs>
                    <a:gs pos="0">
                      <a:sysClr val="windowText" lastClr="000000">
                        <a:alpha val="42000"/>
                      </a:sysClr>
                    </a:gs>
                    <a:gs pos="100000">
                      <a:sysClr val="window" lastClr="FFFFFF">
                        <a:lumMod val="95000"/>
                        <a:alpha val="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10160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2689225" y="1488620"/>
                  <a:ext cx="1791608" cy="179160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5875" cap="flat" cmpd="sng" algn="ctr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>
                  <a:outerShdw blurRad="101600" dist="50800" dir="2700000" algn="tl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2220838" y="4136819"/>
                <a:ext cx="1379861" cy="2309298"/>
                <a:chOff x="2689225" y="864027"/>
                <a:chExt cx="2508748" cy="4198576"/>
              </a:xfrm>
            </p:grpSpPr>
            <p:sp>
              <p:nvSpPr>
                <p:cNvPr id="48" name="任意多边形 47"/>
                <p:cNvSpPr/>
                <p:nvPr/>
              </p:nvSpPr>
              <p:spPr>
                <a:xfrm rot="2700000">
                  <a:off x="2062589" y="1927218"/>
                  <a:ext cx="4198576" cy="2072193"/>
                </a:xfrm>
                <a:custGeom>
                  <a:avLst/>
                  <a:gdLst>
                    <a:gd name="connsiteX0" fmla="*/ 776171 w 2969868"/>
                    <a:gd name="connsiteY0" fmla="*/ 0 h 1494000"/>
                    <a:gd name="connsiteX1" fmla="*/ 2233868 w 2969868"/>
                    <a:gd name="connsiteY1" fmla="*/ 0 h 1494000"/>
                    <a:gd name="connsiteX2" fmla="*/ 2233867 w 2969868"/>
                    <a:gd name="connsiteY2" fmla="*/ 1494000 h 1494000"/>
                    <a:gd name="connsiteX3" fmla="*/ 0 w 2969868"/>
                    <a:gd name="connsiteY3" fmla="*/ 1494000 h 1494000"/>
                    <a:gd name="connsiteX4" fmla="*/ 0 w 2969868"/>
                    <a:gd name="connsiteY4" fmla="*/ 1461258 h 1494000"/>
                    <a:gd name="connsiteX5" fmla="*/ 776172 w 2969868"/>
                    <a:gd name="connsiteY5" fmla="*/ 1461258 h 149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868" h="1494000">
                      <a:moveTo>
                        <a:pt x="776171" y="0"/>
                      </a:moveTo>
                      <a:lnTo>
                        <a:pt x="2233868" y="0"/>
                      </a:lnTo>
                      <a:cubicBezTo>
                        <a:pt x="3232538" y="23721"/>
                        <a:pt x="3197712" y="1487845"/>
                        <a:pt x="2233867" y="1494000"/>
                      </a:cubicBezTo>
                      <a:lnTo>
                        <a:pt x="0" y="1494000"/>
                      </a:lnTo>
                      <a:lnTo>
                        <a:pt x="0" y="1461258"/>
                      </a:lnTo>
                      <a:lnTo>
                        <a:pt x="776172" y="1461258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ysClr val="window" lastClr="FFFFFF">
                        <a:lumMod val="65000"/>
                        <a:alpha val="20000"/>
                      </a:sysClr>
                    </a:gs>
                    <a:gs pos="0">
                      <a:sysClr val="windowText" lastClr="000000">
                        <a:alpha val="32000"/>
                      </a:sysClr>
                    </a:gs>
                    <a:gs pos="100000">
                      <a:sysClr val="window" lastClr="FFFFFF">
                        <a:lumMod val="95000"/>
                        <a:alpha val="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7620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2689225" y="1488621"/>
                  <a:ext cx="1791608" cy="179160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5875" cap="flat" cmpd="sng" algn="ctr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aphicFrame>
          <p:nvGraphicFramePr>
            <p:cNvPr id="44" name="图表 43"/>
            <p:cNvGraphicFramePr/>
            <p:nvPr/>
          </p:nvGraphicFramePr>
          <p:xfrm>
            <a:off x="6752645" y="3338327"/>
            <a:ext cx="857621" cy="9766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5" name="文本框 44"/>
            <p:cNvSpPr txBox="1"/>
            <p:nvPr/>
          </p:nvSpPr>
          <p:spPr>
            <a:xfrm>
              <a:off x="6878876" y="3669572"/>
              <a:ext cx="61815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rgbClr val="01B3C5"/>
                  </a:solidFill>
                  <a:latin typeface="Impact" panose="020B0806030902050204" pitchFamily="34" charset="0"/>
                </a:rPr>
                <a:t>60</a:t>
              </a:r>
              <a:r>
                <a:rPr lang="en-US" altLang="zh-CN" sz="790" dirty="0">
                  <a:solidFill>
                    <a:srgbClr val="01B3C5"/>
                  </a:solidFill>
                  <a:latin typeface="Impact" panose="020B0806030902050204" pitchFamily="34" charset="0"/>
                </a:rPr>
                <a:t>%</a:t>
              </a:r>
              <a:endParaRPr lang="zh-CN" altLang="en-US" sz="1050" dirty="0">
                <a:solidFill>
                  <a:srgbClr val="01B3C5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45265" y="2051518"/>
            <a:ext cx="996920" cy="1665252"/>
            <a:chOff x="8860353" y="2487707"/>
            <a:chExt cx="1329226" cy="2220336"/>
          </a:xfrm>
        </p:grpSpPr>
        <p:grpSp>
          <p:nvGrpSpPr>
            <p:cNvPr id="53" name="组合 52"/>
            <p:cNvGrpSpPr/>
            <p:nvPr/>
          </p:nvGrpSpPr>
          <p:grpSpPr>
            <a:xfrm>
              <a:off x="8860353" y="2487707"/>
              <a:ext cx="1329226" cy="2220336"/>
              <a:chOff x="2082059" y="3879212"/>
              <a:chExt cx="1769201" cy="2955267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2082059" y="3879212"/>
                <a:ext cx="1769201" cy="2955267"/>
                <a:chOff x="2689225" y="862583"/>
                <a:chExt cx="2475810" cy="4135589"/>
              </a:xfrm>
            </p:grpSpPr>
            <p:sp>
              <p:nvSpPr>
                <p:cNvPr id="60" name="任意多边形 59"/>
                <p:cNvSpPr/>
                <p:nvPr/>
              </p:nvSpPr>
              <p:spPr>
                <a:xfrm rot="2700000">
                  <a:off x="2061146" y="1894283"/>
                  <a:ext cx="4135589" cy="2072189"/>
                </a:xfrm>
                <a:custGeom>
                  <a:avLst/>
                  <a:gdLst>
                    <a:gd name="connsiteX0" fmla="*/ 776171 w 2969868"/>
                    <a:gd name="connsiteY0" fmla="*/ 0 h 1494000"/>
                    <a:gd name="connsiteX1" fmla="*/ 2233868 w 2969868"/>
                    <a:gd name="connsiteY1" fmla="*/ 0 h 1494000"/>
                    <a:gd name="connsiteX2" fmla="*/ 2233867 w 2969868"/>
                    <a:gd name="connsiteY2" fmla="*/ 1494000 h 1494000"/>
                    <a:gd name="connsiteX3" fmla="*/ 0 w 2969868"/>
                    <a:gd name="connsiteY3" fmla="*/ 1494000 h 1494000"/>
                    <a:gd name="connsiteX4" fmla="*/ 0 w 2969868"/>
                    <a:gd name="connsiteY4" fmla="*/ 1461258 h 1494000"/>
                    <a:gd name="connsiteX5" fmla="*/ 776172 w 2969868"/>
                    <a:gd name="connsiteY5" fmla="*/ 1461258 h 149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868" h="1494000">
                      <a:moveTo>
                        <a:pt x="776171" y="0"/>
                      </a:moveTo>
                      <a:lnTo>
                        <a:pt x="2233868" y="0"/>
                      </a:lnTo>
                      <a:cubicBezTo>
                        <a:pt x="3232538" y="23721"/>
                        <a:pt x="3197712" y="1487845"/>
                        <a:pt x="2233867" y="1494000"/>
                      </a:cubicBezTo>
                      <a:lnTo>
                        <a:pt x="0" y="1494000"/>
                      </a:lnTo>
                      <a:lnTo>
                        <a:pt x="0" y="1461258"/>
                      </a:lnTo>
                      <a:lnTo>
                        <a:pt x="776172" y="1461258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ysClr val="window" lastClr="FFFFFF">
                        <a:lumMod val="65000"/>
                        <a:alpha val="16000"/>
                      </a:sysClr>
                    </a:gs>
                    <a:gs pos="0">
                      <a:sysClr val="windowText" lastClr="000000">
                        <a:alpha val="42000"/>
                      </a:sysClr>
                    </a:gs>
                    <a:gs pos="100000">
                      <a:sysClr val="window" lastClr="FFFFFF">
                        <a:lumMod val="95000"/>
                        <a:alpha val="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10160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689225" y="1488620"/>
                  <a:ext cx="1791608" cy="179160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5875" cap="flat" cmpd="sng" algn="ctr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>
                  <a:outerShdw blurRad="101600" dist="50800" dir="2700000" algn="tl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2220838" y="4136819"/>
                <a:ext cx="1379861" cy="2309298"/>
                <a:chOff x="2689225" y="864027"/>
                <a:chExt cx="2508748" cy="4198576"/>
              </a:xfrm>
            </p:grpSpPr>
            <p:sp>
              <p:nvSpPr>
                <p:cNvPr id="58" name="任意多边形 57"/>
                <p:cNvSpPr/>
                <p:nvPr/>
              </p:nvSpPr>
              <p:spPr>
                <a:xfrm rot="2700000">
                  <a:off x="2062589" y="1927218"/>
                  <a:ext cx="4198576" cy="2072193"/>
                </a:xfrm>
                <a:custGeom>
                  <a:avLst/>
                  <a:gdLst>
                    <a:gd name="connsiteX0" fmla="*/ 776171 w 2969868"/>
                    <a:gd name="connsiteY0" fmla="*/ 0 h 1494000"/>
                    <a:gd name="connsiteX1" fmla="*/ 2233868 w 2969868"/>
                    <a:gd name="connsiteY1" fmla="*/ 0 h 1494000"/>
                    <a:gd name="connsiteX2" fmla="*/ 2233867 w 2969868"/>
                    <a:gd name="connsiteY2" fmla="*/ 1494000 h 1494000"/>
                    <a:gd name="connsiteX3" fmla="*/ 0 w 2969868"/>
                    <a:gd name="connsiteY3" fmla="*/ 1494000 h 1494000"/>
                    <a:gd name="connsiteX4" fmla="*/ 0 w 2969868"/>
                    <a:gd name="connsiteY4" fmla="*/ 1461258 h 1494000"/>
                    <a:gd name="connsiteX5" fmla="*/ 776172 w 2969868"/>
                    <a:gd name="connsiteY5" fmla="*/ 1461258 h 149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868" h="1494000">
                      <a:moveTo>
                        <a:pt x="776171" y="0"/>
                      </a:moveTo>
                      <a:lnTo>
                        <a:pt x="2233868" y="0"/>
                      </a:lnTo>
                      <a:cubicBezTo>
                        <a:pt x="3232538" y="23721"/>
                        <a:pt x="3197712" y="1487845"/>
                        <a:pt x="2233867" y="1494000"/>
                      </a:cubicBezTo>
                      <a:lnTo>
                        <a:pt x="0" y="1494000"/>
                      </a:lnTo>
                      <a:lnTo>
                        <a:pt x="0" y="1461258"/>
                      </a:lnTo>
                      <a:lnTo>
                        <a:pt x="776172" y="1461258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ysClr val="window" lastClr="FFFFFF">
                        <a:lumMod val="65000"/>
                        <a:alpha val="20000"/>
                      </a:sysClr>
                    </a:gs>
                    <a:gs pos="0">
                      <a:sysClr val="windowText" lastClr="000000">
                        <a:alpha val="32000"/>
                      </a:sysClr>
                    </a:gs>
                    <a:gs pos="100000">
                      <a:sysClr val="window" lastClr="FFFFFF">
                        <a:lumMod val="95000"/>
                        <a:alpha val="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7620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689225" y="1488621"/>
                  <a:ext cx="1791608" cy="179160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5875" cap="flat" cmpd="sng" algn="ctr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aphicFrame>
          <p:nvGraphicFramePr>
            <p:cNvPr id="54" name="图表 53"/>
            <p:cNvGraphicFramePr/>
            <p:nvPr/>
          </p:nvGraphicFramePr>
          <p:xfrm>
            <a:off x="8912486" y="2822206"/>
            <a:ext cx="857621" cy="9766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5" name="文本框 54"/>
            <p:cNvSpPr txBox="1"/>
            <p:nvPr/>
          </p:nvSpPr>
          <p:spPr>
            <a:xfrm>
              <a:off x="9025724" y="3150872"/>
              <a:ext cx="61815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rgbClr val="00AF92"/>
                  </a:solidFill>
                  <a:latin typeface="Impact" panose="020B0806030902050204" pitchFamily="34" charset="0"/>
                </a:rPr>
                <a:t>80</a:t>
              </a:r>
              <a:r>
                <a:rPr lang="en-US" altLang="zh-CN" sz="790" dirty="0">
                  <a:solidFill>
                    <a:srgbClr val="00AF92"/>
                  </a:solidFill>
                  <a:latin typeface="Impact" panose="020B0806030902050204" pitchFamily="34" charset="0"/>
                </a:rPr>
                <a:t>%</a:t>
              </a:r>
              <a:endParaRPr lang="zh-CN" altLang="en-US" sz="1050" dirty="0">
                <a:solidFill>
                  <a:srgbClr val="00AF9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2" name="任意多边形 61"/>
          <p:cNvSpPr/>
          <p:nvPr/>
        </p:nvSpPr>
        <p:spPr>
          <a:xfrm rot="5400000">
            <a:off x="2975288" y="-583803"/>
            <a:ext cx="3405650" cy="6894043"/>
          </a:xfrm>
          <a:custGeom>
            <a:avLst/>
            <a:gdLst>
              <a:gd name="connsiteX0" fmla="*/ 0 w 4678460"/>
              <a:gd name="connsiteY0" fmla="*/ 9319498 h 9470586"/>
              <a:gd name="connsiteX1" fmla="*/ 268389 w 4678460"/>
              <a:gd name="connsiteY1" fmla="*/ 9168411 h 9470586"/>
              <a:gd name="connsiteX2" fmla="*/ 268389 w 4678460"/>
              <a:gd name="connsiteY2" fmla="*/ 9249202 h 9470586"/>
              <a:gd name="connsiteX3" fmla="*/ 4452271 w 4678460"/>
              <a:gd name="connsiteY3" fmla="*/ 9249202 h 9470586"/>
              <a:gd name="connsiteX4" fmla="*/ 4452271 w 4678460"/>
              <a:gd name="connsiteY4" fmla="*/ 268389 h 9470586"/>
              <a:gd name="connsiteX5" fmla="*/ 4376285 w 4678460"/>
              <a:gd name="connsiteY5" fmla="*/ 268389 h 9470586"/>
              <a:gd name="connsiteX6" fmla="*/ 4527373 w 4678460"/>
              <a:gd name="connsiteY6" fmla="*/ 0 h 9470586"/>
              <a:gd name="connsiteX7" fmla="*/ 4678460 w 4678460"/>
              <a:gd name="connsiteY7" fmla="*/ 268389 h 9470586"/>
              <a:gd name="connsiteX8" fmla="*/ 4599417 w 4678460"/>
              <a:gd name="connsiteY8" fmla="*/ 268389 h 9470586"/>
              <a:gd name="connsiteX9" fmla="*/ 4599417 w 4678460"/>
              <a:gd name="connsiteY9" fmla="*/ 9390717 h 9470586"/>
              <a:gd name="connsiteX10" fmla="*/ 268389 w 4678460"/>
              <a:gd name="connsiteY10" fmla="*/ 9390717 h 9470586"/>
              <a:gd name="connsiteX11" fmla="*/ 268389 w 4678460"/>
              <a:gd name="connsiteY11" fmla="*/ 9470586 h 947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8460" h="9470586">
                <a:moveTo>
                  <a:pt x="0" y="9319498"/>
                </a:moveTo>
                <a:lnTo>
                  <a:pt x="268389" y="9168411"/>
                </a:lnTo>
                <a:lnTo>
                  <a:pt x="268389" y="9249202"/>
                </a:lnTo>
                <a:lnTo>
                  <a:pt x="4452271" y="9249202"/>
                </a:lnTo>
                <a:lnTo>
                  <a:pt x="4452271" y="268389"/>
                </a:lnTo>
                <a:lnTo>
                  <a:pt x="4376285" y="268389"/>
                </a:lnTo>
                <a:lnTo>
                  <a:pt x="4527373" y="0"/>
                </a:lnTo>
                <a:lnTo>
                  <a:pt x="4678460" y="268389"/>
                </a:lnTo>
                <a:lnTo>
                  <a:pt x="4599417" y="268389"/>
                </a:lnTo>
                <a:lnTo>
                  <a:pt x="4599417" y="9390717"/>
                </a:lnTo>
                <a:lnTo>
                  <a:pt x="268389" y="9390717"/>
                </a:lnTo>
                <a:lnTo>
                  <a:pt x="268389" y="9470586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8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0" dur="1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0" dur="1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2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6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6" dur="10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0" dur="1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2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557891" y="631764"/>
            <a:ext cx="4028218" cy="4028218"/>
          </a:xfrm>
          <a:prstGeom prst="ellipse">
            <a:avLst/>
          </a:prstGeom>
          <a:noFill/>
          <a:ln w="952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807804" y="881677"/>
            <a:ext cx="3528392" cy="352839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3066251" y="2139642"/>
            <a:ext cx="341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</a:rPr>
              <a:t>感谢您的聆听！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7763" y="2828364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Thank you for listening!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99792" y="1750778"/>
            <a:ext cx="1397036" cy="1397036"/>
            <a:chOff x="2627784" y="1894794"/>
            <a:chExt cx="1397036" cy="1397036"/>
          </a:xfrm>
        </p:grpSpPr>
        <p:sp>
          <p:nvSpPr>
            <p:cNvPr id="5" name="椭圆 4"/>
            <p:cNvSpPr/>
            <p:nvPr/>
          </p:nvSpPr>
          <p:spPr>
            <a:xfrm>
              <a:off x="2627784" y="1894794"/>
              <a:ext cx="1397036" cy="1397036"/>
            </a:xfrm>
            <a:prstGeom prst="ellipse">
              <a:avLst/>
            </a:prstGeom>
            <a:solidFill>
              <a:srgbClr val="E8707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6" name="椭圆 5"/>
            <p:cNvSpPr/>
            <p:nvPr/>
          </p:nvSpPr>
          <p:spPr>
            <a:xfrm>
              <a:off x="2802826" y="2069836"/>
              <a:ext cx="1046951" cy="1046951"/>
            </a:xfrm>
            <a:prstGeom prst="ellipse">
              <a:avLst/>
            </a:pr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2962460" y="2309090"/>
              <a:ext cx="648840" cy="546106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8" name="TextBox 6"/>
          <p:cNvSpPr txBox="1"/>
          <p:nvPr/>
        </p:nvSpPr>
        <p:spPr>
          <a:xfrm>
            <a:off x="4355976" y="196606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z="3600" dirty="0">
                <a:solidFill>
                  <a:srgbClr val="E87071"/>
                </a:solidFill>
              </a:rPr>
              <a:t>关于我</a:t>
            </a:r>
          </a:p>
        </p:txBody>
      </p:sp>
      <p:sp>
        <p:nvSpPr>
          <p:cNvPr id="9" name="矩形 8"/>
          <p:cNvSpPr/>
          <p:nvPr/>
        </p:nvSpPr>
        <p:spPr>
          <a:xfrm>
            <a:off x="4355976" y="253362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rPr>
              <a:t>ABOUT ME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48074" y="387984"/>
            <a:ext cx="4271998" cy="4271998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55359" y="543928"/>
            <a:ext cx="1397036" cy="1397036"/>
            <a:chOff x="662324" y="543928"/>
            <a:chExt cx="1397036" cy="1397036"/>
          </a:xfrm>
        </p:grpSpPr>
        <p:sp>
          <p:nvSpPr>
            <p:cNvPr id="6" name="椭圆 5"/>
            <p:cNvSpPr/>
            <p:nvPr/>
          </p:nvSpPr>
          <p:spPr>
            <a:xfrm>
              <a:off x="662324" y="543928"/>
              <a:ext cx="1397036" cy="1397036"/>
            </a:xfrm>
            <a:prstGeom prst="ellipse">
              <a:avLst/>
            </a:prstGeom>
            <a:solidFill>
              <a:srgbClr val="E8707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椭圆 6"/>
            <p:cNvSpPr/>
            <p:nvPr/>
          </p:nvSpPr>
          <p:spPr>
            <a:xfrm>
              <a:off x="837366" y="718970"/>
              <a:ext cx="1046951" cy="1046951"/>
            </a:xfrm>
            <a:prstGeom prst="ellipse">
              <a:avLst/>
            </a:pr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997000" y="958224"/>
              <a:ext cx="648840" cy="546106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E72917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9" name="Picture 6" descr="D:\头像\mudongge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727331" y="902795"/>
            <a:ext cx="2173011" cy="2173011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0" name="组合 9"/>
          <p:cNvGrpSpPr/>
          <p:nvPr/>
        </p:nvGrpSpPr>
        <p:grpSpPr>
          <a:xfrm>
            <a:off x="1956021" y="1322638"/>
            <a:ext cx="2709014" cy="2681920"/>
            <a:chOff x="1956021" y="1322638"/>
            <a:chExt cx="2709014" cy="2681920"/>
          </a:xfrm>
        </p:grpSpPr>
        <p:sp>
          <p:nvSpPr>
            <p:cNvPr id="11" name="TextBox 22"/>
            <p:cNvSpPr txBox="1"/>
            <p:nvPr/>
          </p:nvSpPr>
          <p:spPr>
            <a:xfrm>
              <a:off x="1956021" y="1645470"/>
              <a:ext cx="24929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60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3600" dirty="0" smtClean="0">
                  <a:solidFill>
                    <a:srgbClr val="E87071"/>
                  </a:solidFill>
                </a:rPr>
                <a:t>应聘者</a:t>
              </a:r>
              <a:endParaRPr lang="zh-CN" altLang="en-US" sz="3600" dirty="0">
                <a:solidFill>
                  <a:srgbClr val="E87071"/>
                </a:solidFill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2000739" y="2283718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年龄：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</a:rPr>
                <a:t>30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3221874" y="2290728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籍贯：中国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25"/>
            <p:cNvSpPr txBox="1"/>
            <p:nvPr/>
          </p:nvSpPr>
          <p:spPr>
            <a:xfrm>
              <a:off x="2000739" y="2624013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学历：本科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26"/>
            <p:cNvSpPr txBox="1"/>
            <p:nvPr/>
          </p:nvSpPr>
          <p:spPr>
            <a:xfrm>
              <a:off x="3221874" y="2624013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政治面貌：党员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27"/>
            <p:cNvSpPr txBox="1"/>
            <p:nvPr/>
          </p:nvSpPr>
          <p:spPr>
            <a:xfrm>
              <a:off x="2074106" y="1322638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zh-CN" sz="1800" dirty="0"/>
                <a:t>NAME</a:t>
              </a:r>
              <a:endParaRPr lang="zh-CN" altLang="en-US" sz="1800" dirty="0"/>
            </a:p>
          </p:txBody>
        </p:sp>
        <p:sp>
          <p:nvSpPr>
            <p:cNvPr id="17" name="文本框 15"/>
            <p:cNvSpPr txBox="1">
              <a:spLocks noChangeArrowheads="1"/>
            </p:cNvSpPr>
            <p:nvPr/>
          </p:nvSpPr>
          <p:spPr bwMode="auto">
            <a:xfrm>
              <a:off x="2496832" y="3075806"/>
              <a:ext cx="1841204" cy="35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rPr>
                <a:t>18812345678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2496832" y="3367519"/>
              <a:ext cx="2168203" cy="34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2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rPr>
                <a:t>name@PPT818.com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2136649" y="3497019"/>
              <a:ext cx="199920" cy="133280"/>
            </a:xfrm>
            <a:custGeom>
              <a:avLst/>
              <a:gdLst>
                <a:gd name="T0" fmla="*/ 56323 w 4974795"/>
                <a:gd name="T1" fmla="*/ 53525 h 3320682"/>
                <a:gd name="T2" fmla="*/ 73769 w 4974795"/>
                <a:gd name="T3" fmla="*/ 68638 h 3320682"/>
                <a:gd name="T4" fmla="*/ 91215 w 4974795"/>
                <a:gd name="T5" fmla="*/ 53525 h 3320682"/>
                <a:gd name="T6" fmla="*/ 143045 w 4974795"/>
                <a:gd name="T7" fmla="*/ 98425 h 3320682"/>
                <a:gd name="T8" fmla="*/ 4493 w 4974795"/>
                <a:gd name="T9" fmla="*/ 98425 h 3320682"/>
                <a:gd name="T10" fmla="*/ 56323 w 4974795"/>
                <a:gd name="T11" fmla="*/ 53525 h 3320682"/>
                <a:gd name="T12" fmla="*/ 0 w 4974795"/>
                <a:gd name="T13" fmla="*/ 4732 h 3320682"/>
                <a:gd name="T14" fmla="*/ 53072 w 4974795"/>
                <a:gd name="T15" fmla="*/ 50708 h 3320682"/>
                <a:gd name="T16" fmla="*/ 0 w 4974795"/>
                <a:gd name="T17" fmla="*/ 96686 h 3320682"/>
                <a:gd name="T18" fmla="*/ 0 w 4974795"/>
                <a:gd name="T19" fmla="*/ 4732 h 3320682"/>
                <a:gd name="T20" fmla="*/ 147637 w 4974795"/>
                <a:gd name="T21" fmla="*/ 4646 h 3320682"/>
                <a:gd name="T22" fmla="*/ 147637 w 4974795"/>
                <a:gd name="T23" fmla="*/ 96771 h 3320682"/>
                <a:gd name="T24" fmla="*/ 94466 w 4974795"/>
                <a:gd name="T25" fmla="*/ 50708 h 3320682"/>
                <a:gd name="T26" fmla="*/ 147637 w 4974795"/>
                <a:gd name="T27" fmla="*/ 4646 h 3320682"/>
                <a:gd name="T28" fmla="*/ 1040 w 4974795"/>
                <a:gd name="T29" fmla="*/ 0 h 3320682"/>
                <a:gd name="T30" fmla="*/ 146499 w 4974795"/>
                <a:gd name="T31" fmla="*/ 0 h 3320682"/>
                <a:gd name="T32" fmla="*/ 73769 w 4974795"/>
                <a:gd name="T33" fmla="*/ 63006 h 3320682"/>
                <a:gd name="T34" fmla="*/ 1040 w 4974795"/>
                <a:gd name="T35" fmla="*/ 0 h 33206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974795" h="3320682">
                  <a:moveTo>
                    <a:pt x="1897867" y="1805825"/>
                  </a:moveTo>
                  <a:lnTo>
                    <a:pt x="2485737" y="2315734"/>
                  </a:lnTo>
                  <a:lnTo>
                    <a:pt x="3073607" y="1805825"/>
                  </a:lnTo>
                  <a:lnTo>
                    <a:pt x="4820061" y="3320682"/>
                  </a:lnTo>
                  <a:lnTo>
                    <a:pt x="151413" y="3320682"/>
                  </a:lnTo>
                  <a:lnTo>
                    <a:pt x="1897867" y="1805825"/>
                  </a:lnTo>
                  <a:close/>
                  <a:moveTo>
                    <a:pt x="0" y="159634"/>
                  </a:moveTo>
                  <a:lnTo>
                    <a:pt x="1788328" y="1710812"/>
                  </a:lnTo>
                  <a:lnTo>
                    <a:pt x="0" y="3261996"/>
                  </a:lnTo>
                  <a:lnTo>
                    <a:pt x="0" y="159634"/>
                  </a:lnTo>
                  <a:close/>
                  <a:moveTo>
                    <a:pt x="4974795" y="156753"/>
                  </a:moveTo>
                  <a:lnTo>
                    <a:pt x="4974795" y="3264872"/>
                  </a:lnTo>
                  <a:lnTo>
                    <a:pt x="3183146" y="1710812"/>
                  </a:lnTo>
                  <a:lnTo>
                    <a:pt x="4974795" y="156753"/>
                  </a:lnTo>
                  <a:close/>
                  <a:moveTo>
                    <a:pt x="35040" y="0"/>
                  </a:moveTo>
                  <a:lnTo>
                    <a:pt x="4936434" y="0"/>
                  </a:lnTo>
                  <a:lnTo>
                    <a:pt x="2485737" y="2125709"/>
                  </a:lnTo>
                  <a:lnTo>
                    <a:pt x="3504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rgbClr val="FF9100"/>
                </a:solidFill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2157072" y="3161757"/>
              <a:ext cx="159074" cy="187018"/>
            </a:xfrm>
            <a:custGeom>
              <a:avLst/>
              <a:gdLst>
                <a:gd name="T0" fmla="*/ 97010 w 396520"/>
                <a:gd name="T1" fmla="*/ 92603 h 469210"/>
                <a:gd name="T2" fmla="*/ 116744 w 396520"/>
                <a:gd name="T3" fmla="*/ 112384 h 469210"/>
                <a:gd name="T4" fmla="*/ 111689 w 396520"/>
                <a:gd name="T5" fmla="*/ 129792 h 469210"/>
                <a:gd name="T6" fmla="*/ 104429 w 396520"/>
                <a:gd name="T7" fmla="*/ 112872 h 469210"/>
                <a:gd name="T8" fmla="*/ 85076 w 396520"/>
                <a:gd name="T9" fmla="*/ 99661 h 469210"/>
                <a:gd name="T10" fmla="*/ 97010 w 396520"/>
                <a:gd name="T11" fmla="*/ 92603 h 469210"/>
                <a:gd name="T12" fmla="*/ 13144 w 396520"/>
                <a:gd name="T13" fmla="*/ 2780 h 469210"/>
                <a:gd name="T14" fmla="*/ 29246 w 396520"/>
                <a:gd name="T15" fmla="*/ 30581 h 469210"/>
                <a:gd name="T16" fmla="*/ 30460 w 396520"/>
                <a:gd name="T17" fmla="*/ 50885 h 469210"/>
                <a:gd name="T18" fmla="*/ 27754 w 396520"/>
                <a:gd name="T19" fmla="*/ 56441 h 469210"/>
                <a:gd name="T20" fmla="*/ 71211 w 396520"/>
                <a:gd name="T21" fmla="*/ 102800 h 469210"/>
                <a:gd name="T22" fmla="*/ 81640 w 396520"/>
                <a:gd name="T23" fmla="*/ 102171 h 469210"/>
                <a:gd name="T24" fmla="*/ 81735 w 396520"/>
                <a:gd name="T25" fmla="*/ 102335 h 469210"/>
                <a:gd name="T26" fmla="*/ 102954 w 396520"/>
                <a:gd name="T27" fmla="*/ 114364 h 469210"/>
                <a:gd name="T28" fmla="*/ 110033 w 396520"/>
                <a:gd name="T29" fmla="*/ 131903 h 469210"/>
                <a:gd name="T30" fmla="*/ 85371 w 396520"/>
                <a:gd name="T31" fmla="*/ 137803 h 469210"/>
                <a:gd name="T32" fmla="*/ 197 w 396520"/>
                <a:gd name="T33" fmla="*/ 26441 h 469210"/>
                <a:gd name="T34" fmla="*/ 4236 w 396520"/>
                <a:gd name="T35" fmla="*/ 11642 h 469210"/>
                <a:gd name="T36" fmla="*/ 13144 w 396520"/>
                <a:gd name="T37" fmla="*/ 2780 h 469210"/>
                <a:gd name="T38" fmla="*/ 25432 w 396520"/>
                <a:gd name="T39" fmla="*/ 2 h 469210"/>
                <a:gd name="T40" fmla="*/ 43836 w 396520"/>
                <a:gd name="T41" fmla="*/ 37723 h 469210"/>
                <a:gd name="T42" fmla="*/ 32357 w 396520"/>
                <a:gd name="T43" fmla="*/ 49438 h 469210"/>
                <a:gd name="T44" fmla="*/ 31189 w 396520"/>
                <a:gd name="T45" fmla="*/ 29736 h 469210"/>
                <a:gd name="T46" fmla="*/ 16347 w 396520"/>
                <a:gd name="T47" fmla="*/ 1503 h 469210"/>
                <a:gd name="T48" fmla="*/ 25432 w 396520"/>
                <a:gd name="T49" fmla="*/ 2 h 469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6520" h="469210">
                  <a:moveTo>
                    <a:pt x="327445" y="314600"/>
                  </a:moveTo>
                  <a:cubicBezTo>
                    <a:pt x="356349" y="319254"/>
                    <a:pt x="385797" y="360745"/>
                    <a:pt x="394054" y="381803"/>
                  </a:cubicBezTo>
                  <a:cubicBezTo>
                    <a:pt x="402312" y="402860"/>
                    <a:pt x="388098" y="427511"/>
                    <a:pt x="376990" y="440944"/>
                  </a:cubicBezTo>
                  <a:cubicBezTo>
                    <a:pt x="373700" y="421882"/>
                    <a:pt x="364955" y="401443"/>
                    <a:pt x="352485" y="383463"/>
                  </a:cubicBezTo>
                  <a:cubicBezTo>
                    <a:pt x="332676" y="354903"/>
                    <a:pt x="307287" y="337803"/>
                    <a:pt x="287162" y="338581"/>
                  </a:cubicBezTo>
                  <a:cubicBezTo>
                    <a:pt x="300917" y="326499"/>
                    <a:pt x="298542" y="309947"/>
                    <a:pt x="327445" y="314600"/>
                  </a:cubicBezTo>
                  <a:close/>
                  <a:moveTo>
                    <a:pt x="44367" y="9445"/>
                  </a:moveTo>
                  <a:cubicBezTo>
                    <a:pt x="65307" y="7976"/>
                    <a:pt x="88582" y="48300"/>
                    <a:pt x="98716" y="103893"/>
                  </a:cubicBezTo>
                  <a:cubicBezTo>
                    <a:pt x="103023" y="127522"/>
                    <a:pt x="104507" y="151694"/>
                    <a:pt x="102812" y="172874"/>
                  </a:cubicBezTo>
                  <a:cubicBezTo>
                    <a:pt x="96419" y="177933"/>
                    <a:pt x="92462" y="183883"/>
                    <a:pt x="93679" y="191748"/>
                  </a:cubicBezTo>
                  <a:cubicBezTo>
                    <a:pt x="97962" y="219449"/>
                    <a:pt x="202914" y="329063"/>
                    <a:pt x="240363" y="349244"/>
                  </a:cubicBezTo>
                  <a:cubicBezTo>
                    <a:pt x="253454" y="356299"/>
                    <a:pt x="265280" y="353652"/>
                    <a:pt x="275564" y="347108"/>
                  </a:cubicBezTo>
                  <a:lnTo>
                    <a:pt x="275884" y="347663"/>
                  </a:lnTo>
                  <a:cubicBezTo>
                    <a:pt x="293996" y="337193"/>
                    <a:pt x="324545" y="354625"/>
                    <a:pt x="347507" y="388530"/>
                  </a:cubicBezTo>
                  <a:cubicBezTo>
                    <a:pt x="360303" y="407426"/>
                    <a:pt x="369015" y="429003"/>
                    <a:pt x="371399" y="448117"/>
                  </a:cubicBezTo>
                  <a:cubicBezTo>
                    <a:pt x="347296" y="472826"/>
                    <a:pt x="310581" y="469765"/>
                    <a:pt x="288158" y="468159"/>
                  </a:cubicBezTo>
                  <a:cubicBezTo>
                    <a:pt x="253182" y="465654"/>
                    <a:pt x="-15065" y="364036"/>
                    <a:pt x="664" y="89829"/>
                  </a:cubicBezTo>
                  <a:cubicBezTo>
                    <a:pt x="3125" y="70964"/>
                    <a:pt x="7079" y="53749"/>
                    <a:pt x="14299" y="39550"/>
                  </a:cubicBezTo>
                  <a:cubicBezTo>
                    <a:pt x="20978" y="26415"/>
                    <a:pt x="30453" y="15861"/>
                    <a:pt x="44367" y="9445"/>
                  </a:cubicBezTo>
                  <a:close/>
                  <a:moveTo>
                    <a:pt x="85842" y="6"/>
                  </a:moveTo>
                  <a:cubicBezTo>
                    <a:pt x="147282" y="-938"/>
                    <a:pt x="156451" y="106342"/>
                    <a:pt x="147962" y="128156"/>
                  </a:cubicBezTo>
                  <a:cubicBezTo>
                    <a:pt x="140696" y="146825"/>
                    <a:pt x="125598" y="157194"/>
                    <a:pt x="109217" y="167957"/>
                  </a:cubicBezTo>
                  <a:cubicBezTo>
                    <a:pt x="111214" y="147002"/>
                    <a:pt x="109601" y="123749"/>
                    <a:pt x="105273" y="101024"/>
                  </a:cubicBezTo>
                  <a:cubicBezTo>
                    <a:pt x="95931" y="51971"/>
                    <a:pt x="75887" y="14560"/>
                    <a:pt x="55177" y="5105"/>
                  </a:cubicBezTo>
                  <a:cubicBezTo>
                    <a:pt x="63799" y="1769"/>
                    <a:pt x="73998" y="188"/>
                    <a:pt x="85842" y="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rgbClr val="FF9100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8152486">
              <a:off x="2148798" y="3778933"/>
              <a:ext cx="175622" cy="175622"/>
            </a:xfrm>
            <a:custGeom>
              <a:avLst/>
              <a:gdLst>
                <a:gd name="connsiteX0" fmla="*/ 230530 w 914400"/>
                <a:gd name="connsiteY0" fmla="*/ 686331 h 914400"/>
                <a:gd name="connsiteX1" fmla="*/ 686263 w 914400"/>
                <a:gd name="connsiteY1" fmla="*/ 679373 h 914400"/>
                <a:gd name="connsiteX2" fmla="*/ 679304 w 914400"/>
                <a:gd name="connsiteY2" fmla="*/ 223641 h 914400"/>
                <a:gd name="connsiteX3" fmla="*/ 223572 w 914400"/>
                <a:gd name="connsiteY3" fmla="*/ 230599 h 914400"/>
                <a:gd name="connsiteX4" fmla="*/ 230530 w 914400"/>
                <a:gd name="connsiteY4" fmla="*/ 686331 h 914400"/>
                <a:gd name="connsiteX5" fmla="*/ 133910 w 914400"/>
                <a:gd name="connsiteY5" fmla="*/ 780489 h 914400"/>
                <a:gd name="connsiteX6" fmla="*/ 0 w 914400"/>
                <a:gd name="connsiteY6" fmla="*/ 457200 h 914400"/>
                <a:gd name="connsiteX7" fmla="*/ 457200 w 914400"/>
                <a:gd name="connsiteY7" fmla="*/ 0 h 914400"/>
                <a:gd name="connsiteX8" fmla="*/ 914400 w 914400"/>
                <a:gd name="connsiteY8" fmla="*/ 0 h 914400"/>
                <a:gd name="connsiteX9" fmla="*/ 914400 w 914400"/>
                <a:gd name="connsiteY9" fmla="*/ 457200 h 914400"/>
                <a:gd name="connsiteX10" fmla="*/ 457200 w 914400"/>
                <a:gd name="connsiteY10" fmla="*/ 914400 h 914400"/>
                <a:gd name="connsiteX11" fmla="*/ 133910 w 914400"/>
                <a:gd name="connsiteY11" fmla="*/ 78048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" h="914400">
                  <a:moveTo>
                    <a:pt x="230530" y="686331"/>
                  </a:moveTo>
                  <a:cubicBezTo>
                    <a:pt x="358299" y="810257"/>
                    <a:pt x="562337" y="807141"/>
                    <a:pt x="686263" y="679373"/>
                  </a:cubicBezTo>
                  <a:cubicBezTo>
                    <a:pt x="810188" y="551605"/>
                    <a:pt x="807073" y="347566"/>
                    <a:pt x="679304" y="223641"/>
                  </a:cubicBezTo>
                  <a:cubicBezTo>
                    <a:pt x="551536" y="99715"/>
                    <a:pt x="347497" y="102831"/>
                    <a:pt x="223572" y="230599"/>
                  </a:cubicBezTo>
                  <a:cubicBezTo>
                    <a:pt x="99647" y="358367"/>
                    <a:pt x="102762" y="562406"/>
                    <a:pt x="230530" y="686331"/>
                  </a:cubicBezTo>
                  <a:close/>
                  <a:moveTo>
                    <a:pt x="133910" y="780489"/>
                  </a:moveTo>
                  <a:cubicBezTo>
                    <a:pt x="51174" y="697752"/>
                    <a:pt x="0" y="583452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lnTo>
                    <a:pt x="914400" y="0"/>
                  </a:lnTo>
                  <a:lnTo>
                    <a:pt x="914400" y="457200"/>
                  </a:ln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330948" y="914400"/>
                    <a:pt x="216648" y="863226"/>
                    <a:pt x="133910" y="7804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FF9100"/>
                </a:solidFill>
              </a:endParaRPr>
            </a:p>
          </p:txBody>
        </p:sp>
        <p:sp>
          <p:nvSpPr>
            <p:cNvPr id="22" name="文本框 91"/>
            <p:cNvSpPr txBox="1"/>
            <p:nvPr/>
          </p:nvSpPr>
          <p:spPr>
            <a:xfrm>
              <a:off x="2496832" y="3727559"/>
              <a:ext cx="2168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单击此处添加您的地址</a:t>
              </a:r>
            </a:p>
          </p:txBody>
        </p:sp>
      </p:grpSp>
      <p:sp>
        <p:nvSpPr>
          <p:cNvPr id="23" name="TextBox 35"/>
          <p:cNvSpPr txBox="1"/>
          <p:nvPr/>
        </p:nvSpPr>
        <p:spPr>
          <a:xfrm>
            <a:off x="5167240" y="3867894"/>
            <a:ext cx="329319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sz="2800" dirty="0" smtClean="0">
                <a:solidFill>
                  <a:srgbClr val="E87071"/>
                </a:solidFill>
              </a:rPr>
              <a:t>知难而上 永不放弃</a:t>
            </a:r>
            <a:endParaRPr lang="zh-CN" altLang="en-US" sz="2800" dirty="0">
              <a:solidFill>
                <a:srgbClr val="E8707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03358" y="3507854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我的竞职口号：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61522" y="496293"/>
            <a:ext cx="1620957" cy="779313"/>
            <a:chOff x="3761522" y="496293"/>
            <a:chExt cx="1620957" cy="779313"/>
          </a:xfrm>
        </p:grpSpPr>
        <p:sp>
          <p:nvSpPr>
            <p:cNvPr id="5" name="TextBox 1"/>
            <p:cNvSpPr txBox="1"/>
            <p:nvPr/>
          </p:nvSpPr>
          <p:spPr>
            <a:xfrm>
              <a:off x="3761522" y="4962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E87071"/>
                  </a:solidFill>
                </a:rPr>
                <a:t>个人履历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779912" y="937052"/>
              <a:ext cx="15841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My 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resume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1403648" y="-3784118"/>
            <a:ext cx="6335550" cy="633555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407356" y="1445313"/>
            <a:ext cx="519584" cy="519584"/>
            <a:chOff x="6407356" y="1445313"/>
            <a:chExt cx="519584" cy="519584"/>
          </a:xfrm>
        </p:grpSpPr>
        <p:grpSp>
          <p:nvGrpSpPr>
            <p:cNvPr id="9" name="组合 8"/>
            <p:cNvGrpSpPr/>
            <p:nvPr/>
          </p:nvGrpSpPr>
          <p:grpSpPr>
            <a:xfrm rot="1738458">
              <a:off x="6407356" y="1445313"/>
              <a:ext cx="519584" cy="519584"/>
              <a:chOff x="775780" y="771550"/>
              <a:chExt cx="1852004" cy="185200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75780" y="771550"/>
                <a:ext cx="1852004" cy="18520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007828" y="1003597"/>
                <a:ext cx="1387908" cy="1387908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1524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1738458">
              <a:off x="6562356" y="1614139"/>
              <a:ext cx="209583" cy="181930"/>
              <a:chOff x="6434683" y="510993"/>
              <a:chExt cx="987549" cy="857250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6978347" y="510993"/>
                <a:ext cx="438150" cy="857250"/>
              </a:xfrm>
              <a:custGeom>
                <a:avLst/>
                <a:gdLst>
                  <a:gd name="connsiteX0" fmla="*/ 0 w 438150"/>
                  <a:gd name="connsiteY0" fmla="*/ 0 h 857250"/>
                  <a:gd name="connsiteX1" fmla="*/ 438150 w 438150"/>
                  <a:gd name="connsiteY1" fmla="*/ 438150 h 857250"/>
                  <a:gd name="connsiteX2" fmla="*/ 19050 w 438150"/>
                  <a:gd name="connsiteY2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857250">
                    <a:moveTo>
                      <a:pt x="0" y="0"/>
                    </a:moveTo>
                    <a:lnTo>
                      <a:pt x="438150" y="438150"/>
                    </a:lnTo>
                    <a:lnTo>
                      <a:pt x="19050" y="85725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6434683" y="954806"/>
                <a:ext cx="987549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5529428" y="2011678"/>
            <a:ext cx="519584" cy="519584"/>
            <a:chOff x="5529428" y="2011678"/>
            <a:chExt cx="519584" cy="519584"/>
          </a:xfrm>
        </p:grpSpPr>
        <p:grpSp>
          <p:nvGrpSpPr>
            <p:cNvPr id="16" name="组合 15"/>
            <p:cNvGrpSpPr/>
            <p:nvPr/>
          </p:nvGrpSpPr>
          <p:grpSpPr>
            <a:xfrm rot="1738458">
              <a:off x="5529428" y="2011678"/>
              <a:ext cx="519584" cy="519584"/>
              <a:chOff x="775780" y="771550"/>
              <a:chExt cx="1852004" cy="185200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775780" y="771550"/>
                <a:ext cx="1852004" cy="1852004"/>
              </a:xfrm>
              <a:prstGeom prst="ellipse">
                <a:avLst/>
              </a:prstGeom>
              <a:solidFill>
                <a:srgbClr val="663A7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007828" y="1003597"/>
                <a:ext cx="1387908" cy="1387908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1524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3829660">
              <a:off x="5684428" y="2180504"/>
              <a:ext cx="209583" cy="181930"/>
              <a:chOff x="6434683" y="510993"/>
              <a:chExt cx="987549" cy="857250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6978347" y="510993"/>
                <a:ext cx="438150" cy="857250"/>
              </a:xfrm>
              <a:custGeom>
                <a:avLst/>
                <a:gdLst>
                  <a:gd name="connsiteX0" fmla="*/ 0 w 438150"/>
                  <a:gd name="connsiteY0" fmla="*/ 0 h 857250"/>
                  <a:gd name="connsiteX1" fmla="*/ 438150 w 438150"/>
                  <a:gd name="connsiteY1" fmla="*/ 438150 h 857250"/>
                  <a:gd name="connsiteX2" fmla="*/ 19050 w 438150"/>
                  <a:gd name="connsiteY2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857250">
                    <a:moveTo>
                      <a:pt x="0" y="0"/>
                    </a:moveTo>
                    <a:lnTo>
                      <a:pt x="438150" y="438150"/>
                    </a:lnTo>
                    <a:lnTo>
                      <a:pt x="19050" y="85725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6434683" y="954806"/>
                <a:ext cx="987549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4305292" y="2285878"/>
            <a:ext cx="519584" cy="519584"/>
            <a:chOff x="4305292" y="2285878"/>
            <a:chExt cx="519584" cy="519584"/>
          </a:xfrm>
        </p:grpSpPr>
        <p:grpSp>
          <p:nvGrpSpPr>
            <p:cNvPr id="23" name="组合 22"/>
            <p:cNvGrpSpPr/>
            <p:nvPr/>
          </p:nvGrpSpPr>
          <p:grpSpPr>
            <a:xfrm rot="1738458">
              <a:off x="4305292" y="2285878"/>
              <a:ext cx="519584" cy="519584"/>
              <a:chOff x="775780" y="771550"/>
              <a:chExt cx="1852004" cy="1852004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775780" y="771550"/>
                <a:ext cx="1852004" cy="1852004"/>
              </a:xfrm>
              <a:prstGeom prst="ellipse">
                <a:avLst/>
              </a:prstGeom>
              <a:solidFill>
                <a:srgbClr val="01ACBE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007828" y="1003597"/>
                <a:ext cx="1387908" cy="1387908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1524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5400000">
              <a:off x="4473805" y="2454704"/>
              <a:ext cx="209583" cy="181930"/>
              <a:chOff x="6434683" y="510993"/>
              <a:chExt cx="987549" cy="857250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6978347" y="510993"/>
                <a:ext cx="438150" cy="857250"/>
              </a:xfrm>
              <a:custGeom>
                <a:avLst/>
                <a:gdLst>
                  <a:gd name="connsiteX0" fmla="*/ 0 w 438150"/>
                  <a:gd name="connsiteY0" fmla="*/ 0 h 857250"/>
                  <a:gd name="connsiteX1" fmla="*/ 438150 w 438150"/>
                  <a:gd name="connsiteY1" fmla="*/ 438150 h 857250"/>
                  <a:gd name="connsiteX2" fmla="*/ 19050 w 438150"/>
                  <a:gd name="connsiteY2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857250">
                    <a:moveTo>
                      <a:pt x="0" y="0"/>
                    </a:moveTo>
                    <a:lnTo>
                      <a:pt x="438150" y="438150"/>
                    </a:lnTo>
                    <a:lnTo>
                      <a:pt x="19050" y="85725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6434683" y="954806"/>
                <a:ext cx="987549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28"/>
          <p:cNvGrpSpPr/>
          <p:nvPr/>
        </p:nvGrpSpPr>
        <p:grpSpPr>
          <a:xfrm>
            <a:off x="3094988" y="2069854"/>
            <a:ext cx="519584" cy="519584"/>
            <a:chOff x="3094988" y="2069854"/>
            <a:chExt cx="519584" cy="519584"/>
          </a:xfrm>
        </p:grpSpPr>
        <p:grpSp>
          <p:nvGrpSpPr>
            <p:cNvPr id="30" name="组合 29"/>
            <p:cNvGrpSpPr/>
            <p:nvPr/>
          </p:nvGrpSpPr>
          <p:grpSpPr>
            <a:xfrm rot="1738458">
              <a:off x="3094988" y="2069854"/>
              <a:ext cx="519584" cy="519584"/>
              <a:chOff x="775780" y="771550"/>
              <a:chExt cx="1852004" cy="1852004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775780" y="771550"/>
                <a:ext cx="1852004" cy="1852004"/>
              </a:xfrm>
              <a:prstGeom prst="ellipse">
                <a:avLst/>
              </a:prstGeom>
              <a:solidFill>
                <a:srgbClr val="FEB85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007828" y="1003597"/>
                <a:ext cx="1387908" cy="1387908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1524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 rot="6923163">
              <a:off x="3249988" y="2238680"/>
              <a:ext cx="209583" cy="181930"/>
              <a:chOff x="6434683" y="510993"/>
              <a:chExt cx="987549" cy="857250"/>
            </a:xfrm>
          </p:grpSpPr>
          <p:sp>
            <p:nvSpPr>
              <p:cNvPr id="32" name="任意多边形 31"/>
              <p:cNvSpPr/>
              <p:nvPr/>
            </p:nvSpPr>
            <p:spPr>
              <a:xfrm>
                <a:off x="6978347" y="510993"/>
                <a:ext cx="438150" cy="857250"/>
              </a:xfrm>
              <a:custGeom>
                <a:avLst/>
                <a:gdLst>
                  <a:gd name="connsiteX0" fmla="*/ 0 w 438150"/>
                  <a:gd name="connsiteY0" fmla="*/ 0 h 857250"/>
                  <a:gd name="connsiteX1" fmla="*/ 438150 w 438150"/>
                  <a:gd name="connsiteY1" fmla="*/ 438150 h 857250"/>
                  <a:gd name="connsiteX2" fmla="*/ 19050 w 438150"/>
                  <a:gd name="connsiteY2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857250">
                    <a:moveTo>
                      <a:pt x="0" y="0"/>
                    </a:moveTo>
                    <a:lnTo>
                      <a:pt x="438150" y="438150"/>
                    </a:lnTo>
                    <a:lnTo>
                      <a:pt x="19050" y="85725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434683" y="954806"/>
                <a:ext cx="987549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组合 35"/>
          <p:cNvGrpSpPr/>
          <p:nvPr/>
        </p:nvGrpSpPr>
        <p:grpSpPr>
          <a:xfrm>
            <a:off x="2086876" y="1421782"/>
            <a:ext cx="519584" cy="519584"/>
            <a:chOff x="2086876" y="1421782"/>
            <a:chExt cx="519584" cy="519584"/>
          </a:xfrm>
        </p:grpSpPr>
        <p:grpSp>
          <p:nvGrpSpPr>
            <p:cNvPr id="37" name="组合 36"/>
            <p:cNvGrpSpPr/>
            <p:nvPr/>
          </p:nvGrpSpPr>
          <p:grpSpPr>
            <a:xfrm rot="1738458">
              <a:off x="2086876" y="1421782"/>
              <a:ext cx="519584" cy="519584"/>
              <a:chOff x="775780" y="771550"/>
              <a:chExt cx="1852004" cy="1852004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775780" y="771550"/>
                <a:ext cx="1852004" cy="1852004"/>
              </a:xfrm>
              <a:prstGeom prst="ellipse">
                <a:avLst/>
              </a:prstGeom>
              <a:solidFill>
                <a:srgbClr val="E8707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007828" y="1003597"/>
                <a:ext cx="1387908" cy="1387908"/>
              </a:xfrm>
              <a:prstGeom prst="ellipse">
                <a:avLst/>
              </a:prstGeom>
              <a:gradFill flip="none" rotWithShape="1">
                <a:gsLst>
                  <a:gs pos="27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1524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8151295">
              <a:off x="2241876" y="1590608"/>
              <a:ext cx="209583" cy="181930"/>
              <a:chOff x="6434683" y="510993"/>
              <a:chExt cx="987549" cy="857250"/>
            </a:xfrm>
          </p:grpSpPr>
          <p:sp>
            <p:nvSpPr>
              <p:cNvPr id="39" name="任意多边形 38"/>
              <p:cNvSpPr/>
              <p:nvPr/>
            </p:nvSpPr>
            <p:spPr>
              <a:xfrm>
                <a:off x="6978347" y="510993"/>
                <a:ext cx="438150" cy="857250"/>
              </a:xfrm>
              <a:custGeom>
                <a:avLst/>
                <a:gdLst>
                  <a:gd name="connsiteX0" fmla="*/ 0 w 438150"/>
                  <a:gd name="connsiteY0" fmla="*/ 0 h 857250"/>
                  <a:gd name="connsiteX1" fmla="*/ 438150 w 438150"/>
                  <a:gd name="connsiteY1" fmla="*/ 438150 h 857250"/>
                  <a:gd name="connsiteX2" fmla="*/ 19050 w 438150"/>
                  <a:gd name="connsiteY2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857250">
                    <a:moveTo>
                      <a:pt x="0" y="0"/>
                    </a:moveTo>
                    <a:lnTo>
                      <a:pt x="438150" y="438150"/>
                    </a:lnTo>
                    <a:lnTo>
                      <a:pt x="19050" y="85725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6434683" y="954806"/>
                <a:ext cx="987549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组合 42"/>
          <p:cNvGrpSpPr/>
          <p:nvPr/>
        </p:nvGrpSpPr>
        <p:grpSpPr>
          <a:xfrm>
            <a:off x="581246" y="2080539"/>
            <a:ext cx="1974530" cy="851251"/>
            <a:chOff x="581246" y="2080539"/>
            <a:chExt cx="1974530" cy="851251"/>
          </a:xfrm>
        </p:grpSpPr>
        <p:sp>
          <p:nvSpPr>
            <p:cNvPr id="44" name="TextBox 58"/>
            <p:cNvSpPr txBox="1"/>
            <p:nvPr/>
          </p:nvSpPr>
          <p:spPr>
            <a:xfrm>
              <a:off x="1197366" y="2080539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1996-2000</a:t>
              </a:r>
              <a:endParaRPr lang="zh-CN" altLang="en-US" sz="1400" dirty="0"/>
            </a:p>
          </p:txBody>
        </p:sp>
        <p:sp>
          <p:nvSpPr>
            <p:cNvPr id="45" name="TextBox 59"/>
            <p:cNvSpPr txBox="1"/>
            <p:nvPr/>
          </p:nvSpPr>
          <p:spPr>
            <a:xfrm>
              <a:off x="581246" y="2408570"/>
              <a:ext cx="1974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就读于清华大学工商管理专业，学士学位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308243" y="2972396"/>
            <a:ext cx="2186729" cy="823490"/>
            <a:chOff x="1308243" y="2972396"/>
            <a:chExt cx="2186729" cy="823490"/>
          </a:xfrm>
        </p:grpSpPr>
        <p:sp>
          <p:nvSpPr>
            <p:cNvPr id="47" name="TextBox 60"/>
            <p:cNvSpPr txBox="1"/>
            <p:nvPr/>
          </p:nvSpPr>
          <p:spPr>
            <a:xfrm>
              <a:off x="2455905" y="2972396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2000-2002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8" name="TextBox 61"/>
            <p:cNvSpPr txBox="1"/>
            <p:nvPr/>
          </p:nvSpPr>
          <p:spPr>
            <a:xfrm>
              <a:off x="1308243" y="3272666"/>
              <a:ext cx="2076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</a:rPr>
                <a:t>就读于北京大学，软件工程师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479100" y="3291830"/>
            <a:ext cx="2307226" cy="903005"/>
            <a:chOff x="3479100" y="3291830"/>
            <a:chExt cx="2307226" cy="903005"/>
          </a:xfrm>
        </p:grpSpPr>
        <p:sp>
          <p:nvSpPr>
            <p:cNvPr id="50" name="TextBox 62"/>
            <p:cNvSpPr txBox="1"/>
            <p:nvPr/>
          </p:nvSpPr>
          <p:spPr>
            <a:xfrm>
              <a:off x="4059062" y="3291830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2002-2008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63"/>
            <p:cNvSpPr txBox="1"/>
            <p:nvPr/>
          </p:nvSpPr>
          <p:spPr>
            <a:xfrm>
              <a:off x="3479100" y="3671615"/>
              <a:ext cx="2307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zh-CN" dirty="0"/>
                <a:t>XXX</a:t>
              </a:r>
              <a:r>
                <a:rPr lang="zh-CN" altLang="en-US" dirty="0"/>
                <a:t>市</a:t>
              </a:r>
              <a:r>
                <a:rPr lang="en-US" altLang="zh-CN" dirty="0"/>
                <a:t>X</a:t>
              </a:r>
              <a:r>
                <a:rPr lang="zh-CN" altLang="en-US" dirty="0"/>
                <a:t>党委</a:t>
              </a:r>
              <a:r>
                <a:rPr lang="en-US" altLang="zh-CN" dirty="0"/>
                <a:t>XX</a:t>
              </a:r>
              <a:r>
                <a:rPr lang="zh-CN" altLang="en-US" dirty="0"/>
                <a:t>办公室主任，加入中国共产党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727104" y="2912045"/>
            <a:ext cx="2661320" cy="667817"/>
            <a:chOff x="5727104" y="2912045"/>
            <a:chExt cx="2661320" cy="667817"/>
          </a:xfrm>
        </p:grpSpPr>
        <p:sp>
          <p:nvSpPr>
            <p:cNvPr id="53" name="TextBox 64"/>
            <p:cNvSpPr txBox="1"/>
            <p:nvPr/>
          </p:nvSpPr>
          <p:spPr>
            <a:xfrm>
              <a:off x="5765181" y="2912045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2008-2012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65"/>
            <p:cNvSpPr txBox="1"/>
            <p:nvPr/>
          </p:nvSpPr>
          <p:spPr>
            <a:xfrm>
              <a:off x="5727104" y="3272085"/>
              <a:ext cx="2661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</a:defRPr>
              </a:lvl1pPr>
            </a:lstStyle>
            <a:p>
              <a:pPr algn="l"/>
              <a:r>
                <a:rPr lang="en-US" altLang="zh-CN" dirty="0"/>
                <a:t>XXX</a:t>
              </a:r>
              <a:r>
                <a:rPr lang="zh-CN" altLang="en-US" dirty="0"/>
                <a:t>市</a:t>
              </a:r>
              <a:r>
                <a:rPr lang="zh-CN" altLang="en-US" dirty="0" smtClean="0"/>
                <a:t>农业学院，副院长</a:t>
              </a:r>
              <a:endParaRPr lang="zh-CN" altLang="en-US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660232" y="2047949"/>
            <a:ext cx="2232248" cy="739825"/>
            <a:chOff x="6660232" y="2047949"/>
            <a:chExt cx="2232248" cy="739825"/>
          </a:xfrm>
        </p:grpSpPr>
        <p:sp>
          <p:nvSpPr>
            <p:cNvPr id="56" name="TextBox 66"/>
            <p:cNvSpPr txBox="1"/>
            <p:nvPr/>
          </p:nvSpPr>
          <p:spPr>
            <a:xfrm>
              <a:off x="6873832" y="2047949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2012-2015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67"/>
            <p:cNvSpPr txBox="1"/>
            <p:nvPr/>
          </p:nvSpPr>
          <p:spPr>
            <a:xfrm>
              <a:off x="6660232" y="2479997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l"/>
              <a:r>
                <a:rPr lang="en-US" altLang="zh-CN" dirty="0"/>
                <a:t>XXX</a:t>
              </a:r>
              <a:r>
                <a:rPr lang="zh-CN" altLang="en-US" dirty="0" smtClean="0"/>
                <a:t>市科技厅</a:t>
              </a:r>
              <a:r>
                <a:rPr lang="zh-CN" altLang="en-US" dirty="0"/>
                <a:t>，副厅长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761522" y="4962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E87071"/>
                </a:solidFill>
              </a:rPr>
              <a:t>荣誉奖项</a:t>
            </a:r>
          </a:p>
        </p:txBody>
      </p:sp>
      <p:sp>
        <p:nvSpPr>
          <p:cNvPr id="5" name="矩形 4"/>
          <p:cNvSpPr/>
          <p:nvPr/>
        </p:nvSpPr>
        <p:spPr>
          <a:xfrm>
            <a:off x="3779912" y="937052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rPr>
              <a:t>Honor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rPr>
              <a:t>Award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ea typeface="幼圆" panose="020105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21455" y="1513791"/>
            <a:ext cx="1506380" cy="1506380"/>
            <a:chOff x="3021455" y="1513791"/>
            <a:chExt cx="1506380" cy="1506380"/>
          </a:xfrm>
        </p:grpSpPr>
        <p:sp>
          <p:nvSpPr>
            <p:cNvPr id="7" name="椭圆 6"/>
            <p:cNvSpPr/>
            <p:nvPr/>
          </p:nvSpPr>
          <p:spPr>
            <a:xfrm>
              <a:off x="3021455" y="1513791"/>
              <a:ext cx="1506380" cy="1506380"/>
            </a:xfrm>
            <a:prstGeom prst="ellipse">
              <a:avLst/>
            </a:prstGeom>
            <a:solidFill>
              <a:srgbClr val="663A7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8" name="椭圆 7"/>
            <p:cNvSpPr/>
            <p:nvPr/>
          </p:nvSpPr>
          <p:spPr>
            <a:xfrm>
              <a:off x="3184413" y="1676748"/>
              <a:ext cx="1180464" cy="1180466"/>
            </a:xfrm>
            <a:prstGeom prst="ellipse">
              <a:avLst/>
            </a:pr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2857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3491880" y="1972392"/>
              <a:ext cx="516878" cy="575374"/>
            </a:xfrm>
            <a:custGeom>
              <a:avLst/>
              <a:gdLst>
                <a:gd name="T0" fmla="*/ 324081616 w 7313"/>
                <a:gd name="T1" fmla="*/ 0 h 8141"/>
                <a:gd name="T2" fmla="*/ 339365365 w 7313"/>
                <a:gd name="T3" fmla="*/ 6789765 h 8141"/>
                <a:gd name="T4" fmla="*/ 339639393 w 7313"/>
                <a:gd name="T5" fmla="*/ 26009182 h 8141"/>
                <a:gd name="T6" fmla="*/ 326382416 w 7313"/>
                <a:gd name="T7" fmla="*/ 33127484 h 8141"/>
                <a:gd name="T8" fmla="*/ 340954068 w 7313"/>
                <a:gd name="T9" fmla="*/ 36139074 h 8141"/>
                <a:gd name="T10" fmla="*/ 364619402 w 7313"/>
                <a:gd name="T11" fmla="*/ 25187839 h 8141"/>
                <a:gd name="T12" fmla="*/ 386367247 w 7313"/>
                <a:gd name="T13" fmla="*/ 35591512 h 8141"/>
                <a:gd name="T14" fmla="*/ 395296418 w 7313"/>
                <a:gd name="T15" fmla="*/ 52018598 h 8141"/>
                <a:gd name="T16" fmla="*/ 400445838 w 7313"/>
                <a:gd name="T17" fmla="*/ 76604119 h 8141"/>
                <a:gd name="T18" fmla="*/ 386257496 w 7313"/>
                <a:gd name="T19" fmla="*/ 111593547 h 8141"/>
                <a:gd name="T20" fmla="*/ 345555668 w 7313"/>
                <a:gd name="T21" fmla="*/ 148663476 h 8141"/>
                <a:gd name="T22" fmla="*/ 311043908 w 7313"/>
                <a:gd name="T23" fmla="*/ 169525578 h 8141"/>
                <a:gd name="T24" fmla="*/ 317288969 w 7313"/>
                <a:gd name="T25" fmla="*/ 180531569 h 8141"/>
                <a:gd name="T26" fmla="*/ 326053864 w 7313"/>
                <a:gd name="T27" fmla="*/ 197177679 h 8141"/>
                <a:gd name="T28" fmla="*/ 312523094 w 7313"/>
                <a:gd name="T29" fmla="*/ 210154892 h 8141"/>
                <a:gd name="T30" fmla="*/ 284584946 w 7313"/>
                <a:gd name="T31" fmla="*/ 217985025 h 8141"/>
                <a:gd name="T32" fmla="*/ 253798179 w 7313"/>
                <a:gd name="T33" fmla="*/ 242515790 h 8141"/>
                <a:gd name="T34" fmla="*/ 237473548 w 7313"/>
                <a:gd name="T35" fmla="*/ 260530805 h 8141"/>
                <a:gd name="T36" fmla="*/ 245855132 w 7313"/>
                <a:gd name="T37" fmla="*/ 279093147 h 8141"/>
                <a:gd name="T38" fmla="*/ 233091217 w 7313"/>
                <a:gd name="T39" fmla="*/ 290975236 h 8141"/>
                <a:gd name="T40" fmla="*/ 229914045 w 7313"/>
                <a:gd name="T41" fmla="*/ 321529181 h 8141"/>
                <a:gd name="T42" fmla="*/ 254620027 w 7313"/>
                <a:gd name="T43" fmla="*/ 354656899 h 8141"/>
                <a:gd name="T44" fmla="*/ 266069032 w 7313"/>
                <a:gd name="T45" fmla="*/ 365827158 h 8141"/>
                <a:gd name="T46" fmla="*/ 282284147 w 7313"/>
                <a:gd name="T47" fmla="*/ 389974630 h 8141"/>
                <a:gd name="T48" fmla="*/ 284913498 w 7313"/>
                <a:gd name="T49" fmla="*/ 407441849 h 8141"/>
                <a:gd name="T50" fmla="*/ 290720256 w 7313"/>
                <a:gd name="T51" fmla="*/ 422061981 h 8141"/>
                <a:gd name="T52" fmla="*/ 274340866 w 7313"/>
                <a:gd name="T53" fmla="*/ 434984438 h 8141"/>
                <a:gd name="T54" fmla="*/ 211014586 w 7313"/>
                <a:gd name="T55" fmla="*/ 445552379 h 8141"/>
                <a:gd name="T56" fmla="*/ 137499219 w 7313"/>
                <a:gd name="T57" fmla="*/ 438324565 h 8141"/>
                <a:gd name="T58" fmla="*/ 111423568 w 7313"/>
                <a:gd name="T59" fmla="*/ 425894913 h 8141"/>
                <a:gd name="T60" fmla="*/ 115751374 w 7313"/>
                <a:gd name="T61" fmla="*/ 407551362 h 8141"/>
                <a:gd name="T62" fmla="*/ 118654753 w 7313"/>
                <a:gd name="T63" fmla="*/ 389810362 h 8141"/>
                <a:gd name="T64" fmla="*/ 134650599 w 7313"/>
                <a:gd name="T65" fmla="*/ 365443865 h 8141"/>
                <a:gd name="T66" fmla="*/ 146318873 w 7313"/>
                <a:gd name="T67" fmla="*/ 354383118 h 8141"/>
                <a:gd name="T68" fmla="*/ 170860579 w 7313"/>
                <a:gd name="T69" fmla="*/ 321310156 h 8141"/>
                <a:gd name="T70" fmla="*/ 165984952 w 7313"/>
                <a:gd name="T71" fmla="*/ 290372919 h 8141"/>
                <a:gd name="T72" fmla="*/ 154700223 w 7313"/>
                <a:gd name="T73" fmla="*/ 275479240 h 8141"/>
                <a:gd name="T74" fmla="*/ 165218097 w 7313"/>
                <a:gd name="T75" fmla="*/ 257354713 h 8141"/>
                <a:gd name="T76" fmla="*/ 145004197 w 7313"/>
                <a:gd name="T77" fmla="*/ 241475423 h 8141"/>
                <a:gd name="T78" fmla="*/ 114710492 w 7313"/>
                <a:gd name="T79" fmla="*/ 216287583 h 8141"/>
                <a:gd name="T80" fmla="*/ 88689599 w 7313"/>
                <a:gd name="T81" fmla="*/ 210319160 h 8141"/>
                <a:gd name="T82" fmla="*/ 75158829 w 7313"/>
                <a:gd name="T83" fmla="*/ 199203657 h 8141"/>
                <a:gd name="T84" fmla="*/ 81403890 w 7313"/>
                <a:gd name="T85" fmla="*/ 181900473 h 8141"/>
                <a:gd name="T86" fmla="*/ 92469585 w 7313"/>
                <a:gd name="T87" fmla="*/ 173796559 h 8141"/>
                <a:gd name="T88" fmla="*/ 63545314 w 7313"/>
                <a:gd name="T89" fmla="*/ 152934458 h 8141"/>
                <a:gd name="T90" fmla="*/ 18351404 w 7313"/>
                <a:gd name="T91" fmla="*/ 116904896 h 8141"/>
                <a:gd name="T92" fmla="*/ 602579 w 7313"/>
                <a:gd name="T93" fmla="*/ 79889490 h 8141"/>
                <a:gd name="T94" fmla="*/ 5039902 w 7313"/>
                <a:gd name="T95" fmla="*/ 52675672 h 8141"/>
                <a:gd name="T96" fmla="*/ 12654398 w 7313"/>
                <a:gd name="T97" fmla="*/ 39205653 h 8141"/>
                <a:gd name="T98" fmla="*/ 30896284 w 7313"/>
                <a:gd name="T99" fmla="*/ 25625889 h 8141"/>
                <a:gd name="T100" fmla="*/ 57026460 w 7313"/>
                <a:gd name="T101" fmla="*/ 32744191 h 8141"/>
                <a:gd name="T102" fmla="*/ 78171725 w 7313"/>
                <a:gd name="T103" fmla="*/ 41067363 h 8141"/>
                <a:gd name="T104" fmla="*/ 60751686 w 7313"/>
                <a:gd name="T105" fmla="*/ 25461620 h 8141"/>
                <a:gd name="T106" fmla="*/ 62559424 w 7313"/>
                <a:gd name="T107" fmla="*/ 5366105 h 8141"/>
                <a:gd name="T108" fmla="*/ 53246708 w 7313"/>
                <a:gd name="T109" fmla="*/ 102722814 h 8141"/>
                <a:gd name="T110" fmla="*/ 87046372 w 7313"/>
                <a:gd name="T111" fmla="*/ 132455649 h 8141"/>
                <a:gd name="T112" fmla="*/ 65079258 w 7313"/>
                <a:gd name="T113" fmla="*/ 79287172 h 8141"/>
                <a:gd name="T114" fmla="*/ 51164944 w 7313"/>
                <a:gd name="T115" fmla="*/ 85803156 h 8141"/>
                <a:gd name="T116" fmla="*/ 315042928 w 7313"/>
                <a:gd name="T117" fmla="*/ 102558545 h 8141"/>
                <a:gd name="T118" fmla="*/ 341228096 w 7313"/>
                <a:gd name="T119" fmla="*/ 111319533 h 8141"/>
                <a:gd name="T120" fmla="*/ 350759846 w 7313"/>
                <a:gd name="T121" fmla="*/ 89252795 h 8141"/>
                <a:gd name="T122" fmla="*/ 341611406 w 7313"/>
                <a:gd name="T123" fmla="*/ 79068147 h 8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313" h="8141">
                  <a:moveTo>
                    <a:pt x="1162" y="79"/>
                  </a:moveTo>
                  <a:lnTo>
                    <a:pt x="1162" y="79"/>
                  </a:lnTo>
                  <a:lnTo>
                    <a:pt x="1173" y="69"/>
                  </a:lnTo>
                  <a:lnTo>
                    <a:pt x="1185" y="60"/>
                  </a:lnTo>
                  <a:lnTo>
                    <a:pt x="1198" y="51"/>
                  </a:lnTo>
                  <a:lnTo>
                    <a:pt x="1211" y="42"/>
                  </a:lnTo>
                  <a:lnTo>
                    <a:pt x="1224" y="35"/>
                  </a:lnTo>
                  <a:lnTo>
                    <a:pt x="1238" y="28"/>
                  </a:lnTo>
                  <a:lnTo>
                    <a:pt x="1252" y="23"/>
                  </a:lnTo>
                  <a:lnTo>
                    <a:pt x="1266" y="17"/>
                  </a:lnTo>
                  <a:lnTo>
                    <a:pt x="1282" y="13"/>
                  </a:lnTo>
                  <a:lnTo>
                    <a:pt x="1296" y="10"/>
                  </a:lnTo>
                  <a:lnTo>
                    <a:pt x="1326" y="4"/>
                  </a:lnTo>
                  <a:lnTo>
                    <a:pt x="1357" y="1"/>
                  </a:lnTo>
                  <a:lnTo>
                    <a:pt x="1388" y="0"/>
                  </a:lnTo>
                  <a:lnTo>
                    <a:pt x="5916" y="0"/>
                  </a:lnTo>
                  <a:lnTo>
                    <a:pt x="5936" y="0"/>
                  </a:lnTo>
                  <a:lnTo>
                    <a:pt x="5954" y="0"/>
                  </a:lnTo>
                  <a:lnTo>
                    <a:pt x="5973" y="2"/>
                  </a:lnTo>
                  <a:lnTo>
                    <a:pt x="5992" y="4"/>
                  </a:lnTo>
                  <a:lnTo>
                    <a:pt x="6011" y="8"/>
                  </a:lnTo>
                  <a:lnTo>
                    <a:pt x="6029" y="13"/>
                  </a:lnTo>
                  <a:lnTo>
                    <a:pt x="6048" y="18"/>
                  </a:lnTo>
                  <a:lnTo>
                    <a:pt x="6065" y="25"/>
                  </a:lnTo>
                  <a:lnTo>
                    <a:pt x="6083" y="31"/>
                  </a:lnTo>
                  <a:lnTo>
                    <a:pt x="6099" y="40"/>
                  </a:lnTo>
                  <a:lnTo>
                    <a:pt x="6115" y="50"/>
                  </a:lnTo>
                  <a:lnTo>
                    <a:pt x="6132" y="61"/>
                  </a:lnTo>
                  <a:lnTo>
                    <a:pt x="6146" y="72"/>
                  </a:lnTo>
                  <a:lnTo>
                    <a:pt x="6160" y="85"/>
                  </a:lnTo>
                  <a:lnTo>
                    <a:pt x="6173" y="99"/>
                  </a:lnTo>
                  <a:lnTo>
                    <a:pt x="6186" y="113"/>
                  </a:lnTo>
                  <a:lnTo>
                    <a:pt x="6195" y="124"/>
                  </a:lnTo>
                  <a:lnTo>
                    <a:pt x="6202" y="136"/>
                  </a:lnTo>
                  <a:lnTo>
                    <a:pt x="6210" y="148"/>
                  </a:lnTo>
                  <a:lnTo>
                    <a:pt x="6216" y="160"/>
                  </a:lnTo>
                  <a:lnTo>
                    <a:pt x="6223" y="172"/>
                  </a:lnTo>
                  <a:lnTo>
                    <a:pt x="6228" y="185"/>
                  </a:lnTo>
                  <a:lnTo>
                    <a:pt x="6238" y="211"/>
                  </a:lnTo>
                  <a:lnTo>
                    <a:pt x="6245" y="237"/>
                  </a:lnTo>
                  <a:lnTo>
                    <a:pt x="6249" y="264"/>
                  </a:lnTo>
                  <a:lnTo>
                    <a:pt x="6251" y="292"/>
                  </a:lnTo>
                  <a:lnTo>
                    <a:pt x="6251" y="319"/>
                  </a:lnTo>
                  <a:lnTo>
                    <a:pt x="6249" y="348"/>
                  </a:lnTo>
                  <a:lnTo>
                    <a:pt x="6243" y="375"/>
                  </a:lnTo>
                  <a:lnTo>
                    <a:pt x="6236" y="401"/>
                  </a:lnTo>
                  <a:lnTo>
                    <a:pt x="6226" y="427"/>
                  </a:lnTo>
                  <a:lnTo>
                    <a:pt x="6221" y="439"/>
                  </a:lnTo>
                  <a:lnTo>
                    <a:pt x="6214" y="452"/>
                  </a:lnTo>
                  <a:lnTo>
                    <a:pt x="6208" y="464"/>
                  </a:lnTo>
                  <a:lnTo>
                    <a:pt x="6200" y="475"/>
                  </a:lnTo>
                  <a:lnTo>
                    <a:pt x="6191" y="487"/>
                  </a:lnTo>
                  <a:lnTo>
                    <a:pt x="6183" y="498"/>
                  </a:lnTo>
                  <a:lnTo>
                    <a:pt x="6173" y="508"/>
                  </a:lnTo>
                  <a:lnTo>
                    <a:pt x="6163" y="517"/>
                  </a:lnTo>
                  <a:lnTo>
                    <a:pt x="6151" y="530"/>
                  </a:lnTo>
                  <a:lnTo>
                    <a:pt x="6137" y="542"/>
                  </a:lnTo>
                  <a:lnTo>
                    <a:pt x="6123" y="552"/>
                  </a:lnTo>
                  <a:lnTo>
                    <a:pt x="6109" y="562"/>
                  </a:lnTo>
                  <a:lnTo>
                    <a:pt x="6093" y="571"/>
                  </a:lnTo>
                  <a:lnTo>
                    <a:pt x="6077" y="578"/>
                  </a:lnTo>
                  <a:lnTo>
                    <a:pt x="6061" y="585"/>
                  </a:lnTo>
                  <a:lnTo>
                    <a:pt x="6045" y="590"/>
                  </a:lnTo>
                  <a:lnTo>
                    <a:pt x="6027" y="594"/>
                  </a:lnTo>
                  <a:lnTo>
                    <a:pt x="6010" y="599"/>
                  </a:lnTo>
                  <a:lnTo>
                    <a:pt x="5992" y="602"/>
                  </a:lnTo>
                  <a:lnTo>
                    <a:pt x="5975" y="604"/>
                  </a:lnTo>
                  <a:lnTo>
                    <a:pt x="5958" y="605"/>
                  </a:lnTo>
                  <a:lnTo>
                    <a:pt x="5939" y="606"/>
                  </a:lnTo>
                  <a:lnTo>
                    <a:pt x="5922" y="606"/>
                  </a:lnTo>
                  <a:lnTo>
                    <a:pt x="5904" y="606"/>
                  </a:lnTo>
                  <a:lnTo>
                    <a:pt x="5870" y="894"/>
                  </a:lnTo>
                  <a:lnTo>
                    <a:pt x="5908" y="876"/>
                  </a:lnTo>
                  <a:lnTo>
                    <a:pt x="5947" y="858"/>
                  </a:lnTo>
                  <a:lnTo>
                    <a:pt x="5985" y="840"/>
                  </a:lnTo>
                  <a:lnTo>
                    <a:pt x="6024" y="824"/>
                  </a:lnTo>
                  <a:lnTo>
                    <a:pt x="6103" y="793"/>
                  </a:lnTo>
                  <a:lnTo>
                    <a:pt x="6183" y="764"/>
                  </a:lnTo>
                  <a:lnTo>
                    <a:pt x="6186" y="750"/>
                  </a:lnTo>
                  <a:lnTo>
                    <a:pt x="6189" y="737"/>
                  </a:lnTo>
                  <a:lnTo>
                    <a:pt x="6199" y="710"/>
                  </a:lnTo>
                  <a:lnTo>
                    <a:pt x="6210" y="685"/>
                  </a:lnTo>
                  <a:lnTo>
                    <a:pt x="6224" y="660"/>
                  </a:lnTo>
                  <a:lnTo>
                    <a:pt x="6239" y="637"/>
                  </a:lnTo>
                  <a:lnTo>
                    <a:pt x="6255" y="615"/>
                  </a:lnTo>
                  <a:lnTo>
                    <a:pt x="6274" y="594"/>
                  </a:lnTo>
                  <a:lnTo>
                    <a:pt x="6295" y="576"/>
                  </a:lnTo>
                  <a:lnTo>
                    <a:pt x="6316" y="558"/>
                  </a:lnTo>
                  <a:lnTo>
                    <a:pt x="6339" y="541"/>
                  </a:lnTo>
                  <a:lnTo>
                    <a:pt x="6363" y="527"/>
                  </a:lnTo>
                  <a:lnTo>
                    <a:pt x="6387" y="514"/>
                  </a:lnTo>
                  <a:lnTo>
                    <a:pt x="6413" y="502"/>
                  </a:lnTo>
                  <a:lnTo>
                    <a:pt x="6439" y="491"/>
                  </a:lnTo>
                  <a:lnTo>
                    <a:pt x="6465" y="483"/>
                  </a:lnTo>
                  <a:lnTo>
                    <a:pt x="6492" y="476"/>
                  </a:lnTo>
                  <a:lnTo>
                    <a:pt x="6524" y="469"/>
                  </a:lnTo>
                  <a:lnTo>
                    <a:pt x="6556" y="465"/>
                  </a:lnTo>
                  <a:lnTo>
                    <a:pt x="6590" y="462"/>
                  </a:lnTo>
                  <a:lnTo>
                    <a:pt x="6623" y="460"/>
                  </a:lnTo>
                  <a:lnTo>
                    <a:pt x="6656" y="460"/>
                  </a:lnTo>
                  <a:lnTo>
                    <a:pt x="6690" y="461"/>
                  </a:lnTo>
                  <a:lnTo>
                    <a:pt x="6723" y="464"/>
                  </a:lnTo>
                  <a:lnTo>
                    <a:pt x="6755" y="469"/>
                  </a:lnTo>
                  <a:lnTo>
                    <a:pt x="6788" y="476"/>
                  </a:lnTo>
                  <a:lnTo>
                    <a:pt x="6820" y="485"/>
                  </a:lnTo>
                  <a:lnTo>
                    <a:pt x="6851" y="496"/>
                  </a:lnTo>
                  <a:lnTo>
                    <a:pt x="6881" y="508"/>
                  </a:lnTo>
                  <a:lnTo>
                    <a:pt x="6911" y="523"/>
                  </a:lnTo>
                  <a:lnTo>
                    <a:pt x="6939" y="539"/>
                  </a:lnTo>
                  <a:lnTo>
                    <a:pt x="6966" y="559"/>
                  </a:lnTo>
                  <a:lnTo>
                    <a:pt x="6979" y="568"/>
                  </a:lnTo>
                  <a:lnTo>
                    <a:pt x="6992" y="579"/>
                  </a:lnTo>
                  <a:lnTo>
                    <a:pt x="7006" y="592"/>
                  </a:lnTo>
                  <a:lnTo>
                    <a:pt x="7020" y="605"/>
                  </a:lnTo>
                  <a:lnTo>
                    <a:pt x="7031" y="619"/>
                  </a:lnTo>
                  <a:lnTo>
                    <a:pt x="7043" y="635"/>
                  </a:lnTo>
                  <a:lnTo>
                    <a:pt x="7053" y="650"/>
                  </a:lnTo>
                  <a:lnTo>
                    <a:pt x="7063" y="666"/>
                  </a:lnTo>
                  <a:lnTo>
                    <a:pt x="7072" y="683"/>
                  </a:lnTo>
                  <a:lnTo>
                    <a:pt x="7079" y="700"/>
                  </a:lnTo>
                  <a:lnTo>
                    <a:pt x="7086" y="717"/>
                  </a:lnTo>
                  <a:lnTo>
                    <a:pt x="7091" y="736"/>
                  </a:lnTo>
                  <a:lnTo>
                    <a:pt x="7095" y="753"/>
                  </a:lnTo>
                  <a:lnTo>
                    <a:pt x="7098" y="772"/>
                  </a:lnTo>
                  <a:lnTo>
                    <a:pt x="7100" y="791"/>
                  </a:lnTo>
                  <a:lnTo>
                    <a:pt x="7100" y="810"/>
                  </a:lnTo>
                  <a:lnTo>
                    <a:pt x="7099" y="828"/>
                  </a:lnTo>
                  <a:lnTo>
                    <a:pt x="7097" y="848"/>
                  </a:lnTo>
                  <a:lnTo>
                    <a:pt x="7121" y="864"/>
                  </a:lnTo>
                  <a:lnTo>
                    <a:pt x="7143" y="881"/>
                  </a:lnTo>
                  <a:lnTo>
                    <a:pt x="7165" y="899"/>
                  </a:lnTo>
                  <a:lnTo>
                    <a:pt x="7187" y="918"/>
                  </a:lnTo>
                  <a:lnTo>
                    <a:pt x="7206" y="939"/>
                  </a:lnTo>
                  <a:lnTo>
                    <a:pt x="7216" y="950"/>
                  </a:lnTo>
                  <a:lnTo>
                    <a:pt x="7225" y="961"/>
                  </a:lnTo>
                  <a:lnTo>
                    <a:pt x="7233" y="973"/>
                  </a:lnTo>
                  <a:lnTo>
                    <a:pt x="7240" y="985"/>
                  </a:lnTo>
                  <a:lnTo>
                    <a:pt x="7247" y="998"/>
                  </a:lnTo>
                  <a:lnTo>
                    <a:pt x="7253" y="1011"/>
                  </a:lnTo>
                  <a:lnTo>
                    <a:pt x="7265" y="1041"/>
                  </a:lnTo>
                  <a:lnTo>
                    <a:pt x="7276" y="1073"/>
                  </a:lnTo>
                  <a:lnTo>
                    <a:pt x="7285" y="1104"/>
                  </a:lnTo>
                  <a:lnTo>
                    <a:pt x="7293" y="1137"/>
                  </a:lnTo>
                  <a:lnTo>
                    <a:pt x="7300" y="1168"/>
                  </a:lnTo>
                  <a:lnTo>
                    <a:pt x="7305" y="1201"/>
                  </a:lnTo>
                  <a:lnTo>
                    <a:pt x="7309" y="1234"/>
                  </a:lnTo>
                  <a:lnTo>
                    <a:pt x="7312" y="1267"/>
                  </a:lnTo>
                  <a:lnTo>
                    <a:pt x="7313" y="1300"/>
                  </a:lnTo>
                  <a:lnTo>
                    <a:pt x="7313" y="1333"/>
                  </a:lnTo>
                  <a:lnTo>
                    <a:pt x="7312" y="1366"/>
                  </a:lnTo>
                  <a:lnTo>
                    <a:pt x="7310" y="1399"/>
                  </a:lnTo>
                  <a:lnTo>
                    <a:pt x="7306" y="1431"/>
                  </a:lnTo>
                  <a:lnTo>
                    <a:pt x="7302" y="1465"/>
                  </a:lnTo>
                  <a:lnTo>
                    <a:pt x="7297" y="1498"/>
                  </a:lnTo>
                  <a:lnTo>
                    <a:pt x="7290" y="1529"/>
                  </a:lnTo>
                  <a:lnTo>
                    <a:pt x="7279" y="1572"/>
                  </a:lnTo>
                  <a:lnTo>
                    <a:pt x="7267" y="1614"/>
                  </a:lnTo>
                  <a:lnTo>
                    <a:pt x="7254" y="1655"/>
                  </a:lnTo>
                  <a:lnTo>
                    <a:pt x="7239" y="1696"/>
                  </a:lnTo>
                  <a:lnTo>
                    <a:pt x="7223" y="1736"/>
                  </a:lnTo>
                  <a:lnTo>
                    <a:pt x="7205" y="1776"/>
                  </a:lnTo>
                  <a:lnTo>
                    <a:pt x="7187" y="1815"/>
                  </a:lnTo>
                  <a:lnTo>
                    <a:pt x="7166" y="1853"/>
                  </a:lnTo>
                  <a:lnTo>
                    <a:pt x="7146" y="1891"/>
                  </a:lnTo>
                  <a:lnTo>
                    <a:pt x="7123" y="1929"/>
                  </a:lnTo>
                  <a:lnTo>
                    <a:pt x="7100" y="1966"/>
                  </a:lnTo>
                  <a:lnTo>
                    <a:pt x="7076" y="2002"/>
                  </a:lnTo>
                  <a:lnTo>
                    <a:pt x="7051" y="2038"/>
                  </a:lnTo>
                  <a:lnTo>
                    <a:pt x="7026" y="2073"/>
                  </a:lnTo>
                  <a:lnTo>
                    <a:pt x="7000" y="2108"/>
                  </a:lnTo>
                  <a:lnTo>
                    <a:pt x="6973" y="2142"/>
                  </a:lnTo>
                  <a:lnTo>
                    <a:pt x="6933" y="2190"/>
                  </a:lnTo>
                  <a:lnTo>
                    <a:pt x="6891" y="2237"/>
                  </a:lnTo>
                  <a:lnTo>
                    <a:pt x="6848" y="2284"/>
                  </a:lnTo>
                  <a:lnTo>
                    <a:pt x="6804" y="2329"/>
                  </a:lnTo>
                  <a:lnTo>
                    <a:pt x="6759" y="2373"/>
                  </a:lnTo>
                  <a:lnTo>
                    <a:pt x="6713" y="2416"/>
                  </a:lnTo>
                  <a:lnTo>
                    <a:pt x="6666" y="2458"/>
                  </a:lnTo>
                  <a:lnTo>
                    <a:pt x="6617" y="2499"/>
                  </a:lnTo>
                  <a:lnTo>
                    <a:pt x="6568" y="2538"/>
                  </a:lnTo>
                  <a:lnTo>
                    <a:pt x="6518" y="2576"/>
                  </a:lnTo>
                  <a:lnTo>
                    <a:pt x="6467" y="2613"/>
                  </a:lnTo>
                  <a:lnTo>
                    <a:pt x="6415" y="2649"/>
                  </a:lnTo>
                  <a:lnTo>
                    <a:pt x="6362" y="2683"/>
                  </a:lnTo>
                  <a:lnTo>
                    <a:pt x="6308" y="2715"/>
                  </a:lnTo>
                  <a:lnTo>
                    <a:pt x="6253" y="2746"/>
                  </a:lnTo>
                  <a:lnTo>
                    <a:pt x="6198" y="2775"/>
                  </a:lnTo>
                  <a:lnTo>
                    <a:pt x="6129" y="2805"/>
                  </a:lnTo>
                  <a:lnTo>
                    <a:pt x="6062" y="2837"/>
                  </a:lnTo>
                  <a:lnTo>
                    <a:pt x="5995" y="2869"/>
                  </a:lnTo>
                  <a:lnTo>
                    <a:pt x="5962" y="2887"/>
                  </a:lnTo>
                  <a:lnTo>
                    <a:pt x="5928" y="2905"/>
                  </a:lnTo>
                  <a:lnTo>
                    <a:pt x="5897" y="2924"/>
                  </a:lnTo>
                  <a:lnTo>
                    <a:pt x="5865" y="2943"/>
                  </a:lnTo>
                  <a:lnTo>
                    <a:pt x="5834" y="2964"/>
                  </a:lnTo>
                  <a:lnTo>
                    <a:pt x="5803" y="2986"/>
                  </a:lnTo>
                  <a:lnTo>
                    <a:pt x="5774" y="3008"/>
                  </a:lnTo>
                  <a:lnTo>
                    <a:pt x="5745" y="3031"/>
                  </a:lnTo>
                  <a:lnTo>
                    <a:pt x="5717" y="3056"/>
                  </a:lnTo>
                  <a:lnTo>
                    <a:pt x="5690" y="3083"/>
                  </a:lnTo>
                  <a:lnTo>
                    <a:pt x="5678" y="3096"/>
                  </a:lnTo>
                  <a:lnTo>
                    <a:pt x="5666" y="3109"/>
                  </a:lnTo>
                  <a:lnTo>
                    <a:pt x="5657" y="3123"/>
                  </a:lnTo>
                  <a:lnTo>
                    <a:pt x="5647" y="3138"/>
                  </a:lnTo>
                  <a:lnTo>
                    <a:pt x="5638" y="3153"/>
                  </a:lnTo>
                  <a:lnTo>
                    <a:pt x="5629" y="3169"/>
                  </a:lnTo>
                  <a:lnTo>
                    <a:pt x="5615" y="3201"/>
                  </a:lnTo>
                  <a:lnTo>
                    <a:pt x="5623" y="3210"/>
                  </a:lnTo>
                  <a:lnTo>
                    <a:pt x="5632" y="3217"/>
                  </a:lnTo>
                  <a:lnTo>
                    <a:pt x="5640" y="3224"/>
                  </a:lnTo>
                  <a:lnTo>
                    <a:pt x="5650" y="3229"/>
                  </a:lnTo>
                  <a:lnTo>
                    <a:pt x="5670" y="3240"/>
                  </a:lnTo>
                  <a:lnTo>
                    <a:pt x="5690" y="3250"/>
                  </a:lnTo>
                  <a:lnTo>
                    <a:pt x="5733" y="3266"/>
                  </a:lnTo>
                  <a:lnTo>
                    <a:pt x="5753" y="3275"/>
                  </a:lnTo>
                  <a:lnTo>
                    <a:pt x="5773" y="3286"/>
                  </a:lnTo>
                  <a:lnTo>
                    <a:pt x="5792" y="3297"/>
                  </a:lnTo>
                  <a:lnTo>
                    <a:pt x="5810" y="3309"/>
                  </a:lnTo>
                  <a:lnTo>
                    <a:pt x="5828" y="3321"/>
                  </a:lnTo>
                  <a:lnTo>
                    <a:pt x="5845" y="3335"/>
                  </a:lnTo>
                  <a:lnTo>
                    <a:pt x="5861" y="3350"/>
                  </a:lnTo>
                  <a:lnTo>
                    <a:pt x="5876" y="3365"/>
                  </a:lnTo>
                  <a:lnTo>
                    <a:pt x="5890" y="3381"/>
                  </a:lnTo>
                  <a:lnTo>
                    <a:pt x="5903" y="3399"/>
                  </a:lnTo>
                  <a:lnTo>
                    <a:pt x="5915" y="3417"/>
                  </a:lnTo>
                  <a:lnTo>
                    <a:pt x="5926" y="3437"/>
                  </a:lnTo>
                  <a:lnTo>
                    <a:pt x="5935" y="3456"/>
                  </a:lnTo>
                  <a:lnTo>
                    <a:pt x="5942" y="3476"/>
                  </a:lnTo>
                  <a:lnTo>
                    <a:pt x="5948" y="3497"/>
                  </a:lnTo>
                  <a:lnTo>
                    <a:pt x="5952" y="3518"/>
                  </a:lnTo>
                  <a:lnTo>
                    <a:pt x="5954" y="3540"/>
                  </a:lnTo>
                  <a:lnTo>
                    <a:pt x="5954" y="3563"/>
                  </a:lnTo>
                  <a:lnTo>
                    <a:pt x="5954" y="3581"/>
                  </a:lnTo>
                  <a:lnTo>
                    <a:pt x="5952" y="3601"/>
                  </a:lnTo>
                  <a:lnTo>
                    <a:pt x="5948" y="3619"/>
                  </a:lnTo>
                  <a:lnTo>
                    <a:pt x="5943" y="3637"/>
                  </a:lnTo>
                  <a:lnTo>
                    <a:pt x="5936" y="3654"/>
                  </a:lnTo>
                  <a:lnTo>
                    <a:pt x="5928" y="3672"/>
                  </a:lnTo>
                  <a:lnTo>
                    <a:pt x="5918" y="3687"/>
                  </a:lnTo>
                  <a:lnTo>
                    <a:pt x="5909" y="3703"/>
                  </a:lnTo>
                  <a:lnTo>
                    <a:pt x="5897" y="3717"/>
                  </a:lnTo>
                  <a:lnTo>
                    <a:pt x="5884" y="3733"/>
                  </a:lnTo>
                  <a:lnTo>
                    <a:pt x="5871" y="3746"/>
                  </a:lnTo>
                  <a:lnTo>
                    <a:pt x="5857" y="3758"/>
                  </a:lnTo>
                  <a:lnTo>
                    <a:pt x="5841" y="3769"/>
                  </a:lnTo>
                  <a:lnTo>
                    <a:pt x="5826" y="3780"/>
                  </a:lnTo>
                  <a:lnTo>
                    <a:pt x="5810" y="3791"/>
                  </a:lnTo>
                  <a:lnTo>
                    <a:pt x="5793" y="3800"/>
                  </a:lnTo>
                  <a:lnTo>
                    <a:pt x="5765" y="3814"/>
                  </a:lnTo>
                  <a:lnTo>
                    <a:pt x="5735" y="3827"/>
                  </a:lnTo>
                  <a:lnTo>
                    <a:pt x="5705" y="3838"/>
                  </a:lnTo>
                  <a:lnTo>
                    <a:pt x="5675" y="3848"/>
                  </a:lnTo>
                  <a:lnTo>
                    <a:pt x="5643" y="3856"/>
                  </a:lnTo>
                  <a:lnTo>
                    <a:pt x="5612" y="3863"/>
                  </a:lnTo>
                  <a:lnTo>
                    <a:pt x="5580" y="3868"/>
                  </a:lnTo>
                  <a:lnTo>
                    <a:pt x="5549" y="3873"/>
                  </a:lnTo>
                  <a:lnTo>
                    <a:pt x="5517" y="3875"/>
                  </a:lnTo>
                  <a:lnTo>
                    <a:pt x="5485" y="3877"/>
                  </a:lnTo>
                  <a:lnTo>
                    <a:pt x="5452" y="3876"/>
                  </a:lnTo>
                  <a:lnTo>
                    <a:pt x="5421" y="3875"/>
                  </a:lnTo>
                  <a:lnTo>
                    <a:pt x="5388" y="3872"/>
                  </a:lnTo>
                  <a:lnTo>
                    <a:pt x="5357" y="3867"/>
                  </a:lnTo>
                  <a:lnTo>
                    <a:pt x="5325" y="3862"/>
                  </a:lnTo>
                  <a:lnTo>
                    <a:pt x="5293" y="3855"/>
                  </a:lnTo>
                  <a:lnTo>
                    <a:pt x="5270" y="3888"/>
                  </a:lnTo>
                  <a:lnTo>
                    <a:pt x="5246" y="3919"/>
                  </a:lnTo>
                  <a:lnTo>
                    <a:pt x="5221" y="3951"/>
                  </a:lnTo>
                  <a:lnTo>
                    <a:pt x="5195" y="3981"/>
                  </a:lnTo>
                  <a:lnTo>
                    <a:pt x="5168" y="4012"/>
                  </a:lnTo>
                  <a:lnTo>
                    <a:pt x="5141" y="4042"/>
                  </a:lnTo>
                  <a:lnTo>
                    <a:pt x="5114" y="4071"/>
                  </a:lnTo>
                  <a:lnTo>
                    <a:pt x="5086" y="4100"/>
                  </a:lnTo>
                  <a:lnTo>
                    <a:pt x="5057" y="4127"/>
                  </a:lnTo>
                  <a:lnTo>
                    <a:pt x="5027" y="4155"/>
                  </a:lnTo>
                  <a:lnTo>
                    <a:pt x="4997" y="4181"/>
                  </a:lnTo>
                  <a:lnTo>
                    <a:pt x="4966" y="4208"/>
                  </a:lnTo>
                  <a:lnTo>
                    <a:pt x="4935" y="4233"/>
                  </a:lnTo>
                  <a:lnTo>
                    <a:pt x="4903" y="4258"/>
                  </a:lnTo>
                  <a:lnTo>
                    <a:pt x="4871" y="4281"/>
                  </a:lnTo>
                  <a:lnTo>
                    <a:pt x="4838" y="4305"/>
                  </a:lnTo>
                  <a:lnTo>
                    <a:pt x="4805" y="4327"/>
                  </a:lnTo>
                  <a:lnTo>
                    <a:pt x="4772" y="4350"/>
                  </a:lnTo>
                  <a:lnTo>
                    <a:pt x="4737" y="4371"/>
                  </a:lnTo>
                  <a:lnTo>
                    <a:pt x="4702" y="4391"/>
                  </a:lnTo>
                  <a:lnTo>
                    <a:pt x="4667" y="4411"/>
                  </a:lnTo>
                  <a:lnTo>
                    <a:pt x="4633" y="4429"/>
                  </a:lnTo>
                  <a:lnTo>
                    <a:pt x="4597" y="4448"/>
                  </a:lnTo>
                  <a:lnTo>
                    <a:pt x="4560" y="4465"/>
                  </a:lnTo>
                  <a:lnTo>
                    <a:pt x="4524" y="4483"/>
                  </a:lnTo>
                  <a:lnTo>
                    <a:pt x="4487" y="4498"/>
                  </a:lnTo>
                  <a:lnTo>
                    <a:pt x="4449" y="4513"/>
                  </a:lnTo>
                  <a:lnTo>
                    <a:pt x="4412" y="4527"/>
                  </a:lnTo>
                  <a:lnTo>
                    <a:pt x="4374" y="4540"/>
                  </a:lnTo>
                  <a:lnTo>
                    <a:pt x="4336" y="4553"/>
                  </a:lnTo>
                  <a:lnTo>
                    <a:pt x="4297" y="4565"/>
                  </a:lnTo>
                  <a:lnTo>
                    <a:pt x="4259" y="4576"/>
                  </a:lnTo>
                  <a:lnTo>
                    <a:pt x="4270" y="4665"/>
                  </a:lnTo>
                  <a:lnTo>
                    <a:pt x="4285" y="4683"/>
                  </a:lnTo>
                  <a:lnTo>
                    <a:pt x="4299" y="4700"/>
                  </a:lnTo>
                  <a:lnTo>
                    <a:pt x="4312" y="4718"/>
                  </a:lnTo>
                  <a:lnTo>
                    <a:pt x="4324" y="4737"/>
                  </a:lnTo>
                  <a:lnTo>
                    <a:pt x="4335" y="4758"/>
                  </a:lnTo>
                  <a:lnTo>
                    <a:pt x="4343" y="4778"/>
                  </a:lnTo>
                  <a:lnTo>
                    <a:pt x="4350" y="4800"/>
                  </a:lnTo>
                  <a:lnTo>
                    <a:pt x="4354" y="4823"/>
                  </a:lnTo>
                  <a:lnTo>
                    <a:pt x="4375" y="4836"/>
                  </a:lnTo>
                  <a:lnTo>
                    <a:pt x="4396" y="4851"/>
                  </a:lnTo>
                  <a:lnTo>
                    <a:pt x="4413" y="4867"/>
                  </a:lnTo>
                  <a:lnTo>
                    <a:pt x="4430" y="4887"/>
                  </a:lnTo>
                  <a:lnTo>
                    <a:pt x="4445" y="4906"/>
                  </a:lnTo>
                  <a:lnTo>
                    <a:pt x="4458" y="4928"/>
                  </a:lnTo>
                  <a:lnTo>
                    <a:pt x="4470" y="4951"/>
                  </a:lnTo>
                  <a:lnTo>
                    <a:pt x="4478" y="4974"/>
                  </a:lnTo>
                  <a:lnTo>
                    <a:pt x="4485" y="4998"/>
                  </a:lnTo>
                  <a:lnTo>
                    <a:pt x="4489" y="5023"/>
                  </a:lnTo>
                  <a:lnTo>
                    <a:pt x="4491" y="5047"/>
                  </a:lnTo>
                  <a:lnTo>
                    <a:pt x="4491" y="5072"/>
                  </a:lnTo>
                  <a:lnTo>
                    <a:pt x="4489" y="5084"/>
                  </a:lnTo>
                  <a:lnTo>
                    <a:pt x="4488" y="5097"/>
                  </a:lnTo>
                  <a:lnTo>
                    <a:pt x="4485" y="5109"/>
                  </a:lnTo>
                  <a:lnTo>
                    <a:pt x="4482" y="5121"/>
                  </a:lnTo>
                  <a:lnTo>
                    <a:pt x="4478" y="5133"/>
                  </a:lnTo>
                  <a:lnTo>
                    <a:pt x="4473" y="5144"/>
                  </a:lnTo>
                  <a:lnTo>
                    <a:pt x="4467" y="5155"/>
                  </a:lnTo>
                  <a:lnTo>
                    <a:pt x="4462" y="5167"/>
                  </a:lnTo>
                  <a:lnTo>
                    <a:pt x="4448" y="5187"/>
                  </a:lnTo>
                  <a:lnTo>
                    <a:pt x="4433" y="5204"/>
                  </a:lnTo>
                  <a:lnTo>
                    <a:pt x="4416" y="5221"/>
                  </a:lnTo>
                  <a:lnTo>
                    <a:pt x="4399" y="5237"/>
                  </a:lnTo>
                  <a:lnTo>
                    <a:pt x="4380" y="5250"/>
                  </a:lnTo>
                  <a:lnTo>
                    <a:pt x="4361" y="5263"/>
                  </a:lnTo>
                  <a:lnTo>
                    <a:pt x="4341" y="5275"/>
                  </a:lnTo>
                  <a:lnTo>
                    <a:pt x="4321" y="5286"/>
                  </a:lnTo>
                  <a:lnTo>
                    <a:pt x="4299" y="5297"/>
                  </a:lnTo>
                  <a:lnTo>
                    <a:pt x="4277" y="5305"/>
                  </a:lnTo>
                  <a:lnTo>
                    <a:pt x="4255" y="5314"/>
                  </a:lnTo>
                  <a:lnTo>
                    <a:pt x="4233" y="5323"/>
                  </a:lnTo>
                  <a:lnTo>
                    <a:pt x="4188" y="5337"/>
                  </a:lnTo>
                  <a:lnTo>
                    <a:pt x="4143" y="5351"/>
                  </a:lnTo>
                  <a:lnTo>
                    <a:pt x="4146" y="5384"/>
                  </a:lnTo>
                  <a:lnTo>
                    <a:pt x="4148" y="5416"/>
                  </a:lnTo>
                  <a:lnTo>
                    <a:pt x="4149" y="5483"/>
                  </a:lnTo>
                  <a:lnTo>
                    <a:pt x="4150" y="5549"/>
                  </a:lnTo>
                  <a:lnTo>
                    <a:pt x="4151" y="5614"/>
                  </a:lnTo>
                  <a:lnTo>
                    <a:pt x="4153" y="5648"/>
                  </a:lnTo>
                  <a:lnTo>
                    <a:pt x="4155" y="5680"/>
                  </a:lnTo>
                  <a:lnTo>
                    <a:pt x="4159" y="5713"/>
                  </a:lnTo>
                  <a:lnTo>
                    <a:pt x="4163" y="5744"/>
                  </a:lnTo>
                  <a:lnTo>
                    <a:pt x="4170" y="5777"/>
                  </a:lnTo>
                  <a:lnTo>
                    <a:pt x="4177" y="5809"/>
                  </a:lnTo>
                  <a:lnTo>
                    <a:pt x="4186" y="5840"/>
                  </a:lnTo>
                  <a:lnTo>
                    <a:pt x="4197" y="5872"/>
                  </a:lnTo>
                  <a:lnTo>
                    <a:pt x="4214" y="5915"/>
                  </a:lnTo>
                  <a:lnTo>
                    <a:pt x="4234" y="5959"/>
                  </a:lnTo>
                  <a:lnTo>
                    <a:pt x="4254" y="6000"/>
                  </a:lnTo>
                  <a:lnTo>
                    <a:pt x="4277" y="6040"/>
                  </a:lnTo>
                  <a:lnTo>
                    <a:pt x="4301" y="6080"/>
                  </a:lnTo>
                  <a:lnTo>
                    <a:pt x="4327" y="6119"/>
                  </a:lnTo>
                  <a:lnTo>
                    <a:pt x="4353" y="6158"/>
                  </a:lnTo>
                  <a:lnTo>
                    <a:pt x="4382" y="6194"/>
                  </a:lnTo>
                  <a:lnTo>
                    <a:pt x="4411" y="6231"/>
                  </a:lnTo>
                  <a:lnTo>
                    <a:pt x="4441" y="6266"/>
                  </a:lnTo>
                  <a:lnTo>
                    <a:pt x="4472" y="6302"/>
                  </a:lnTo>
                  <a:lnTo>
                    <a:pt x="4504" y="6336"/>
                  </a:lnTo>
                  <a:lnTo>
                    <a:pt x="4536" y="6369"/>
                  </a:lnTo>
                  <a:lnTo>
                    <a:pt x="4570" y="6402"/>
                  </a:lnTo>
                  <a:lnTo>
                    <a:pt x="4603" y="6435"/>
                  </a:lnTo>
                  <a:lnTo>
                    <a:pt x="4637" y="6466"/>
                  </a:lnTo>
                  <a:lnTo>
                    <a:pt x="4648" y="6477"/>
                  </a:lnTo>
                  <a:lnTo>
                    <a:pt x="4660" y="6486"/>
                  </a:lnTo>
                  <a:lnTo>
                    <a:pt x="4673" y="6494"/>
                  </a:lnTo>
                  <a:lnTo>
                    <a:pt x="4686" y="6503"/>
                  </a:lnTo>
                  <a:lnTo>
                    <a:pt x="4712" y="6517"/>
                  </a:lnTo>
                  <a:lnTo>
                    <a:pt x="4739" y="6531"/>
                  </a:lnTo>
                  <a:lnTo>
                    <a:pt x="4765" y="6547"/>
                  </a:lnTo>
                  <a:lnTo>
                    <a:pt x="4778" y="6555"/>
                  </a:lnTo>
                  <a:lnTo>
                    <a:pt x="4790" y="6564"/>
                  </a:lnTo>
                  <a:lnTo>
                    <a:pt x="4802" y="6573"/>
                  </a:lnTo>
                  <a:lnTo>
                    <a:pt x="4813" y="6584"/>
                  </a:lnTo>
                  <a:lnTo>
                    <a:pt x="4823" y="6596"/>
                  </a:lnTo>
                  <a:lnTo>
                    <a:pt x="4832" y="6608"/>
                  </a:lnTo>
                  <a:lnTo>
                    <a:pt x="4840" y="6622"/>
                  </a:lnTo>
                  <a:lnTo>
                    <a:pt x="4847" y="6637"/>
                  </a:lnTo>
                  <a:lnTo>
                    <a:pt x="4852" y="6651"/>
                  </a:lnTo>
                  <a:lnTo>
                    <a:pt x="4855" y="6666"/>
                  </a:lnTo>
                  <a:lnTo>
                    <a:pt x="4857" y="6681"/>
                  </a:lnTo>
                  <a:lnTo>
                    <a:pt x="4858" y="6698"/>
                  </a:lnTo>
                  <a:lnTo>
                    <a:pt x="4857" y="6713"/>
                  </a:lnTo>
                  <a:lnTo>
                    <a:pt x="4855" y="6728"/>
                  </a:lnTo>
                  <a:lnTo>
                    <a:pt x="4852" y="6744"/>
                  </a:lnTo>
                  <a:lnTo>
                    <a:pt x="4849" y="6760"/>
                  </a:lnTo>
                  <a:lnTo>
                    <a:pt x="4841" y="6791"/>
                  </a:lnTo>
                  <a:lnTo>
                    <a:pt x="4833" y="6823"/>
                  </a:lnTo>
                  <a:lnTo>
                    <a:pt x="4825" y="6852"/>
                  </a:lnTo>
                  <a:lnTo>
                    <a:pt x="4865" y="6886"/>
                  </a:lnTo>
                  <a:lnTo>
                    <a:pt x="4908" y="6918"/>
                  </a:lnTo>
                  <a:lnTo>
                    <a:pt x="4992" y="6983"/>
                  </a:lnTo>
                  <a:lnTo>
                    <a:pt x="5035" y="7015"/>
                  </a:lnTo>
                  <a:lnTo>
                    <a:pt x="5076" y="7049"/>
                  </a:lnTo>
                  <a:lnTo>
                    <a:pt x="5096" y="7066"/>
                  </a:lnTo>
                  <a:lnTo>
                    <a:pt x="5115" y="7084"/>
                  </a:lnTo>
                  <a:lnTo>
                    <a:pt x="5135" y="7103"/>
                  </a:lnTo>
                  <a:lnTo>
                    <a:pt x="5153" y="7122"/>
                  </a:lnTo>
                  <a:lnTo>
                    <a:pt x="5166" y="7138"/>
                  </a:lnTo>
                  <a:lnTo>
                    <a:pt x="5179" y="7155"/>
                  </a:lnTo>
                  <a:lnTo>
                    <a:pt x="5189" y="7174"/>
                  </a:lnTo>
                  <a:lnTo>
                    <a:pt x="5198" y="7193"/>
                  </a:lnTo>
                  <a:lnTo>
                    <a:pt x="5205" y="7213"/>
                  </a:lnTo>
                  <a:lnTo>
                    <a:pt x="5211" y="7233"/>
                  </a:lnTo>
                  <a:lnTo>
                    <a:pt x="5215" y="7253"/>
                  </a:lnTo>
                  <a:lnTo>
                    <a:pt x="5218" y="7274"/>
                  </a:lnTo>
                  <a:lnTo>
                    <a:pt x="5220" y="7294"/>
                  </a:lnTo>
                  <a:lnTo>
                    <a:pt x="5221" y="7316"/>
                  </a:lnTo>
                  <a:lnTo>
                    <a:pt x="5220" y="7337"/>
                  </a:lnTo>
                  <a:lnTo>
                    <a:pt x="5217" y="7359"/>
                  </a:lnTo>
                  <a:lnTo>
                    <a:pt x="5215" y="7379"/>
                  </a:lnTo>
                  <a:lnTo>
                    <a:pt x="5211" y="7401"/>
                  </a:lnTo>
                  <a:lnTo>
                    <a:pt x="5207" y="7422"/>
                  </a:lnTo>
                  <a:lnTo>
                    <a:pt x="5201" y="7441"/>
                  </a:lnTo>
                  <a:lnTo>
                    <a:pt x="5214" y="7453"/>
                  </a:lnTo>
                  <a:lnTo>
                    <a:pt x="5227" y="7465"/>
                  </a:lnTo>
                  <a:lnTo>
                    <a:pt x="5239" y="7478"/>
                  </a:lnTo>
                  <a:lnTo>
                    <a:pt x="5250" y="7492"/>
                  </a:lnTo>
                  <a:lnTo>
                    <a:pt x="5261" y="7506"/>
                  </a:lnTo>
                  <a:lnTo>
                    <a:pt x="5270" y="7522"/>
                  </a:lnTo>
                  <a:lnTo>
                    <a:pt x="5279" y="7537"/>
                  </a:lnTo>
                  <a:lnTo>
                    <a:pt x="5287" y="7552"/>
                  </a:lnTo>
                  <a:lnTo>
                    <a:pt x="5293" y="7568"/>
                  </a:lnTo>
                  <a:lnTo>
                    <a:pt x="5299" y="7585"/>
                  </a:lnTo>
                  <a:lnTo>
                    <a:pt x="5304" y="7602"/>
                  </a:lnTo>
                  <a:lnTo>
                    <a:pt x="5308" y="7619"/>
                  </a:lnTo>
                  <a:lnTo>
                    <a:pt x="5310" y="7637"/>
                  </a:lnTo>
                  <a:lnTo>
                    <a:pt x="5311" y="7654"/>
                  </a:lnTo>
                  <a:lnTo>
                    <a:pt x="5310" y="7672"/>
                  </a:lnTo>
                  <a:lnTo>
                    <a:pt x="5308" y="7689"/>
                  </a:lnTo>
                  <a:lnTo>
                    <a:pt x="5307" y="7708"/>
                  </a:lnTo>
                  <a:lnTo>
                    <a:pt x="5303" y="7725"/>
                  </a:lnTo>
                  <a:lnTo>
                    <a:pt x="5298" y="7741"/>
                  </a:lnTo>
                  <a:lnTo>
                    <a:pt x="5291" y="7756"/>
                  </a:lnTo>
                  <a:lnTo>
                    <a:pt x="5284" y="7771"/>
                  </a:lnTo>
                  <a:lnTo>
                    <a:pt x="5274" y="7785"/>
                  </a:lnTo>
                  <a:lnTo>
                    <a:pt x="5264" y="7798"/>
                  </a:lnTo>
                  <a:lnTo>
                    <a:pt x="5252" y="7811"/>
                  </a:lnTo>
                  <a:lnTo>
                    <a:pt x="5240" y="7823"/>
                  </a:lnTo>
                  <a:lnTo>
                    <a:pt x="5227" y="7834"/>
                  </a:lnTo>
                  <a:lnTo>
                    <a:pt x="5213" y="7844"/>
                  </a:lnTo>
                  <a:lnTo>
                    <a:pt x="5199" y="7854"/>
                  </a:lnTo>
                  <a:lnTo>
                    <a:pt x="5170" y="7873"/>
                  </a:lnTo>
                  <a:lnTo>
                    <a:pt x="5140" y="7888"/>
                  </a:lnTo>
                  <a:lnTo>
                    <a:pt x="5108" y="7904"/>
                  </a:lnTo>
                  <a:lnTo>
                    <a:pt x="5074" y="7918"/>
                  </a:lnTo>
                  <a:lnTo>
                    <a:pt x="5041" y="7931"/>
                  </a:lnTo>
                  <a:lnTo>
                    <a:pt x="5008" y="7944"/>
                  </a:lnTo>
                  <a:lnTo>
                    <a:pt x="4974" y="7956"/>
                  </a:lnTo>
                  <a:lnTo>
                    <a:pt x="4939" y="7968"/>
                  </a:lnTo>
                  <a:lnTo>
                    <a:pt x="4904" y="7978"/>
                  </a:lnTo>
                  <a:lnTo>
                    <a:pt x="4870" y="7988"/>
                  </a:lnTo>
                  <a:lnTo>
                    <a:pt x="4800" y="8006"/>
                  </a:lnTo>
                  <a:lnTo>
                    <a:pt x="4730" y="8023"/>
                  </a:lnTo>
                  <a:lnTo>
                    <a:pt x="4660" y="8038"/>
                  </a:lnTo>
                  <a:lnTo>
                    <a:pt x="4589" y="8052"/>
                  </a:lnTo>
                  <a:lnTo>
                    <a:pt x="4508" y="8066"/>
                  </a:lnTo>
                  <a:lnTo>
                    <a:pt x="4426" y="8079"/>
                  </a:lnTo>
                  <a:lnTo>
                    <a:pt x="4345" y="8091"/>
                  </a:lnTo>
                  <a:lnTo>
                    <a:pt x="4263" y="8102"/>
                  </a:lnTo>
                  <a:lnTo>
                    <a:pt x="4180" y="8112"/>
                  </a:lnTo>
                  <a:lnTo>
                    <a:pt x="4099" y="8119"/>
                  </a:lnTo>
                  <a:lnTo>
                    <a:pt x="4016" y="8127"/>
                  </a:lnTo>
                  <a:lnTo>
                    <a:pt x="3935" y="8133"/>
                  </a:lnTo>
                  <a:lnTo>
                    <a:pt x="3852" y="8137"/>
                  </a:lnTo>
                  <a:lnTo>
                    <a:pt x="3770" y="8140"/>
                  </a:lnTo>
                  <a:lnTo>
                    <a:pt x="3687" y="8141"/>
                  </a:lnTo>
                  <a:lnTo>
                    <a:pt x="3604" y="8141"/>
                  </a:lnTo>
                  <a:lnTo>
                    <a:pt x="3522" y="8139"/>
                  </a:lnTo>
                  <a:lnTo>
                    <a:pt x="3439" y="8136"/>
                  </a:lnTo>
                  <a:lnTo>
                    <a:pt x="3358" y="8131"/>
                  </a:lnTo>
                  <a:lnTo>
                    <a:pt x="3275" y="8125"/>
                  </a:lnTo>
                  <a:lnTo>
                    <a:pt x="3157" y="8113"/>
                  </a:lnTo>
                  <a:lnTo>
                    <a:pt x="3038" y="8100"/>
                  </a:lnTo>
                  <a:lnTo>
                    <a:pt x="2920" y="8085"/>
                  </a:lnTo>
                  <a:lnTo>
                    <a:pt x="2860" y="8076"/>
                  </a:lnTo>
                  <a:lnTo>
                    <a:pt x="2801" y="8066"/>
                  </a:lnTo>
                  <a:lnTo>
                    <a:pt x="2742" y="8055"/>
                  </a:lnTo>
                  <a:lnTo>
                    <a:pt x="2684" y="8044"/>
                  </a:lnTo>
                  <a:lnTo>
                    <a:pt x="2626" y="8033"/>
                  </a:lnTo>
                  <a:lnTo>
                    <a:pt x="2567" y="8019"/>
                  </a:lnTo>
                  <a:lnTo>
                    <a:pt x="2510" y="8005"/>
                  </a:lnTo>
                  <a:lnTo>
                    <a:pt x="2452" y="7990"/>
                  </a:lnTo>
                  <a:lnTo>
                    <a:pt x="2395" y="7974"/>
                  </a:lnTo>
                  <a:lnTo>
                    <a:pt x="2338" y="7955"/>
                  </a:lnTo>
                  <a:lnTo>
                    <a:pt x="2296" y="7940"/>
                  </a:lnTo>
                  <a:lnTo>
                    <a:pt x="2254" y="7925"/>
                  </a:lnTo>
                  <a:lnTo>
                    <a:pt x="2213" y="7908"/>
                  </a:lnTo>
                  <a:lnTo>
                    <a:pt x="2192" y="7898"/>
                  </a:lnTo>
                  <a:lnTo>
                    <a:pt x="2172" y="7888"/>
                  </a:lnTo>
                  <a:lnTo>
                    <a:pt x="2152" y="7877"/>
                  </a:lnTo>
                  <a:lnTo>
                    <a:pt x="2134" y="7866"/>
                  </a:lnTo>
                  <a:lnTo>
                    <a:pt x="2115" y="7853"/>
                  </a:lnTo>
                  <a:lnTo>
                    <a:pt x="2097" y="7840"/>
                  </a:lnTo>
                  <a:lnTo>
                    <a:pt x="2080" y="7826"/>
                  </a:lnTo>
                  <a:lnTo>
                    <a:pt x="2064" y="7811"/>
                  </a:lnTo>
                  <a:lnTo>
                    <a:pt x="2049" y="7796"/>
                  </a:lnTo>
                  <a:lnTo>
                    <a:pt x="2034" y="7778"/>
                  </a:lnTo>
                  <a:lnTo>
                    <a:pt x="2028" y="7767"/>
                  </a:lnTo>
                  <a:lnTo>
                    <a:pt x="2023" y="7756"/>
                  </a:lnTo>
                  <a:lnTo>
                    <a:pt x="2014" y="7735"/>
                  </a:lnTo>
                  <a:lnTo>
                    <a:pt x="2009" y="7712"/>
                  </a:lnTo>
                  <a:lnTo>
                    <a:pt x="2005" y="7689"/>
                  </a:lnTo>
                  <a:lnTo>
                    <a:pt x="2003" y="7666"/>
                  </a:lnTo>
                  <a:lnTo>
                    <a:pt x="2004" y="7642"/>
                  </a:lnTo>
                  <a:lnTo>
                    <a:pt x="2008" y="7619"/>
                  </a:lnTo>
                  <a:lnTo>
                    <a:pt x="2012" y="7597"/>
                  </a:lnTo>
                  <a:lnTo>
                    <a:pt x="2019" y="7575"/>
                  </a:lnTo>
                  <a:lnTo>
                    <a:pt x="2027" y="7553"/>
                  </a:lnTo>
                  <a:lnTo>
                    <a:pt x="2038" y="7533"/>
                  </a:lnTo>
                  <a:lnTo>
                    <a:pt x="2050" y="7512"/>
                  </a:lnTo>
                  <a:lnTo>
                    <a:pt x="2063" y="7492"/>
                  </a:lnTo>
                  <a:lnTo>
                    <a:pt x="2078" y="7475"/>
                  </a:lnTo>
                  <a:lnTo>
                    <a:pt x="2095" y="7459"/>
                  </a:lnTo>
                  <a:lnTo>
                    <a:pt x="2113" y="7443"/>
                  </a:lnTo>
                  <a:lnTo>
                    <a:pt x="2108" y="7424"/>
                  </a:lnTo>
                  <a:lnTo>
                    <a:pt x="2103" y="7404"/>
                  </a:lnTo>
                  <a:lnTo>
                    <a:pt x="2100" y="7385"/>
                  </a:lnTo>
                  <a:lnTo>
                    <a:pt x="2097" y="7365"/>
                  </a:lnTo>
                  <a:lnTo>
                    <a:pt x="2095" y="7346"/>
                  </a:lnTo>
                  <a:lnTo>
                    <a:pt x="2094" y="7326"/>
                  </a:lnTo>
                  <a:lnTo>
                    <a:pt x="2094" y="7306"/>
                  </a:lnTo>
                  <a:lnTo>
                    <a:pt x="2095" y="7286"/>
                  </a:lnTo>
                  <a:lnTo>
                    <a:pt x="2097" y="7266"/>
                  </a:lnTo>
                  <a:lnTo>
                    <a:pt x="2099" y="7247"/>
                  </a:lnTo>
                  <a:lnTo>
                    <a:pt x="2104" y="7228"/>
                  </a:lnTo>
                  <a:lnTo>
                    <a:pt x="2110" y="7210"/>
                  </a:lnTo>
                  <a:lnTo>
                    <a:pt x="2116" y="7191"/>
                  </a:lnTo>
                  <a:lnTo>
                    <a:pt x="2125" y="7174"/>
                  </a:lnTo>
                  <a:lnTo>
                    <a:pt x="2136" y="7156"/>
                  </a:lnTo>
                  <a:lnTo>
                    <a:pt x="2148" y="7140"/>
                  </a:lnTo>
                  <a:lnTo>
                    <a:pt x="2166" y="7119"/>
                  </a:lnTo>
                  <a:lnTo>
                    <a:pt x="2185" y="7099"/>
                  </a:lnTo>
                  <a:lnTo>
                    <a:pt x="2205" y="7079"/>
                  </a:lnTo>
                  <a:lnTo>
                    <a:pt x="2226" y="7061"/>
                  </a:lnTo>
                  <a:lnTo>
                    <a:pt x="2247" y="7042"/>
                  </a:lnTo>
                  <a:lnTo>
                    <a:pt x="2269" y="7025"/>
                  </a:lnTo>
                  <a:lnTo>
                    <a:pt x="2312" y="6990"/>
                  </a:lnTo>
                  <a:lnTo>
                    <a:pt x="2402" y="6923"/>
                  </a:lnTo>
                  <a:lnTo>
                    <a:pt x="2446" y="6889"/>
                  </a:lnTo>
                  <a:lnTo>
                    <a:pt x="2489" y="6853"/>
                  </a:lnTo>
                  <a:lnTo>
                    <a:pt x="2483" y="6824"/>
                  </a:lnTo>
                  <a:lnTo>
                    <a:pt x="2474" y="6794"/>
                  </a:lnTo>
                  <a:lnTo>
                    <a:pt x="2466" y="6764"/>
                  </a:lnTo>
                  <a:lnTo>
                    <a:pt x="2460" y="6734"/>
                  </a:lnTo>
                  <a:lnTo>
                    <a:pt x="2458" y="6718"/>
                  </a:lnTo>
                  <a:lnTo>
                    <a:pt x="2457" y="6703"/>
                  </a:lnTo>
                  <a:lnTo>
                    <a:pt x="2457" y="6688"/>
                  </a:lnTo>
                  <a:lnTo>
                    <a:pt x="2458" y="6674"/>
                  </a:lnTo>
                  <a:lnTo>
                    <a:pt x="2460" y="6659"/>
                  </a:lnTo>
                  <a:lnTo>
                    <a:pt x="2464" y="6644"/>
                  </a:lnTo>
                  <a:lnTo>
                    <a:pt x="2470" y="6630"/>
                  </a:lnTo>
                  <a:lnTo>
                    <a:pt x="2477" y="6616"/>
                  </a:lnTo>
                  <a:lnTo>
                    <a:pt x="2486" y="6602"/>
                  </a:lnTo>
                  <a:lnTo>
                    <a:pt x="2495" y="6590"/>
                  </a:lnTo>
                  <a:lnTo>
                    <a:pt x="2505" y="6579"/>
                  </a:lnTo>
                  <a:lnTo>
                    <a:pt x="2516" y="6569"/>
                  </a:lnTo>
                  <a:lnTo>
                    <a:pt x="2528" y="6561"/>
                  </a:lnTo>
                  <a:lnTo>
                    <a:pt x="2541" y="6552"/>
                  </a:lnTo>
                  <a:lnTo>
                    <a:pt x="2567" y="6537"/>
                  </a:lnTo>
                  <a:lnTo>
                    <a:pt x="2595" y="6522"/>
                  </a:lnTo>
                  <a:lnTo>
                    <a:pt x="2622" y="6508"/>
                  </a:lnTo>
                  <a:lnTo>
                    <a:pt x="2635" y="6499"/>
                  </a:lnTo>
                  <a:lnTo>
                    <a:pt x="2647" y="6491"/>
                  </a:lnTo>
                  <a:lnTo>
                    <a:pt x="2659" y="6481"/>
                  </a:lnTo>
                  <a:lnTo>
                    <a:pt x="2671" y="6472"/>
                  </a:lnTo>
                  <a:lnTo>
                    <a:pt x="2705" y="6440"/>
                  </a:lnTo>
                  <a:lnTo>
                    <a:pt x="2739" y="6406"/>
                  </a:lnTo>
                  <a:lnTo>
                    <a:pt x="2773" y="6374"/>
                  </a:lnTo>
                  <a:lnTo>
                    <a:pt x="2807" y="6339"/>
                  </a:lnTo>
                  <a:lnTo>
                    <a:pt x="2839" y="6305"/>
                  </a:lnTo>
                  <a:lnTo>
                    <a:pt x="2871" y="6269"/>
                  </a:lnTo>
                  <a:lnTo>
                    <a:pt x="2901" y="6234"/>
                  </a:lnTo>
                  <a:lnTo>
                    <a:pt x="2932" y="6197"/>
                  </a:lnTo>
                  <a:lnTo>
                    <a:pt x="2960" y="6159"/>
                  </a:lnTo>
                  <a:lnTo>
                    <a:pt x="2987" y="6119"/>
                  </a:lnTo>
                  <a:lnTo>
                    <a:pt x="3013" y="6080"/>
                  </a:lnTo>
                  <a:lnTo>
                    <a:pt x="3038" y="6040"/>
                  </a:lnTo>
                  <a:lnTo>
                    <a:pt x="3061" y="5999"/>
                  </a:lnTo>
                  <a:lnTo>
                    <a:pt x="3082" y="5956"/>
                  </a:lnTo>
                  <a:lnTo>
                    <a:pt x="3101" y="5913"/>
                  </a:lnTo>
                  <a:lnTo>
                    <a:pt x="3119" y="5868"/>
                  </a:lnTo>
                  <a:lnTo>
                    <a:pt x="3129" y="5837"/>
                  </a:lnTo>
                  <a:lnTo>
                    <a:pt x="3138" y="5805"/>
                  </a:lnTo>
                  <a:lnTo>
                    <a:pt x="3146" y="5774"/>
                  </a:lnTo>
                  <a:lnTo>
                    <a:pt x="3151" y="5742"/>
                  </a:lnTo>
                  <a:lnTo>
                    <a:pt x="3155" y="5710"/>
                  </a:lnTo>
                  <a:lnTo>
                    <a:pt x="3159" y="5678"/>
                  </a:lnTo>
                  <a:lnTo>
                    <a:pt x="3161" y="5646"/>
                  </a:lnTo>
                  <a:lnTo>
                    <a:pt x="3163" y="5613"/>
                  </a:lnTo>
                  <a:lnTo>
                    <a:pt x="3164" y="5548"/>
                  </a:lnTo>
                  <a:lnTo>
                    <a:pt x="3165" y="5481"/>
                  </a:lnTo>
                  <a:lnTo>
                    <a:pt x="3167" y="5416"/>
                  </a:lnTo>
                  <a:lnTo>
                    <a:pt x="3169" y="5384"/>
                  </a:lnTo>
                  <a:lnTo>
                    <a:pt x="3172" y="5352"/>
                  </a:lnTo>
                  <a:lnTo>
                    <a:pt x="3125" y="5337"/>
                  </a:lnTo>
                  <a:lnTo>
                    <a:pt x="3077" y="5321"/>
                  </a:lnTo>
                  <a:lnTo>
                    <a:pt x="3053" y="5312"/>
                  </a:lnTo>
                  <a:lnTo>
                    <a:pt x="3030" y="5303"/>
                  </a:lnTo>
                  <a:lnTo>
                    <a:pt x="3008" y="5292"/>
                  </a:lnTo>
                  <a:lnTo>
                    <a:pt x="2985" y="5281"/>
                  </a:lnTo>
                  <a:lnTo>
                    <a:pt x="2963" y="5269"/>
                  </a:lnTo>
                  <a:lnTo>
                    <a:pt x="2942" y="5256"/>
                  </a:lnTo>
                  <a:lnTo>
                    <a:pt x="2923" y="5242"/>
                  </a:lnTo>
                  <a:lnTo>
                    <a:pt x="2903" y="5226"/>
                  </a:lnTo>
                  <a:lnTo>
                    <a:pt x="2886" y="5210"/>
                  </a:lnTo>
                  <a:lnTo>
                    <a:pt x="2870" y="5191"/>
                  </a:lnTo>
                  <a:lnTo>
                    <a:pt x="2855" y="5171"/>
                  </a:lnTo>
                  <a:lnTo>
                    <a:pt x="2842" y="5149"/>
                  </a:lnTo>
                  <a:lnTo>
                    <a:pt x="2838" y="5137"/>
                  </a:lnTo>
                  <a:lnTo>
                    <a:pt x="2834" y="5126"/>
                  </a:lnTo>
                  <a:lnTo>
                    <a:pt x="2830" y="5114"/>
                  </a:lnTo>
                  <a:lnTo>
                    <a:pt x="2827" y="5102"/>
                  </a:lnTo>
                  <a:lnTo>
                    <a:pt x="2824" y="5079"/>
                  </a:lnTo>
                  <a:lnTo>
                    <a:pt x="2823" y="5055"/>
                  </a:lnTo>
                  <a:lnTo>
                    <a:pt x="2824" y="5031"/>
                  </a:lnTo>
                  <a:lnTo>
                    <a:pt x="2827" y="5009"/>
                  </a:lnTo>
                  <a:lnTo>
                    <a:pt x="2833" y="4986"/>
                  </a:lnTo>
                  <a:lnTo>
                    <a:pt x="2840" y="4963"/>
                  </a:lnTo>
                  <a:lnTo>
                    <a:pt x="2850" y="4942"/>
                  </a:lnTo>
                  <a:lnTo>
                    <a:pt x="2861" y="4921"/>
                  </a:lnTo>
                  <a:lnTo>
                    <a:pt x="2874" y="4901"/>
                  </a:lnTo>
                  <a:lnTo>
                    <a:pt x="2889" y="4881"/>
                  </a:lnTo>
                  <a:lnTo>
                    <a:pt x="2905" y="4864"/>
                  </a:lnTo>
                  <a:lnTo>
                    <a:pt x="2923" y="4848"/>
                  </a:lnTo>
                  <a:lnTo>
                    <a:pt x="2941" y="4833"/>
                  </a:lnTo>
                  <a:lnTo>
                    <a:pt x="2961" y="4819"/>
                  </a:lnTo>
                  <a:lnTo>
                    <a:pt x="2965" y="4798"/>
                  </a:lnTo>
                  <a:lnTo>
                    <a:pt x="2973" y="4776"/>
                  </a:lnTo>
                  <a:lnTo>
                    <a:pt x="2982" y="4755"/>
                  </a:lnTo>
                  <a:lnTo>
                    <a:pt x="2991" y="4736"/>
                  </a:lnTo>
                  <a:lnTo>
                    <a:pt x="3003" y="4717"/>
                  </a:lnTo>
                  <a:lnTo>
                    <a:pt x="3016" y="4700"/>
                  </a:lnTo>
                  <a:lnTo>
                    <a:pt x="3032" y="4683"/>
                  </a:lnTo>
                  <a:lnTo>
                    <a:pt x="3047" y="4666"/>
                  </a:lnTo>
                  <a:lnTo>
                    <a:pt x="3048" y="4643"/>
                  </a:lnTo>
                  <a:lnTo>
                    <a:pt x="3050" y="4622"/>
                  </a:lnTo>
                  <a:lnTo>
                    <a:pt x="3055" y="4576"/>
                  </a:lnTo>
                  <a:lnTo>
                    <a:pt x="3016" y="4565"/>
                  </a:lnTo>
                  <a:lnTo>
                    <a:pt x="2978" y="4553"/>
                  </a:lnTo>
                  <a:lnTo>
                    <a:pt x="2940" y="4541"/>
                  </a:lnTo>
                  <a:lnTo>
                    <a:pt x="2902" y="4527"/>
                  </a:lnTo>
                  <a:lnTo>
                    <a:pt x="2864" y="4513"/>
                  </a:lnTo>
                  <a:lnTo>
                    <a:pt x="2827" y="4498"/>
                  </a:lnTo>
                  <a:lnTo>
                    <a:pt x="2790" y="4481"/>
                  </a:lnTo>
                  <a:lnTo>
                    <a:pt x="2754" y="4465"/>
                  </a:lnTo>
                  <a:lnTo>
                    <a:pt x="2717" y="4448"/>
                  </a:lnTo>
                  <a:lnTo>
                    <a:pt x="2682" y="4429"/>
                  </a:lnTo>
                  <a:lnTo>
                    <a:pt x="2647" y="4410"/>
                  </a:lnTo>
                  <a:lnTo>
                    <a:pt x="2612" y="4390"/>
                  </a:lnTo>
                  <a:lnTo>
                    <a:pt x="2577" y="4369"/>
                  </a:lnTo>
                  <a:lnTo>
                    <a:pt x="2542" y="4349"/>
                  </a:lnTo>
                  <a:lnTo>
                    <a:pt x="2509" y="4327"/>
                  </a:lnTo>
                  <a:lnTo>
                    <a:pt x="2476" y="4304"/>
                  </a:lnTo>
                  <a:lnTo>
                    <a:pt x="2444" y="4280"/>
                  </a:lnTo>
                  <a:lnTo>
                    <a:pt x="2411" y="4256"/>
                  </a:lnTo>
                  <a:lnTo>
                    <a:pt x="2379" y="4231"/>
                  </a:lnTo>
                  <a:lnTo>
                    <a:pt x="2348" y="4206"/>
                  </a:lnTo>
                  <a:lnTo>
                    <a:pt x="2317" y="4180"/>
                  </a:lnTo>
                  <a:lnTo>
                    <a:pt x="2287" y="4153"/>
                  </a:lnTo>
                  <a:lnTo>
                    <a:pt x="2258" y="4126"/>
                  </a:lnTo>
                  <a:lnTo>
                    <a:pt x="2228" y="4099"/>
                  </a:lnTo>
                  <a:lnTo>
                    <a:pt x="2200" y="4069"/>
                  </a:lnTo>
                  <a:lnTo>
                    <a:pt x="2173" y="4041"/>
                  </a:lnTo>
                  <a:lnTo>
                    <a:pt x="2146" y="4011"/>
                  </a:lnTo>
                  <a:lnTo>
                    <a:pt x="2119" y="3980"/>
                  </a:lnTo>
                  <a:lnTo>
                    <a:pt x="2094" y="3950"/>
                  </a:lnTo>
                  <a:lnTo>
                    <a:pt x="2069" y="3918"/>
                  </a:lnTo>
                  <a:lnTo>
                    <a:pt x="2044" y="3887"/>
                  </a:lnTo>
                  <a:lnTo>
                    <a:pt x="2020" y="3854"/>
                  </a:lnTo>
                  <a:lnTo>
                    <a:pt x="1991" y="3861"/>
                  </a:lnTo>
                  <a:lnTo>
                    <a:pt x="1963" y="3866"/>
                  </a:lnTo>
                  <a:lnTo>
                    <a:pt x="1934" y="3871"/>
                  </a:lnTo>
                  <a:lnTo>
                    <a:pt x="1905" y="3874"/>
                  </a:lnTo>
                  <a:lnTo>
                    <a:pt x="1876" y="3876"/>
                  </a:lnTo>
                  <a:lnTo>
                    <a:pt x="1848" y="3877"/>
                  </a:lnTo>
                  <a:lnTo>
                    <a:pt x="1819" y="3876"/>
                  </a:lnTo>
                  <a:lnTo>
                    <a:pt x="1789" y="3875"/>
                  </a:lnTo>
                  <a:lnTo>
                    <a:pt x="1761" y="3873"/>
                  </a:lnTo>
                  <a:lnTo>
                    <a:pt x="1732" y="3868"/>
                  </a:lnTo>
                  <a:lnTo>
                    <a:pt x="1703" y="3863"/>
                  </a:lnTo>
                  <a:lnTo>
                    <a:pt x="1675" y="3858"/>
                  </a:lnTo>
                  <a:lnTo>
                    <a:pt x="1647" y="3850"/>
                  </a:lnTo>
                  <a:lnTo>
                    <a:pt x="1619" y="3841"/>
                  </a:lnTo>
                  <a:lnTo>
                    <a:pt x="1591" y="3831"/>
                  </a:lnTo>
                  <a:lnTo>
                    <a:pt x="1564" y="3822"/>
                  </a:lnTo>
                  <a:lnTo>
                    <a:pt x="1548" y="3814"/>
                  </a:lnTo>
                  <a:lnTo>
                    <a:pt x="1532" y="3805"/>
                  </a:lnTo>
                  <a:lnTo>
                    <a:pt x="1515" y="3797"/>
                  </a:lnTo>
                  <a:lnTo>
                    <a:pt x="1500" y="3787"/>
                  </a:lnTo>
                  <a:lnTo>
                    <a:pt x="1485" y="3777"/>
                  </a:lnTo>
                  <a:lnTo>
                    <a:pt x="1470" y="3766"/>
                  </a:lnTo>
                  <a:lnTo>
                    <a:pt x="1456" y="3754"/>
                  </a:lnTo>
                  <a:lnTo>
                    <a:pt x="1441" y="3742"/>
                  </a:lnTo>
                  <a:lnTo>
                    <a:pt x="1429" y="3729"/>
                  </a:lnTo>
                  <a:lnTo>
                    <a:pt x="1416" y="3716"/>
                  </a:lnTo>
                  <a:lnTo>
                    <a:pt x="1406" y="3702"/>
                  </a:lnTo>
                  <a:lnTo>
                    <a:pt x="1396" y="3687"/>
                  </a:lnTo>
                  <a:lnTo>
                    <a:pt x="1386" y="3672"/>
                  </a:lnTo>
                  <a:lnTo>
                    <a:pt x="1378" y="3655"/>
                  </a:lnTo>
                  <a:lnTo>
                    <a:pt x="1372" y="3638"/>
                  </a:lnTo>
                  <a:lnTo>
                    <a:pt x="1366" y="3619"/>
                  </a:lnTo>
                  <a:lnTo>
                    <a:pt x="1362" y="3599"/>
                  </a:lnTo>
                  <a:lnTo>
                    <a:pt x="1359" y="3577"/>
                  </a:lnTo>
                  <a:lnTo>
                    <a:pt x="1359" y="3556"/>
                  </a:lnTo>
                  <a:lnTo>
                    <a:pt x="1360" y="3536"/>
                  </a:lnTo>
                  <a:lnTo>
                    <a:pt x="1363" y="3514"/>
                  </a:lnTo>
                  <a:lnTo>
                    <a:pt x="1367" y="3493"/>
                  </a:lnTo>
                  <a:lnTo>
                    <a:pt x="1374" y="3474"/>
                  </a:lnTo>
                  <a:lnTo>
                    <a:pt x="1382" y="3454"/>
                  </a:lnTo>
                  <a:lnTo>
                    <a:pt x="1390" y="3435"/>
                  </a:lnTo>
                  <a:lnTo>
                    <a:pt x="1401" y="3416"/>
                  </a:lnTo>
                  <a:lnTo>
                    <a:pt x="1412" y="3398"/>
                  </a:lnTo>
                  <a:lnTo>
                    <a:pt x="1425" y="3380"/>
                  </a:lnTo>
                  <a:lnTo>
                    <a:pt x="1439" y="3364"/>
                  </a:lnTo>
                  <a:lnTo>
                    <a:pt x="1454" y="3349"/>
                  </a:lnTo>
                  <a:lnTo>
                    <a:pt x="1470" y="3335"/>
                  </a:lnTo>
                  <a:lnTo>
                    <a:pt x="1486" y="3322"/>
                  </a:lnTo>
                  <a:lnTo>
                    <a:pt x="1497" y="3313"/>
                  </a:lnTo>
                  <a:lnTo>
                    <a:pt x="1507" y="3305"/>
                  </a:lnTo>
                  <a:lnTo>
                    <a:pt x="1529" y="3292"/>
                  </a:lnTo>
                  <a:lnTo>
                    <a:pt x="1552" y="3279"/>
                  </a:lnTo>
                  <a:lnTo>
                    <a:pt x="1576" y="3268"/>
                  </a:lnTo>
                  <a:lnTo>
                    <a:pt x="1600" y="3259"/>
                  </a:lnTo>
                  <a:lnTo>
                    <a:pt x="1624" y="3249"/>
                  </a:lnTo>
                  <a:lnTo>
                    <a:pt x="1673" y="3230"/>
                  </a:lnTo>
                  <a:lnTo>
                    <a:pt x="1679" y="3224"/>
                  </a:lnTo>
                  <a:lnTo>
                    <a:pt x="1685" y="3218"/>
                  </a:lnTo>
                  <a:lnTo>
                    <a:pt x="1689" y="3211"/>
                  </a:lnTo>
                  <a:lnTo>
                    <a:pt x="1691" y="3204"/>
                  </a:lnTo>
                  <a:lnTo>
                    <a:pt x="1692" y="3197"/>
                  </a:lnTo>
                  <a:lnTo>
                    <a:pt x="1691" y="3189"/>
                  </a:lnTo>
                  <a:lnTo>
                    <a:pt x="1690" y="3181"/>
                  </a:lnTo>
                  <a:lnTo>
                    <a:pt x="1688" y="3174"/>
                  </a:lnTo>
                  <a:lnTo>
                    <a:pt x="1682" y="3159"/>
                  </a:lnTo>
                  <a:lnTo>
                    <a:pt x="1673" y="3143"/>
                  </a:lnTo>
                  <a:lnTo>
                    <a:pt x="1663" y="3129"/>
                  </a:lnTo>
                  <a:lnTo>
                    <a:pt x="1654" y="3117"/>
                  </a:lnTo>
                  <a:lnTo>
                    <a:pt x="1640" y="3101"/>
                  </a:lnTo>
                  <a:lnTo>
                    <a:pt x="1625" y="3085"/>
                  </a:lnTo>
                  <a:lnTo>
                    <a:pt x="1596" y="3055"/>
                  </a:lnTo>
                  <a:lnTo>
                    <a:pt x="1564" y="3026"/>
                  </a:lnTo>
                  <a:lnTo>
                    <a:pt x="1532" y="3000"/>
                  </a:lnTo>
                  <a:lnTo>
                    <a:pt x="1497" y="2975"/>
                  </a:lnTo>
                  <a:lnTo>
                    <a:pt x="1462" y="2951"/>
                  </a:lnTo>
                  <a:lnTo>
                    <a:pt x="1426" y="2928"/>
                  </a:lnTo>
                  <a:lnTo>
                    <a:pt x="1389" y="2908"/>
                  </a:lnTo>
                  <a:lnTo>
                    <a:pt x="1352" y="2887"/>
                  </a:lnTo>
                  <a:lnTo>
                    <a:pt x="1314" y="2867"/>
                  </a:lnTo>
                  <a:lnTo>
                    <a:pt x="1237" y="2829"/>
                  </a:lnTo>
                  <a:lnTo>
                    <a:pt x="1160" y="2793"/>
                  </a:lnTo>
                  <a:lnTo>
                    <a:pt x="1084" y="2756"/>
                  </a:lnTo>
                  <a:lnTo>
                    <a:pt x="1029" y="2727"/>
                  </a:lnTo>
                  <a:lnTo>
                    <a:pt x="977" y="2697"/>
                  </a:lnTo>
                  <a:lnTo>
                    <a:pt x="925" y="2664"/>
                  </a:lnTo>
                  <a:lnTo>
                    <a:pt x="874" y="2630"/>
                  </a:lnTo>
                  <a:lnTo>
                    <a:pt x="823" y="2596"/>
                  </a:lnTo>
                  <a:lnTo>
                    <a:pt x="774" y="2560"/>
                  </a:lnTo>
                  <a:lnTo>
                    <a:pt x="725" y="2522"/>
                  </a:lnTo>
                  <a:lnTo>
                    <a:pt x="678" y="2484"/>
                  </a:lnTo>
                  <a:lnTo>
                    <a:pt x="632" y="2443"/>
                  </a:lnTo>
                  <a:lnTo>
                    <a:pt x="586" y="2402"/>
                  </a:lnTo>
                  <a:lnTo>
                    <a:pt x="541" y="2360"/>
                  </a:lnTo>
                  <a:lnTo>
                    <a:pt x="498" y="2317"/>
                  </a:lnTo>
                  <a:lnTo>
                    <a:pt x="456" y="2273"/>
                  </a:lnTo>
                  <a:lnTo>
                    <a:pt x="414" y="2227"/>
                  </a:lnTo>
                  <a:lnTo>
                    <a:pt x="374" y="2181"/>
                  </a:lnTo>
                  <a:lnTo>
                    <a:pt x="335" y="2135"/>
                  </a:lnTo>
                  <a:lnTo>
                    <a:pt x="301" y="2090"/>
                  </a:lnTo>
                  <a:lnTo>
                    <a:pt x="267" y="2046"/>
                  </a:lnTo>
                  <a:lnTo>
                    <a:pt x="236" y="1999"/>
                  </a:lnTo>
                  <a:lnTo>
                    <a:pt x="206" y="1952"/>
                  </a:lnTo>
                  <a:lnTo>
                    <a:pt x="176" y="1903"/>
                  </a:lnTo>
                  <a:lnTo>
                    <a:pt x="148" y="1854"/>
                  </a:lnTo>
                  <a:lnTo>
                    <a:pt x="123" y="1804"/>
                  </a:lnTo>
                  <a:lnTo>
                    <a:pt x="99" y="1753"/>
                  </a:lnTo>
                  <a:lnTo>
                    <a:pt x="77" y="1701"/>
                  </a:lnTo>
                  <a:lnTo>
                    <a:pt x="58" y="1649"/>
                  </a:lnTo>
                  <a:lnTo>
                    <a:pt x="49" y="1623"/>
                  </a:lnTo>
                  <a:lnTo>
                    <a:pt x="41" y="1596"/>
                  </a:lnTo>
                  <a:lnTo>
                    <a:pt x="34" y="1568"/>
                  </a:lnTo>
                  <a:lnTo>
                    <a:pt x="27" y="1541"/>
                  </a:lnTo>
                  <a:lnTo>
                    <a:pt x="21" y="1514"/>
                  </a:lnTo>
                  <a:lnTo>
                    <a:pt x="16" y="1487"/>
                  </a:lnTo>
                  <a:lnTo>
                    <a:pt x="11" y="1459"/>
                  </a:lnTo>
                  <a:lnTo>
                    <a:pt x="8" y="1431"/>
                  </a:lnTo>
                  <a:lnTo>
                    <a:pt x="4" y="1403"/>
                  </a:lnTo>
                  <a:lnTo>
                    <a:pt x="2" y="1375"/>
                  </a:lnTo>
                  <a:lnTo>
                    <a:pt x="1" y="1347"/>
                  </a:lnTo>
                  <a:lnTo>
                    <a:pt x="0" y="1318"/>
                  </a:lnTo>
                  <a:lnTo>
                    <a:pt x="1" y="1286"/>
                  </a:lnTo>
                  <a:lnTo>
                    <a:pt x="4" y="1252"/>
                  </a:lnTo>
                  <a:lnTo>
                    <a:pt x="8" y="1217"/>
                  </a:lnTo>
                  <a:lnTo>
                    <a:pt x="12" y="1184"/>
                  </a:lnTo>
                  <a:lnTo>
                    <a:pt x="19" y="1150"/>
                  </a:lnTo>
                  <a:lnTo>
                    <a:pt x="26" y="1116"/>
                  </a:lnTo>
                  <a:lnTo>
                    <a:pt x="35" y="1084"/>
                  </a:lnTo>
                  <a:lnTo>
                    <a:pt x="47" y="1051"/>
                  </a:lnTo>
                  <a:lnTo>
                    <a:pt x="60" y="1021"/>
                  </a:lnTo>
                  <a:lnTo>
                    <a:pt x="75" y="990"/>
                  </a:lnTo>
                  <a:lnTo>
                    <a:pt x="83" y="976"/>
                  </a:lnTo>
                  <a:lnTo>
                    <a:pt x="92" y="962"/>
                  </a:lnTo>
                  <a:lnTo>
                    <a:pt x="101" y="948"/>
                  </a:lnTo>
                  <a:lnTo>
                    <a:pt x="112" y="935"/>
                  </a:lnTo>
                  <a:lnTo>
                    <a:pt x="123" y="923"/>
                  </a:lnTo>
                  <a:lnTo>
                    <a:pt x="134" y="910"/>
                  </a:lnTo>
                  <a:lnTo>
                    <a:pt x="146" y="899"/>
                  </a:lnTo>
                  <a:lnTo>
                    <a:pt x="159" y="887"/>
                  </a:lnTo>
                  <a:lnTo>
                    <a:pt x="172" y="877"/>
                  </a:lnTo>
                  <a:lnTo>
                    <a:pt x="186" y="867"/>
                  </a:lnTo>
                  <a:lnTo>
                    <a:pt x="201" y="858"/>
                  </a:lnTo>
                  <a:lnTo>
                    <a:pt x="217" y="849"/>
                  </a:lnTo>
                  <a:lnTo>
                    <a:pt x="215" y="829"/>
                  </a:lnTo>
                  <a:lnTo>
                    <a:pt x="214" y="811"/>
                  </a:lnTo>
                  <a:lnTo>
                    <a:pt x="215" y="791"/>
                  </a:lnTo>
                  <a:lnTo>
                    <a:pt x="217" y="772"/>
                  </a:lnTo>
                  <a:lnTo>
                    <a:pt x="221" y="753"/>
                  </a:lnTo>
                  <a:lnTo>
                    <a:pt x="225" y="735"/>
                  </a:lnTo>
                  <a:lnTo>
                    <a:pt x="231" y="716"/>
                  </a:lnTo>
                  <a:lnTo>
                    <a:pt x="237" y="698"/>
                  </a:lnTo>
                  <a:lnTo>
                    <a:pt x="245" y="680"/>
                  </a:lnTo>
                  <a:lnTo>
                    <a:pt x="253" y="663"/>
                  </a:lnTo>
                  <a:lnTo>
                    <a:pt x="263" y="647"/>
                  </a:lnTo>
                  <a:lnTo>
                    <a:pt x="274" y="631"/>
                  </a:lnTo>
                  <a:lnTo>
                    <a:pt x="286" y="616"/>
                  </a:lnTo>
                  <a:lnTo>
                    <a:pt x="299" y="601"/>
                  </a:lnTo>
                  <a:lnTo>
                    <a:pt x="312" y="588"/>
                  </a:lnTo>
                  <a:lnTo>
                    <a:pt x="327" y="575"/>
                  </a:lnTo>
                  <a:lnTo>
                    <a:pt x="353" y="554"/>
                  </a:lnTo>
                  <a:lnTo>
                    <a:pt x="381" y="536"/>
                  </a:lnTo>
                  <a:lnTo>
                    <a:pt x="409" y="519"/>
                  </a:lnTo>
                  <a:lnTo>
                    <a:pt x="438" y="505"/>
                  </a:lnTo>
                  <a:lnTo>
                    <a:pt x="469" y="493"/>
                  </a:lnTo>
                  <a:lnTo>
                    <a:pt x="500" y="484"/>
                  </a:lnTo>
                  <a:lnTo>
                    <a:pt x="532" y="475"/>
                  </a:lnTo>
                  <a:lnTo>
                    <a:pt x="564" y="468"/>
                  </a:lnTo>
                  <a:lnTo>
                    <a:pt x="597" y="464"/>
                  </a:lnTo>
                  <a:lnTo>
                    <a:pt x="629" y="461"/>
                  </a:lnTo>
                  <a:lnTo>
                    <a:pt x="663" y="460"/>
                  </a:lnTo>
                  <a:lnTo>
                    <a:pt x="696" y="460"/>
                  </a:lnTo>
                  <a:lnTo>
                    <a:pt x="729" y="462"/>
                  </a:lnTo>
                  <a:lnTo>
                    <a:pt x="762" y="466"/>
                  </a:lnTo>
                  <a:lnTo>
                    <a:pt x="795" y="471"/>
                  </a:lnTo>
                  <a:lnTo>
                    <a:pt x="826" y="477"/>
                  </a:lnTo>
                  <a:lnTo>
                    <a:pt x="853" y="485"/>
                  </a:lnTo>
                  <a:lnTo>
                    <a:pt x="879" y="493"/>
                  </a:lnTo>
                  <a:lnTo>
                    <a:pt x="904" y="504"/>
                  </a:lnTo>
                  <a:lnTo>
                    <a:pt x="931" y="516"/>
                  </a:lnTo>
                  <a:lnTo>
                    <a:pt x="954" y="529"/>
                  </a:lnTo>
                  <a:lnTo>
                    <a:pt x="978" y="544"/>
                  </a:lnTo>
                  <a:lnTo>
                    <a:pt x="1000" y="561"/>
                  </a:lnTo>
                  <a:lnTo>
                    <a:pt x="1022" y="578"/>
                  </a:lnTo>
                  <a:lnTo>
                    <a:pt x="1041" y="598"/>
                  </a:lnTo>
                  <a:lnTo>
                    <a:pt x="1060" y="617"/>
                  </a:lnTo>
                  <a:lnTo>
                    <a:pt x="1077" y="639"/>
                  </a:lnTo>
                  <a:lnTo>
                    <a:pt x="1091" y="662"/>
                  </a:lnTo>
                  <a:lnTo>
                    <a:pt x="1104" y="687"/>
                  </a:lnTo>
                  <a:lnTo>
                    <a:pt x="1116" y="712"/>
                  </a:lnTo>
                  <a:lnTo>
                    <a:pt x="1125" y="738"/>
                  </a:lnTo>
                  <a:lnTo>
                    <a:pt x="1128" y="752"/>
                  </a:lnTo>
                  <a:lnTo>
                    <a:pt x="1131" y="766"/>
                  </a:lnTo>
                  <a:lnTo>
                    <a:pt x="1172" y="779"/>
                  </a:lnTo>
                  <a:lnTo>
                    <a:pt x="1211" y="793"/>
                  </a:lnTo>
                  <a:lnTo>
                    <a:pt x="1251" y="809"/>
                  </a:lnTo>
                  <a:lnTo>
                    <a:pt x="1290" y="825"/>
                  </a:lnTo>
                  <a:lnTo>
                    <a:pt x="1369" y="858"/>
                  </a:lnTo>
                  <a:lnTo>
                    <a:pt x="1446" y="892"/>
                  </a:lnTo>
                  <a:lnTo>
                    <a:pt x="1436" y="822"/>
                  </a:lnTo>
                  <a:lnTo>
                    <a:pt x="1427" y="750"/>
                  </a:lnTo>
                  <a:lnTo>
                    <a:pt x="1410" y="606"/>
                  </a:lnTo>
                  <a:lnTo>
                    <a:pt x="1388" y="608"/>
                  </a:lnTo>
                  <a:lnTo>
                    <a:pt x="1366" y="608"/>
                  </a:lnTo>
                  <a:lnTo>
                    <a:pt x="1345" y="605"/>
                  </a:lnTo>
                  <a:lnTo>
                    <a:pt x="1323" y="603"/>
                  </a:lnTo>
                  <a:lnTo>
                    <a:pt x="1301" y="599"/>
                  </a:lnTo>
                  <a:lnTo>
                    <a:pt x="1279" y="593"/>
                  </a:lnTo>
                  <a:lnTo>
                    <a:pt x="1259" y="586"/>
                  </a:lnTo>
                  <a:lnTo>
                    <a:pt x="1239" y="578"/>
                  </a:lnTo>
                  <a:lnTo>
                    <a:pt x="1220" y="568"/>
                  </a:lnTo>
                  <a:lnTo>
                    <a:pt x="1200" y="558"/>
                  </a:lnTo>
                  <a:lnTo>
                    <a:pt x="1183" y="546"/>
                  </a:lnTo>
                  <a:lnTo>
                    <a:pt x="1165" y="531"/>
                  </a:lnTo>
                  <a:lnTo>
                    <a:pt x="1149" y="517"/>
                  </a:lnTo>
                  <a:lnTo>
                    <a:pt x="1135" y="501"/>
                  </a:lnTo>
                  <a:lnTo>
                    <a:pt x="1121" y="484"/>
                  </a:lnTo>
                  <a:lnTo>
                    <a:pt x="1109" y="465"/>
                  </a:lnTo>
                  <a:lnTo>
                    <a:pt x="1102" y="453"/>
                  </a:lnTo>
                  <a:lnTo>
                    <a:pt x="1096" y="442"/>
                  </a:lnTo>
                  <a:lnTo>
                    <a:pt x="1084" y="418"/>
                  </a:lnTo>
                  <a:lnTo>
                    <a:pt x="1075" y="393"/>
                  </a:lnTo>
                  <a:lnTo>
                    <a:pt x="1069" y="367"/>
                  </a:lnTo>
                  <a:lnTo>
                    <a:pt x="1064" y="341"/>
                  </a:lnTo>
                  <a:lnTo>
                    <a:pt x="1062" y="315"/>
                  </a:lnTo>
                  <a:lnTo>
                    <a:pt x="1063" y="289"/>
                  </a:lnTo>
                  <a:lnTo>
                    <a:pt x="1065" y="263"/>
                  </a:lnTo>
                  <a:lnTo>
                    <a:pt x="1070" y="237"/>
                  </a:lnTo>
                  <a:lnTo>
                    <a:pt x="1076" y="211"/>
                  </a:lnTo>
                  <a:lnTo>
                    <a:pt x="1086" y="186"/>
                  </a:lnTo>
                  <a:lnTo>
                    <a:pt x="1097" y="162"/>
                  </a:lnTo>
                  <a:lnTo>
                    <a:pt x="1110" y="139"/>
                  </a:lnTo>
                  <a:lnTo>
                    <a:pt x="1125" y="118"/>
                  </a:lnTo>
                  <a:lnTo>
                    <a:pt x="1134" y="108"/>
                  </a:lnTo>
                  <a:lnTo>
                    <a:pt x="1142" y="98"/>
                  </a:lnTo>
                  <a:lnTo>
                    <a:pt x="1152" y="89"/>
                  </a:lnTo>
                  <a:lnTo>
                    <a:pt x="1162" y="79"/>
                  </a:lnTo>
                  <a:close/>
                  <a:moveTo>
                    <a:pt x="925" y="1586"/>
                  </a:moveTo>
                  <a:lnTo>
                    <a:pt x="925" y="1586"/>
                  </a:lnTo>
                  <a:lnTo>
                    <a:pt x="917" y="1609"/>
                  </a:lnTo>
                  <a:lnTo>
                    <a:pt x="912" y="1631"/>
                  </a:lnTo>
                  <a:lnTo>
                    <a:pt x="910" y="1654"/>
                  </a:lnTo>
                  <a:lnTo>
                    <a:pt x="909" y="1677"/>
                  </a:lnTo>
                  <a:lnTo>
                    <a:pt x="910" y="1700"/>
                  </a:lnTo>
                  <a:lnTo>
                    <a:pt x="913" y="1723"/>
                  </a:lnTo>
                  <a:lnTo>
                    <a:pt x="917" y="1746"/>
                  </a:lnTo>
                  <a:lnTo>
                    <a:pt x="924" y="1768"/>
                  </a:lnTo>
                  <a:lnTo>
                    <a:pt x="932" y="1790"/>
                  </a:lnTo>
                  <a:lnTo>
                    <a:pt x="940" y="1813"/>
                  </a:lnTo>
                  <a:lnTo>
                    <a:pt x="950" y="1834"/>
                  </a:lnTo>
                  <a:lnTo>
                    <a:pt x="961" y="1855"/>
                  </a:lnTo>
                  <a:lnTo>
                    <a:pt x="972" y="1876"/>
                  </a:lnTo>
                  <a:lnTo>
                    <a:pt x="984" y="1897"/>
                  </a:lnTo>
                  <a:lnTo>
                    <a:pt x="1009" y="1935"/>
                  </a:lnTo>
                  <a:lnTo>
                    <a:pt x="1039" y="1976"/>
                  </a:lnTo>
                  <a:lnTo>
                    <a:pt x="1071" y="2015"/>
                  </a:lnTo>
                  <a:lnTo>
                    <a:pt x="1104" y="2053"/>
                  </a:lnTo>
                  <a:lnTo>
                    <a:pt x="1139" y="2090"/>
                  </a:lnTo>
                  <a:lnTo>
                    <a:pt x="1176" y="2125"/>
                  </a:lnTo>
                  <a:lnTo>
                    <a:pt x="1213" y="2160"/>
                  </a:lnTo>
                  <a:lnTo>
                    <a:pt x="1252" y="2192"/>
                  </a:lnTo>
                  <a:lnTo>
                    <a:pt x="1291" y="2224"/>
                  </a:lnTo>
                  <a:lnTo>
                    <a:pt x="1332" y="2254"/>
                  </a:lnTo>
                  <a:lnTo>
                    <a:pt x="1373" y="2285"/>
                  </a:lnTo>
                  <a:lnTo>
                    <a:pt x="1415" y="2313"/>
                  </a:lnTo>
                  <a:lnTo>
                    <a:pt x="1458" y="2341"/>
                  </a:lnTo>
                  <a:lnTo>
                    <a:pt x="1501" y="2367"/>
                  </a:lnTo>
                  <a:lnTo>
                    <a:pt x="1545" y="2393"/>
                  </a:lnTo>
                  <a:lnTo>
                    <a:pt x="1589" y="2419"/>
                  </a:lnTo>
                  <a:lnTo>
                    <a:pt x="1634" y="2443"/>
                  </a:lnTo>
                  <a:lnTo>
                    <a:pt x="1540" y="1683"/>
                  </a:lnTo>
                  <a:lnTo>
                    <a:pt x="1517" y="1669"/>
                  </a:lnTo>
                  <a:lnTo>
                    <a:pt x="1496" y="1656"/>
                  </a:lnTo>
                  <a:lnTo>
                    <a:pt x="1474" y="1642"/>
                  </a:lnTo>
                  <a:lnTo>
                    <a:pt x="1452" y="1628"/>
                  </a:lnTo>
                  <a:lnTo>
                    <a:pt x="1411" y="1598"/>
                  </a:lnTo>
                  <a:lnTo>
                    <a:pt x="1370" y="1566"/>
                  </a:lnTo>
                  <a:lnTo>
                    <a:pt x="1328" y="1536"/>
                  </a:lnTo>
                  <a:lnTo>
                    <a:pt x="1287" y="1505"/>
                  </a:lnTo>
                  <a:lnTo>
                    <a:pt x="1265" y="1491"/>
                  </a:lnTo>
                  <a:lnTo>
                    <a:pt x="1244" y="1477"/>
                  </a:lnTo>
                  <a:lnTo>
                    <a:pt x="1221" y="1465"/>
                  </a:lnTo>
                  <a:lnTo>
                    <a:pt x="1198" y="1453"/>
                  </a:lnTo>
                  <a:lnTo>
                    <a:pt x="1188" y="1448"/>
                  </a:lnTo>
                  <a:lnTo>
                    <a:pt x="1177" y="1444"/>
                  </a:lnTo>
                  <a:lnTo>
                    <a:pt x="1167" y="1441"/>
                  </a:lnTo>
                  <a:lnTo>
                    <a:pt x="1157" y="1439"/>
                  </a:lnTo>
                  <a:lnTo>
                    <a:pt x="1147" y="1437"/>
                  </a:lnTo>
                  <a:lnTo>
                    <a:pt x="1136" y="1436"/>
                  </a:lnTo>
                  <a:lnTo>
                    <a:pt x="1126" y="1436"/>
                  </a:lnTo>
                  <a:lnTo>
                    <a:pt x="1115" y="1436"/>
                  </a:lnTo>
                  <a:lnTo>
                    <a:pt x="1096" y="1439"/>
                  </a:lnTo>
                  <a:lnTo>
                    <a:pt x="1075" y="1444"/>
                  </a:lnTo>
                  <a:lnTo>
                    <a:pt x="1056" y="1452"/>
                  </a:lnTo>
                  <a:lnTo>
                    <a:pt x="1037" y="1462"/>
                  </a:lnTo>
                  <a:lnTo>
                    <a:pt x="1019" y="1473"/>
                  </a:lnTo>
                  <a:lnTo>
                    <a:pt x="1002" y="1486"/>
                  </a:lnTo>
                  <a:lnTo>
                    <a:pt x="986" y="1500"/>
                  </a:lnTo>
                  <a:lnTo>
                    <a:pt x="971" y="1515"/>
                  </a:lnTo>
                  <a:lnTo>
                    <a:pt x="957" y="1533"/>
                  </a:lnTo>
                  <a:lnTo>
                    <a:pt x="945" y="1550"/>
                  </a:lnTo>
                  <a:lnTo>
                    <a:pt x="934" y="1567"/>
                  </a:lnTo>
                  <a:lnTo>
                    <a:pt x="925" y="1586"/>
                  </a:lnTo>
                  <a:close/>
                  <a:moveTo>
                    <a:pt x="6110" y="1456"/>
                  </a:moveTo>
                  <a:lnTo>
                    <a:pt x="6110" y="1456"/>
                  </a:lnTo>
                  <a:lnTo>
                    <a:pt x="6088" y="1468"/>
                  </a:lnTo>
                  <a:lnTo>
                    <a:pt x="6065" y="1481"/>
                  </a:lnTo>
                  <a:lnTo>
                    <a:pt x="6045" y="1494"/>
                  </a:lnTo>
                  <a:lnTo>
                    <a:pt x="6023" y="1509"/>
                  </a:lnTo>
                  <a:lnTo>
                    <a:pt x="5983" y="1538"/>
                  </a:lnTo>
                  <a:lnTo>
                    <a:pt x="5941" y="1568"/>
                  </a:lnTo>
                  <a:lnTo>
                    <a:pt x="5901" y="1599"/>
                  </a:lnTo>
                  <a:lnTo>
                    <a:pt x="5861" y="1629"/>
                  </a:lnTo>
                  <a:lnTo>
                    <a:pt x="5840" y="1643"/>
                  </a:lnTo>
                  <a:lnTo>
                    <a:pt x="5818" y="1658"/>
                  </a:lnTo>
                  <a:lnTo>
                    <a:pt x="5797" y="1671"/>
                  </a:lnTo>
                  <a:lnTo>
                    <a:pt x="5775" y="1683"/>
                  </a:lnTo>
                  <a:lnTo>
                    <a:pt x="5751" y="1873"/>
                  </a:lnTo>
                  <a:lnTo>
                    <a:pt x="5727" y="2063"/>
                  </a:lnTo>
                  <a:lnTo>
                    <a:pt x="5683" y="2443"/>
                  </a:lnTo>
                  <a:lnTo>
                    <a:pt x="5743" y="2410"/>
                  </a:lnTo>
                  <a:lnTo>
                    <a:pt x="5804" y="2374"/>
                  </a:lnTo>
                  <a:lnTo>
                    <a:pt x="5863" y="2337"/>
                  </a:lnTo>
                  <a:lnTo>
                    <a:pt x="5922" y="2298"/>
                  </a:lnTo>
                  <a:lnTo>
                    <a:pt x="5979" y="2258"/>
                  </a:lnTo>
                  <a:lnTo>
                    <a:pt x="6008" y="2236"/>
                  </a:lnTo>
                  <a:lnTo>
                    <a:pt x="6035" y="2214"/>
                  </a:lnTo>
                  <a:lnTo>
                    <a:pt x="6063" y="2192"/>
                  </a:lnTo>
                  <a:lnTo>
                    <a:pt x="6089" y="2169"/>
                  </a:lnTo>
                  <a:lnTo>
                    <a:pt x="6116" y="2147"/>
                  </a:lnTo>
                  <a:lnTo>
                    <a:pt x="6141" y="2123"/>
                  </a:lnTo>
                  <a:lnTo>
                    <a:pt x="6186" y="2078"/>
                  </a:lnTo>
                  <a:lnTo>
                    <a:pt x="6208" y="2055"/>
                  </a:lnTo>
                  <a:lnTo>
                    <a:pt x="6229" y="2033"/>
                  </a:lnTo>
                  <a:lnTo>
                    <a:pt x="6250" y="2009"/>
                  </a:lnTo>
                  <a:lnTo>
                    <a:pt x="6271" y="1984"/>
                  </a:lnTo>
                  <a:lnTo>
                    <a:pt x="6289" y="1959"/>
                  </a:lnTo>
                  <a:lnTo>
                    <a:pt x="6308" y="1933"/>
                  </a:lnTo>
                  <a:lnTo>
                    <a:pt x="6325" y="1906"/>
                  </a:lnTo>
                  <a:lnTo>
                    <a:pt x="6341" y="1879"/>
                  </a:lnTo>
                  <a:lnTo>
                    <a:pt x="6355" y="1851"/>
                  </a:lnTo>
                  <a:lnTo>
                    <a:pt x="6368" y="1823"/>
                  </a:lnTo>
                  <a:lnTo>
                    <a:pt x="6380" y="1793"/>
                  </a:lnTo>
                  <a:lnTo>
                    <a:pt x="6390" y="1764"/>
                  </a:lnTo>
                  <a:lnTo>
                    <a:pt x="6398" y="1734"/>
                  </a:lnTo>
                  <a:lnTo>
                    <a:pt x="6404" y="1702"/>
                  </a:lnTo>
                  <a:lnTo>
                    <a:pt x="6406" y="1688"/>
                  </a:lnTo>
                  <a:lnTo>
                    <a:pt x="6406" y="1674"/>
                  </a:lnTo>
                  <a:lnTo>
                    <a:pt x="6406" y="1659"/>
                  </a:lnTo>
                  <a:lnTo>
                    <a:pt x="6405" y="1644"/>
                  </a:lnTo>
                  <a:lnTo>
                    <a:pt x="6403" y="1630"/>
                  </a:lnTo>
                  <a:lnTo>
                    <a:pt x="6400" y="1616"/>
                  </a:lnTo>
                  <a:lnTo>
                    <a:pt x="6396" y="1602"/>
                  </a:lnTo>
                  <a:lnTo>
                    <a:pt x="6390" y="1589"/>
                  </a:lnTo>
                  <a:lnTo>
                    <a:pt x="6385" y="1575"/>
                  </a:lnTo>
                  <a:lnTo>
                    <a:pt x="6378" y="1562"/>
                  </a:lnTo>
                  <a:lnTo>
                    <a:pt x="6371" y="1550"/>
                  </a:lnTo>
                  <a:lnTo>
                    <a:pt x="6362" y="1537"/>
                  </a:lnTo>
                  <a:lnTo>
                    <a:pt x="6353" y="1525"/>
                  </a:lnTo>
                  <a:lnTo>
                    <a:pt x="6343" y="1514"/>
                  </a:lnTo>
                  <a:lnTo>
                    <a:pt x="6334" y="1503"/>
                  </a:lnTo>
                  <a:lnTo>
                    <a:pt x="6323" y="1493"/>
                  </a:lnTo>
                  <a:lnTo>
                    <a:pt x="6312" y="1484"/>
                  </a:lnTo>
                  <a:lnTo>
                    <a:pt x="6300" y="1475"/>
                  </a:lnTo>
                  <a:lnTo>
                    <a:pt x="6288" y="1467"/>
                  </a:lnTo>
                  <a:lnTo>
                    <a:pt x="6276" y="1460"/>
                  </a:lnTo>
                  <a:lnTo>
                    <a:pt x="6263" y="1453"/>
                  </a:lnTo>
                  <a:lnTo>
                    <a:pt x="6250" y="1449"/>
                  </a:lnTo>
                  <a:lnTo>
                    <a:pt x="6236" y="1444"/>
                  </a:lnTo>
                  <a:lnTo>
                    <a:pt x="6223" y="1440"/>
                  </a:lnTo>
                  <a:lnTo>
                    <a:pt x="6209" y="1438"/>
                  </a:lnTo>
                  <a:lnTo>
                    <a:pt x="6195" y="1437"/>
                  </a:lnTo>
                  <a:lnTo>
                    <a:pt x="6180" y="1437"/>
                  </a:lnTo>
                  <a:lnTo>
                    <a:pt x="6166" y="1438"/>
                  </a:lnTo>
                  <a:lnTo>
                    <a:pt x="6152" y="1441"/>
                  </a:lnTo>
                  <a:lnTo>
                    <a:pt x="6138" y="1444"/>
                  </a:lnTo>
                  <a:lnTo>
                    <a:pt x="6124" y="1450"/>
                  </a:lnTo>
                  <a:lnTo>
                    <a:pt x="6110" y="1456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90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55286" y="1513791"/>
            <a:ext cx="1506380" cy="1506380"/>
            <a:chOff x="4855286" y="1513791"/>
            <a:chExt cx="1506380" cy="1506380"/>
          </a:xfrm>
        </p:grpSpPr>
        <p:sp>
          <p:nvSpPr>
            <p:cNvPr id="11" name="椭圆 10"/>
            <p:cNvSpPr/>
            <p:nvPr/>
          </p:nvSpPr>
          <p:spPr>
            <a:xfrm>
              <a:off x="4855286" y="1513791"/>
              <a:ext cx="1506380" cy="1506380"/>
            </a:xfrm>
            <a:prstGeom prst="ellipse">
              <a:avLst/>
            </a:prstGeom>
            <a:solidFill>
              <a:srgbClr val="01ACB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2" name="椭圆 11"/>
            <p:cNvSpPr/>
            <p:nvPr/>
          </p:nvSpPr>
          <p:spPr>
            <a:xfrm>
              <a:off x="5018244" y="1676748"/>
              <a:ext cx="1180464" cy="1180466"/>
            </a:xfrm>
            <a:prstGeom prst="ellipse">
              <a:avLst/>
            </a:pr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2857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5335922" y="1972392"/>
              <a:ext cx="532222" cy="575374"/>
            </a:xfrm>
            <a:custGeom>
              <a:avLst/>
              <a:gdLst>
                <a:gd name="T0" fmla="*/ 660065 w 1938337"/>
                <a:gd name="T1" fmla="*/ 1785471 h 2097088"/>
                <a:gd name="T2" fmla="*/ 1074391 w 1938337"/>
                <a:gd name="T3" fmla="*/ 1807357 h 2097088"/>
                <a:gd name="T4" fmla="*/ 1090030 w 1938337"/>
                <a:gd name="T5" fmla="*/ 1648866 h 2097088"/>
                <a:gd name="T6" fmla="*/ 997074 w 1938337"/>
                <a:gd name="T7" fmla="*/ 1410363 h 2097088"/>
                <a:gd name="T8" fmla="*/ 740470 w 1938337"/>
                <a:gd name="T9" fmla="*/ 1441863 h 2097088"/>
                <a:gd name="T10" fmla="*/ 1158685 w 1938337"/>
                <a:gd name="T11" fmla="*/ 241681 h 2097088"/>
                <a:gd name="T12" fmla="*/ 1062016 w 1938337"/>
                <a:gd name="T13" fmla="*/ 582817 h 2097088"/>
                <a:gd name="T14" fmla="*/ 959576 w 1938337"/>
                <a:gd name="T15" fmla="*/ 747370 h 2097088"/>
                <a:gd name="T16" fmla="*/ 1009593 w 1938337"/>
                <a:gd name="T17" fmla="*/ 758196 h 2097088"/>
                <a:gd name="T18" fmla="*/ 1186819 w 1938337"/>
                <a:gd name="T19" fmla="*/ 425240 h 2097088"/>
                <a:gd name="T20" fmla="*/ 1208221 w 1938337"/>
                <a:gd name="T21" fmla="*/ 203430 h 2097088"/>
                <a:gd name="T22" fmla="*/ 1278919 w 1938337"/>
                <a:gd name="T23" fmla="*/ 476964 h 2097088"/>
                <a:gd name="T24" fmla="*/ 1150989 w 1938337"/>
                <a:gd name="T25" fmla="*/ 722592 h 2097088"/>
                <a:gd name="T26" fmla="*/ 1014162 w 1938337"/>
                <a:gd name="T27" fmla="*/ 909759 h 2097088"/>
                <a:gd name="T28" fmla="*/ 967751 w 1938337"/>
                <a:gd name="T29" fmla="*/ 1018980 h 2097088"/>
                <a:gd name="T30" fmla="*/ 942502 w 1938337"/>
                <a:gd name="T31" fmla="*/ 1340628 h 2097088"/>
                <a:gd name="T32" fmla="*/ 793651 w 1938337"/>
                <a:gd name="T33" fmla="*/ 1348326 h 2097088"/>
                <a:gd name="T34" fmla="*/ 816977 w 1938337"/>
                <a:gd name="T35" fmla="*/ 1049292 h 2097088"/>
                <a:gd name="T36" fmla="*/ 791487 w 1938337"/>
                <a:gd name="T37" fmla="*/ 975676 h 2097088"/>
                <a:gd name="T38" fmla="*/ 746519 w 1938337"/>
                <a:gd name="T39" fmla="*/ 909759 h 2097088"/>
                <a:gd name="T40" fmla="*/ 605604 w 1938337"/>
                <a:gd name="T41" fmla="*/ 718020 h 2097088"/>
                <a:gd name="T42" fmla="*/ 481762 w 1938337"/>
                <a:gd name="T43" fmla="*/ 476964 h 2097088"/>
                <a:gd name="T44" fmla="*/ 249769 w 1938337"/>
                <a:gd name="T45" fmla="*/ 79798 h 2097088"/>
                <a:gd name="T46" fmla="*/ 371772 w 1938337"/>
                <a:gd name="T47" fmla="*/ 184379 h 2097088"/>
                <a:gd name="T48" fmla="*/ 406596 w 1938337"/>
                <a:gd name="T49" fmla="*/ 324302 h 2097088"/>
                <a:gd name="T50" fmla="*/ 340070 w 1938337"/>
                <a:gd name="T51" fmla="*/ 315887 h 2097088"/>
                <a:gd name="T52" fmla="*/ 270423 w 1938337"/>
                <a:gd name="T53" fmla="*/ 183417 h 2097088"/>
                <a:gd name="T54" fmla="*/ 154905 w 1938337"/>
                <a:gd name="T55" fmla="*/ 160097 h 2097088"/>
                <a:gd name="T56" fmla="*/ 86699 w 1938337"/>
                <a:gd name="T57" fmla="*/ 247368 h 2097088"/>
                <a:gd name="T58" fmla="*/ 88140 w 1938337"/>
                <a:gd name="T59" fmla="*/ 389454 h 2097088"/>
                <a:gd name="T60" fmla="*/ 182524 w 1938337"/>
                <a:gd name="T61" fmla="*/ 522885 h 2097088"/>
                <a:gd name="T62" fmla="*/ 498577 w 1938337"/>
                <a:gd name="T63" fmla="*/ 686368 h 2097088"/>
                <a:gd name="T64" fmla="*/ 627064 w 1938337"/>
                <a:gd name="T65" fmla="*/ 797921 h 2097088"/>
                <a:gd name="T66" fmla="*/ 589359 w 1938337"/>
                <a:gd name="T67" fmla="*/ 895530 h 2097088"/>
                <a:gd name="T68" fmla="*/ 492814 w 1938337"/>
                <a:gd name="T69" fmla="*/ 916446 h 2097088"/>
                <a:gd name="T70" fmla="*/ 499057 w 1938337"/>
                <a:gd name="T71" fmla="*/ 846965 h 2097088"/>
                <a:gd name="T72" fmla="*/ 548771 w 1938337"/>
                <a:gd name="T73" fmla="*/ 804171 h 2097088"/>
                <a:gd name="T74" fmla="*/ 311251 w 1938337"/>
                <a:gd name="T75" fmla="*/ 700312 h 2097088"/>
                <a:gd name="T76" fmla="*/ 62683 w 1938337"/>
                <a:gd name="T77" fmla="*/ 508700 h 2097088"/>
                <a:gd name="T78" fmla="*/ 0 w 1938337"/>
                <a:gd name="T79" fmla="*/ 316127 h 2097088"/>
                <a:gd name="T80" fmla="*/ 51155 w 1938337"/>
                <a:gd name="T81" fmla="*/ 141104 h 2097088"/>
                <a:gd name="T82" fmla="*/ 183004 w 1938337"/>
                <a:gd name="T83" fmla="*/ 72345 h 2097088"/>
                <a:gd name="T84" fmla="*/ 1687503 w 1938337"/>
                <a:gd name="T85" fmla="*/ 115139 h 2097088"/>
                <a:gd name="T86" fmla="*/ 1761162 w 1938337"/>
                <a:gd name="T87" fmla="*/ 288719 h 2097088"/>
                <a:gd name="T88" fmla="*/ 1723130 w 1938337"/>
                <a:gd name="T89" fmla="*/ 471917 h 2097088"/>
                <a:gd name="T90" fmla="*/ 1567869 w 1938337"/>
                <a:gd name="T91" fmla="*/ 633476 h 2097088"/>
                <a:gd name="T92" fmla="*/ 1225813 w 1938337"/>
                <a:gd name="T93" fmla="*/ 785419 h 2097088"/>
                <a:gd name="T94" fmla="*/ 1227979 w 1938337"/>
                <a:gd name="T95" fmla="*/ 836387 h 2097088"/>
                <a:gd name="T96" fmla="*/ 1282863 w 1938337"/>
                <a:gd name="T97" fmla="*/ 893847 h 2097088"/>
                <a:gd name="T98" fmla="*/ 1204630 w 1938337"/>
                <a:gd name="T99" fmla="*/ 915003 h 2097088"/>
                <a:gd name="T100" fmla="*/ 1135064 w 1938337"/>
                <a:gd name="T101" fmla="*/ 835907 h 2097088"/>
                <a:gd name="T102" fmla="*/ 1184410 w 1938337"/>
                <a:gd name="T103" fmla="*/ 715458 h 2097088"/>
                <a:gd name="T104" fmla="*/ 1474712 w 1938337"/>
                <a:gd name="T105" fmla="*/ 596452 h 2097088"/>
                <a:gd name="T106" fmla="*/ 1659100 w 1938337"/>
                <a:gd name="T107" fmla="*/ 424074 h 2097088"/>
                <a:gd name="T108" fmla="*/ 1681004 w 1938337"/>
                <a:gd name="T109" fmla="*/ 274295 h 2097088"/>
                <a:gd name="T110" fmla="*/ 1601569 w 1938337"/>
                <a:gd name="T111" fmla="*/ 158654 h 2097088"/>
                <a:gd name="T112" fmla="*/ 1482896 w 1938337"/>
                <a:gd name="T113" fmla="*/ 191350 h 2097088"/>
                <a:gd name="T114" fmla="*/ 1415256 w 1938337"/>
                <a:gd name="T115" fmla="*/ 325743 h 2097088"/>
                <a:gd name="T116" fmla="*/ 1349299 w 1938337"/>
                <a:gd name="T117" fmla="*/ 313963 h 2097088"/>
                <a:gd name="T118" fmla="*/ 1407793 w 1938337"/>
                <a:gd name="T119" fmla="*/ 156971 h 2097088"/>
                <a:gd name="T120" fmla="*/ 1549333 w 1938337"/>
                <a:gd name="T121" fmla="*/ 72585 h 20970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38337" h="2097088">
                  <a:moveTo>
                    <a:pt x="754655" y="1781504"/>
                  </a:moveTo>
                  <a:lnTo>
                    <a:pt x="755185" y="1787064"/>
                  </a:lnTo>
                  <a:lnTo>
                    <a:pt x="755185" y="1789976"/>
                  </a:lnTo>
                  <a:lnTo>
                    <a:pt x="754655" y="1793153"/>
                  </a:lnTo>
                  <a:lnTo>
                    <a:pt x="753861" y="1796065"/>
                  </a:lnTo>
                  <a:lnTo>
                    <a:pt x="753067" y="1798713"/>
                  </a:lnTo>
                  <a:lnTo>
                    <a:pt x="752009" y="1801360"/>
                  </a:lnTo>
                  <a:lnTo>
                    <a:pt x="750156" y="1803743"/>
                  </a:lnTo>
                  <a:lnTo>
                    <a:pt x="748568" y="1806391"/>
                  </a:lnTo>
                  <a:lnTo>
                    <a:pt x="746980" y="1808244"/>
                  </a:lnTo>
                  <a:lnTo>
                    <a:pt x="744598" y="1810362"/>
                  </a:lnTo>
                  <a:lnTo>
                    <a:pt x="742481" y="1812215"/>
                  </a:lnTo>
                  <a:lnTo>
                    <a:pt x="740099" y="1813804"/>
                  </a:lnTo>
                  <a:lnTo>
                    <a:pt x="737452" y="1815127"/>
                  </a:lnTo>
                  <a:lnTo>
                    <a:pt x="734805" y="1815922"/>
                  </a:lnTo>
                  <a:lnTo>
                    <a:pt x="731894" y="1816716"/>
                  </a:lnTo>
                  <a:lnTo>
                    <a:pt x="729247" y="1817245"/>
                  </a:lnTo>
                  <a:lnTo>
                    <a:pt x="726071" y="1817245"/>
                  </a:lnTo>
                  <a:lnTo>
                    <a:pt x="724483" y="1816981"/>
                  </a:lnTo>
                  <a:lnTo>
                    <a:pt x="724483" y="1965507"/>
                  </a:lnTo>
                  <a:lnTo>
                    <a:pt x="726071" y="1965507"/>
                  </a:lnTo>
                  <a:lnTo>
                    <a:pt x="729247" y="1965507"/>
                  </a:lnTo>
                  <a:lnTo>
                    <a:pt x="731894" y="1966036"/>
                  </a:lnTo>
                  <a:lnTo>
                    <a:pt x="734805" y="1966566"/>
                  </a:lnTo>
                  <a:lnTo>
                    <a:pt x="737452" y="1967625"/>
                  </a:lnTo>
                  <a:lnTo>
                    <a:pt x="740099" y="1969213"/>
                  </a:lnTo>
                  <a:lnTo>
                    <a:pt x="742481" y="1970537"/>
                  </a:lnTo>
                  <a:lnTo>
                    <a:pt x="744598" y="1972125"/>
                  </a:lnTo>
                  <a:lnTo>
                    <a:pt x="746980" y="1974243"/>
                  </a:lnTo>
                  <a:lnTo>
                    <a:pt x="748568" y="1976361"/>
                  </a:lnTo>
                  <a:lnTo>
                    <a:pt x="750156" y="1978744"/>
                  </a:lnTo>
                  <a:lnTo>
                    <a:pt x="752009" y="1981127"/>
                  </a:lnTo>
                  <a:lnTo>
                    <a:pt x="753067" y="1984039"/>
                  </a:lnTo>
                  <a:lnTo>
                    <a:pt x="753861" y="1986687"/>
                  </a:lnTo>
                  <a:lnTo>
                    <a:pt x="754655" y="1989599"/>
                  </a:lnTo>
                  <a:lnTo>
                    <a:pt x="755185" y="1992776"/>
                  </a:lnTo>
                  <a:lnTo>
                    <a:pt x="755185" y="1995688"/>
                  </a:lnTo>
                  <a:lnTo>
                    <a:pt x="755185" y="1996747"/>
                  </a:lnTo>
                  <a:lnTo>
                    <a:pt x="1181565" y="1996747"/>
                  </a:lnTo>
                  <a:lnTo>
                    <a:pt x="1181301" y="1995688"/>
                  </a:lnTo>
                  <a:lnTo>
                    <a:pt x="1181565" y="1992776"/>
                  </a:lnTo>
                  <a:lnTo>
                    <a:pt x="1181830" y="1989599"/>
                  </a:lnTo>
                  <a:lnTo>
                    <a:pt x="1182624" y="1986687"/>
                  </a:lnTo>
                  <a:lnTo>
                    <a:pt x="1183683" y="1984039"/>
                  </a:lnTo>
                  <a:lnTo>
                    <a:pt x="1184741" y="1981127"/>
                  </a:lnTo>
                  <a:lnTo>
                    <a:pt x="1186329" y="1978744"/>
                  </a:lnTo>
                  <a:lnTo>
                    <a:pt x="1187917" y="1976361"/>
                  </a:lnTo>
                  <a:lnTo>
                    <a:pt x="1189770" y="1974243"/>
                  </a:lnTo>
                  <a:lnTo>
                    <a:pt x="1191887" y="1972125"/>
                  </a:lnTo>
                  <a:lnTo>
                    <a:pt x="1194005" y="1970537"/>
                  </a:lnTo>
                  <a:lnTo>
                    <a:pt x="1196651" y="1969213"/>
                  </a:lnTo>
                  <a:lnTo>
                    <a:pt x="1199033" y="1967625"/>
                  </a:lnTo>
                  <a:lnTo>
                    <a:pt x="1201680" y="1966566"/>
                  </a:lnTo>
                  <a:lnTo>
                    <a:pt x="1204591" y="1966036"/>
                  </a:lnTo>
                  <a:lnTo>
                    <a:pt x="1207238" y="1965507"/>
                  </a:lnTo>
                  <a:lnTo>
                    <a:pt x="1210414" y="1965507"/>
                  </a:lnTo>
                  <a:lnTo>
                    <a:pt x="1212002" y="1965507"/>
                  </a:lnTo>
                  <a:lnTo>
                    <a:pt x="1212002" y="1816981"/>
                  </a:lnTo>
                  <a:lnTo>
                    <a:pt x="1210414" y="1817245"/>
                  </a:lnTo>
                  <a:lnTo>
                    <a:pt x="1207238" y="1817245"/>
                  </a:lnTo>
                  <a:lnTo>
                    <a:pt x="1204591" y="1816716"/>
                  </a:lnTo>
                  <a:lnTo>
                    <a:pt x="1201680" y="1815922"/>
                  </a:lnTo>
                  <a:lnTo>
                    <a:pt x="1199033" y="1815127"/>
                  </a:lnTo>
                  <a:lnTo>
                    <a:pt x="1196651" y="1813804"/>
                  </a:lnTo>
                  <a:lnTo>
                    <a:pt x="1194005" y="1812215"/>
                  </a:lnTo>
                  <a:lnTo>
                    <a:pt x="1191887" y="1810362"/>
                  </a:lnTo>
                  <a:lnTo>
                    <a:pt x="1189770" y="1808244"/>
                  </a:lnTo>
                  <a:lnTo>
                    <a:pt x="1187917" y="1806391"/>
                  </a:lnTo>
                  <a:lnTo>
                    <a:pt x="1186329" y="1803743"/>
                  </a:lnTo>
                  <a:lnTo>
                    <a:pt x="1184741" y="1801360"/>
                  </a:lnTo>
                  <a:lnTo>
                    <a:pt x="1183683" y="1798713"/>
                  </a:lnTo>
                  <a:lnTo>
                    <a:pt x="1182624" y="1796065"/>
                  </a:lnTo>
                  <a:lnTo>
                    <a:pt x="1181830" y="1793153"/>
                  </a:lnTo>
                  <a:lnTo>
                    <a:pt x="1181565" y="1789976"/>
                  </a:lnTo>
                  <a:lnTo>
                    <a:pt x="1181301" y="1787064"/>
                  </a:lnTo>
                  <a:lnTo>
                    <a:pt x="1182095" y="1781504"/>
                  </a:lnTo>
                  <a:lnTo>
                    <a:pt x="754655" y="1781504"/>
                  </a:lnTo>
                  <a:close/>
                  <a:moveTo>
                    <a:pt x="555625" y="1681163"/>
                  </a:moveTo>
                  <a:lnTo>
                    <a:pt x="1381125" y="1681163"/>
                  </a:lnTo>
                  <a:lnTo>
                    <a:pt x="1381125" y="2097088"/>
                  </a:lnTo>
                  <a:lnTo>
                    <a:pt x="555625" y="2097088"/>
                  </a:lnTo>
                  <a:lnTo>
                    <a:pt x="555625" y="1681163"/>
                  </a:lnTo>
                  <a:close/>
                  <a:moveTo>
                    <a:pt x="846057" y="1552575"/>
                  </a:moveTo>
                  <a:lnTo>
                    <a:pt x="1096781" y="1552575"/>
                  </a:lnTo>
                  <a:lnTo>
                    <a:pt x="1104997" y="1562178"/>
                  </a:lnTo>
                  <a:lnTo>
                    <a:pt x="1112683" y="1571246"/>
                  </a:lnTo>
                  <a:lnTo>
                    <a:pt x="1120634" y="1579515"/>
                  </a:lnTo>
                  <a:lnTo>
                    <a:pt x="1128320" y="1587517"/>
                  </a:lnTo>
                  <a:lnTo>
                    <a:pt x="1135741" y="1594986"/>
                  </a:lnTo>
                  <a:lnTo>
                    <a:pt x="1143162" y="1602188"/>
                  </a:lnTo>
                  <a:lnTo>
                    <a:pt x="1150583" y="1608856"/>
                  </a:lnTo>
                  <a:lnTo>
                    <a:pt x="1157474" y="1614991"/>
                  </a:lnTo>
                  <a:lnTo>
                    <a:pt x="1170726" y="1626461"/>
                  </a:lnTo>
                  <a:lnTo>
                    <a:pt x="1182917" y="1636063"/>
                  </a:lnTo>
                  <a:lnTo>
                    <a:pt x="1193784" y="1644065"/>
                  </a:lnTo>
                  <a:lnTo>
                    <a:pt x="1203325" y="1651000"/>
                  </a:lnTo>
                  <a:lnTo>
                    <a:pt x="738187" y="1651000"/>
                  </a:lnTo>
                  <a:lnTo>
                    <a:pt x="747993" y="1644065"/>
                  </a:lnTo>
                  <a:lnTo>
                    <a:pt x="759125" y="1635796"/>
                  </a:lnTo>
                  <a:lnTo>
                    <a:pt x="771582" y="1626194"/>
                  </a:lnTo>
                  <a:lnTo>
                    <a:pt x="785098" y="1614724"/>
                  </a:lnTo>
                  <a:lnTo>
                    <a:pt x="792254" y="1608589"/>
                  </a:lnTo>
                  <a:lnTo>
                    <a:pt x="799675" y="1601921"/>
                  </a:lnTo>
                  <a:lnTo>
                    <a:pt x="807096" y="1594986"/>
                  </a:lnTo>
                  <a:lnTo>
                    <a:pt x="814517" y="1587251"/>
                  </a:lnTo>
                  <a:lnTo>
                    <a:pt x="822468" y="1579249"/>
                  </a:lnTo>
                  <a:lnTo>
                    <a:pt x="830419" y="1570980"/>
                  </a:lnTo>
                  <a:lnTo>
                    <a:pt x="838106" y="1562178"/>
                  </a:lnTo>
                  <a:lnTo>
                    <a:pt x="846057" y="1552575"/>
                  </a:lnTo>
                  <a:close/>
                  <a:moveTo>
                    <a:pt x="1307617" y="216793"/>
                  </a:moveTo>
                  <a:lnTo>
                    <a:pt x="1304708" y="217057"/>
                  </a:lnTo>
                  <a:lnTo>
                    <a:pt x="1301269" y="217587"/>
                  </a:lnTo>
                  <a:lnTo>
                    <a:pt x="1298095" y="218646"/>
                  </a:lnTo>
                  <a:lnTo>
                    <a:pt x="1295449" y="219971"/>
                  </a:lnTo>
                  <a:lnTo>
                    <a:pt x="1292540" y="221295"/>
                  </a:lnTo>
                  <a:lnTo>
                    <a:pt x="1289630" y="223149"/>
                  </a:lnTo>
                  <a:lnTo>
                    <a:pt x="1287514" y="225002"/>
                  </a:lnTo>
                  <a:lnTo>
                    <a:pt x="1285133" y="227121"/>
                  </a:lnTo>
                  <a:lnTo>
                    <a:pt x="1283017" y="229505"/>
                  </a:lnTo>
                  <a:lnTo>
                    <a:pt x="1281166" y="232153"/>
                  </a:lnTo>
                  <a:lnTo>
                    <a:pt x="1279578" y="234801"/>
                  </a:lnTo>
                  <a:lnTo>
                    <a:pt x="1278256" y="237714"/>
                  </a:lnTo>
                  <a:lnTo>
                    <a:pt x="1277462" y="240892"/>
                  </a:lnTo>
                  <a:lnTo>
                    <a:pt x="1276404" y="243805"/>
                  </a:lnTo>
                  <a:lnTo>
                    <a:pt x="1276140" y="247248"/>
                  </a:lnTo>
                  <a:lnTo>
                    <a:pt x="1274553" y="266051"/>
                  </a:lnTo>
                  <a:lnTo>
                    <a:pt x="1272965" y="284590"/>
                  </a:lnTo>
                  <a:lnTo>
                    <a:pt x="1270585" y="303128"/>
                  </a:lnTo>
                  <a:lnTo>
                    <a:pt x="1268204" y="321931"/>
                  </a:lnTo>
                  <a:lnTo>
                    <a:pt x="1265295" y="340470"/>
                  </a:lnTo>
                  <a:lnTo>
                    <a:pt x="1262385" y="359008"/>
                  </a:lnTo>
                  <a:lnTo>
                    <a:pt x="1258946" y="377546"/>
                  </a:lnTo>
                  <a:lnTo>
                    <a:pt x="1255243" y="396349"/>
                  </a:lnTo>
                  <a:lnTo>
                    <a:pt x="1251275" y="414888"/>
                  </a:lnTo>
                  <a:lnTo>
                    <a:pt x="1246778" y="433161"/>
                  </a:lnTo>
                  <a:lnTo>
                    <a:pt x="1242282" y="451435"/>
                  </a:lnTo>
                  <a:lnTo>
                    <a:pt x="1237256" y="469443"/>
                  </a:lnTo>
                  <a:lnTo>
                    <a:pt x="1231965" y="487187"/>
                  </a:lnTo>
                  <a:lnTo>
                    <a:pt x="1225882" y="505196"/>
                  </a:lnTo>
                  <a:lnTo>
                    <a:pt x="1220062" y="522940"/>
                  </a:lnTo>
                  <a:lnTo>
                    <a:pt x="1213714" y="540418"/>
                  </a:lnTo>
                  <a:lnTo>
                    <a:pt x="1206836" y="557897"/>
                  </a:lnTo>
                  <a:lnTo>
                    <a:pt x="1199959" y="575112"/>
                  </a:lnTo>
                  <a:lnTo>
                    <a:pt x="1192552" y="591796"/>
                  </a:lnTo>
                  <a:lnTo>
                    <a:pt x="1184617" y="608745"/>
                  </a:lnTo>
                  <a:lnTo>
                    <a:pt x="1176681" y="625430"/>
                  </a:lnTo>
                  <a:lnTo>
                    <a:pt x="1168217" y="641585"/>
                  </a:lnTo>
                  <a:lnTo>
                    <a:pt x="1159223" y="658004"/>
                  </a:lnTo>
                  <a:lnTo>
                    <a:pt x="1150230" y="673629"/>
                  </a:lnTo>
                  <a:lnTo>
                    <a:pt x="1140443" y="689255"/>
                  </a:lnTo>
                  <a:lnTo>
                    <a:pt x="1130391" y="704615"/>
                  </a:lnTo>
                  <a:lnTo>
                    <a:pt x="1120075" y="719445"/>
                  </a:lnTo>
                  <a:lnTo>
                    <a:pt x="1109494" y="734276"/>
                  </a:lnTo>
                  <a:lnTo>
                    <a:pt x="1098385" y="748842"/>
                  </a:lnTo>
                  <a:lnTo>
                    <a:pt x="1087010" y="762878"/>
                  </a:lnTo>
                  <a:lnTo>
                    <a:pt x="1075107" y="776650"/>
                  </a:lnTo>
                  <a:lnTo>
                    <a:pt x="1062939" y="789891"/>
                  </a:lnTo>
                  <a:lnTo>
                    <a:pt x="1060559" y="792275"/>
                  </a:lnTo>
                  <a:lnTo>
                    <a:pt x="1058971" y="795188"/>
                  </a:lnTo>
                  <a:lnTo>
                    <a:pt x="1057120" y="797836"/>
                  </a:lnTo>
                  <a:lnTo>
                    <a:pt x="1056062" y="801014"/>
                  </a:lnTo>
                  <a:lnTo>
                    <a:pt x="1055004" y="803927"/>
                  </a:lnTo>
                  <a:lnTo>
                    <a:pt x="1054475" y="806840"/>
                  </a:lnTo>
                  <a:lnTo>
                    <a:pt x="1054210" y="810283"/>
                  </a:lnTo>
                  <a:lnTo>
                    <a:pt x="1054210" y="813461"/>
                  </a:lnTo>
                  <a:lnTo>
                    <a:pt x="1054210" y="816374"/>
                  </a:lnTo>
                  <a:lnTo>
                    <a:pt x="1054739" y="819552"/>
                  </a:lnTo>
                  <a:lnTo>
                    <a:pt x="1055533" y="822730"/>
                  </a:lnTo>
                  <a:lnTo>
                    <a:pt x="1056591" y="825379"/>
                  </a:lnTo>
                  <a:lnTo>
                    <a:pt x="1058178" y="828292"/>
                  </a:lnTo>
                  <a:lnTo>
                    <a:pt x="1060030" y="831205"/>
                  </a:lnTo>
                  <a:lnTo>
                    <a:pt x="1061881" y="833588"/>
                  </a:lnTo>
                  <a:lnTo>
                    <a:pt x="1064262" y="836237"/>
                  </a:lnTo>
                  <a:lnTo>
                    <a:pt x="1066907" y="838355"/>
                  </a:lnTo>
                  <a:lnTo>
                    <a:pt x="1069552" y="840209"/>
                  </a:lnTo>
                  <a:lnTo>
                    <a:pt x="1072462" y="841798"/>
                  </a:lnTo>
                  <a:lnTo>
                    <a:pt x="1075107" y="842858"/>
                  </a:lnTo>
                  <a:lnTo>
                    <a:pt x="1078281" y="843917"/>
                  </a:lnTo>
                  <a:lnTo>
                    <a:pt x="1081455" y="844712"/>
                  </a:lnTo>
                  <a:lnTo>
                    <a:pt x="1084365" y="844976"/>
                  </a:lnTo>
                  <a:lnTo>
                    <a:pt x="1087539" y="845241"/>
                  </a:lnTo>
                  <a:lnTo>
                    <a:pt x="1090978" y="844976"/>
                  </a:lnTo>
                  <a:lnTo>
                    <a:pt x="1093888" y="844447"/>
                  </a:lnTo>
                  <a:lnTo>
                    <a:pt x="1096797" y="843387"/>
                  </a:lnTo>
                  <a:lnTo>
                    <a:pt x="1099972" y="842328"/>
                  </a:lnTo>
                  <a:lnTo>
                    <a:pt x="1102617" y="841004"/>
                  </a:lnTo>
                  <a:lnTo>
                    <a:pt x="1105526" y="838885"/>
                  </a:lnTo>
                  <a:lnTo>
                    <a:pt x="1108172" y="837031"/>
                  </a:lnTo>
                  <a:lnTo>
                    <a:pt x="1110552" y="834648"/>
                  </a:lnTo>
                  <a:lnTo>
                    <a:pt x="1124043" y="819817"/>
                  </a:lnTo>
                  <a:lnTo>
                    <a:pt x="1137004" y="804722"/>
                  </a:lnTo>
                  <a:lnTo>
                    <a:pt x="1149701" y="789097"/>
                  </a:lnTo>
                  <a:lnTo>
                    <a:pt x="1161604" y="773471"/>
                  </a:lnTo>
                  <a:lnTo>
                    <a:pt x="1173507" y="757581"/>
                  </a:lnTo>
                  <a:lnTo>
                    <a:pt x="1184617" y="740897"/>
                  </a:lnTo>
                  <a:lnTo>
                    <a:pt x="1195727" y="724213"/>
                  </a:lnTo>
                  <a:lnTo>
                    <a:pt x="1206043" y="707528"/>
                  </a:lnTo>
                  <a:lnTo>
                    <a:pt x="1216094" y="690049"/>
                  </a:lnTo>
                  <a:lnTo>
                    <a:pt x="1225617" y="672570"/>
                  </a:lnTo>
                  <a:lnTo>
                    <a:pt x="1234875" y="654826"/>
                  </a:lnTo>
                  <a:lnTo>
                    <a:pt x="1243604" y="637082"/>
                  </a:lnTo>
                  <a:lnTo>
                    <a:pt x="1252069" y="618809"/>
                  </a:lnTo>
                  <a:lnTo>
                    <a:pt x="1260269" y="600536"/>
                  </a:lnTo>
                  <a:lnTo>
                    <a:pt x="1267940" y="581997"/>
                  </a:lnTo>
                  <a:lnTo>
                    <a:pt x="1274817" y="563459"/>
                  </a:lnTo>
                  <a:lnTo>
                    <a:pt x="1281959" y="544656"/>
                  </a:lnTo>
                  <a:lnTo>
                    <a:pt x="1288307" y="525853"/>
                  </a:lnTo>
                  <a:lnTo>
                    <a:pt x="1294127" y="506785"/>
                  </a:lnTo>
                  <a:lnTo>
                    <a:pt x="1300211" y="487187"/>
                  </a:lnTo>
                  <a:lnTo>
                    <a:pt x="1305501" y="468119"/>
                  </a:lnTo>
                  <a:lnTo>
                    <a:pt x="1310262" y="448786"/>
                  </a:lnTo>
                  <a:lnTo>
                    <a:pt x="1315024" y="429188"/>
                  </a:lnTo>
                  <a:lnTo>
                    <a:pt x="1319256" y="409591"/>
                  </a:lnTo>
                  <a:lnTo>
                    <a:pt x="1323224" y="389993"/>
                  </a:lnTo>
                  <a:lnTo>
                    <a:pt x="1326662" y="370396"/>
                  </a:lnTo>
                  <a:lnTo>
                    <a:pt x="1330101" y="350798"/>
                  </a:lnTo>
                  <a:lnTo>
                    <a:pt x="1333011" y="330936"/>
                  </a:lnTo>
                  <a:lnTo>
                    <a:pt x="1335391" y="311338"/>
                  </a:lnTo>
                  <a:lnTo>
                    <a:pt x="1337772" y="291475"/>
                  </a:lnTo>
                  <a:lnTo>
                    <a:pt x="1339624" y="271613"/>
                  </a:lnTo>
                  <a:lnTo>
                    <a:pt x="1341475" y="252015"/>
                  </a:lnTo>
                  <a:lnTo>
                    <a:pt x="1341475" y="248572"/>
                  </a:lnTo>
                  <a:lnTo>
                    <a:pt x="1341211" y="245659"/>
                  </a:lnTo>
                  <a:lnTo>
                    <a:pt x="1340417" y="242216"/>
                  </a:lnTo>
                  <a:lnTo>
                    <a:pt x="1339624" y="239039"/>
                  </a:lnTo>
                  <a:lnTo>
                    <a:pt x="1338566" y="236390"/>
                  </a:lnTo>
                  <a:lnTo>
                    <a:pt x="1337243" y="233477"/>
                  </a:lnTo>
                  <a:lnTo>
                    <a:pt x="1335391" y="230829"/>
                  </a:lnTo>
                  <a:lnTo>
                    <a:pt x="1333540" y="228445"/>
                  </a:lnTo>
                  <a:lnTo>
                    <a:pt x="1331159" y="226062"/>
                  </a:lnTo>
                  <a:lnTo>
                    <a:pt x="1329043" y="223943"/>
                  </a:lnTo>
                  <a:lnTo>
                    <a:pt x="1326398" y="222089"/>
                  </a:lnTo>
                  <a:lnTo>
                    <a:pt x="1323753" y="220500"/>
                  </a:lnTo>
                  <a:lnTo>
                    <a:pt x="1320579" y="219176"/>
                  </a:lnTo>
                  <a:lnTo>
                    <a:pt x="1317669" y="218382"/>
                  </a:lnTo>
                  <a:lnTo>
                    <a:pt x="1314495" y="217322"/>
                  </a:lnTo>
                  <a:lnTo>
                    <a:pt x="1311056" y="217057"/>
                  </a:lnTo>
                  <a:lnTo>
                    <a:pt x="1307617" y="216793"/>
                  </a:lnTo>
                  <a:close/>
                  <a:moveTo>
                    <a:pt x="442912" y="112713"/>
                  </a:moveTo>
                  <a:lnTo>
                    <a:pt x="1493837" y="112713"/>
                  </a:lnTo>
                  <a:lnTo>
                    <a:pt x="1485637" y="163826"/>
                  </a:lnTo>
                  <a:lnTo>
                    <a:pt x="1477172" y="211761"/>
                  </a:lnTo>
                  <a:lnTo>
                    <a:pt x="1468708" y="257312"/>
                  </a:lnTo>
                  <a:lnTo>
                    <a:pt x="1460508" y="299685"/>
                  </a:lnTo>
                  <a:lnTo>
                    <a:pt x="1452308" y="339145"/>
                  </a:lnTo>
                  <a:lnTo>
                    <a:pt x="1444372" y="375427"/>
                  </a:lnTo>
                  <a:lnTo>
                    <a:pt x="1436437" y="408532"/>
                  </a:lnTo>
                  <a:lnTo>
                    <a:pt x="1429559" y="438723"/>
                  </a:lnTo>
                  <a:lnTo>
                    <a:pt x="1422682" y="465471"/>
                  </a:lnTo>
                  <a:lnTo>
                    <a:pt x="1416598" y="488776"/>
                  </a:lnTo>
                  <a:lnTo>
                    <a:pt x="1411308" y="508638"/>
                  </a:lnTo>
                  <a:lnTo>
                    <a:pt x="1406811" y="525058"/>
                  </a:lnTo>
                  <a:lnTo>
                    <a:pt x="1399934" y="547304"/>
                  </a:lnTo>
                  <a:lnTo>
                    <a:pt x="1397817" y="554719"/>
                  </a:lnTo>
                  <a:lnTo>
                    <a:pt x="1394114" y="564518"/>
                  </a:lnTo>
                  <a:lnTo>
                    <a:pt x="1390146" y="574847"/>
                  </a:lnTo>
                  <a:lnTo>
                    <a:pt x="1385914" y="585440"/>
                  </a:lnTo>
                  <a:lnTo>
                    <a:pt x="1380888" y="596563"/>
                  </a:lnTo>
                  <a:lnTo>
                    <a:pt x="1375863" y="608216"/>
                  </a:lnTo>
                  <a:lnTo>
                    <a:pt x="1370308" y="620398"/>
                  </a:lnTo>
                  <a:lnTo>
                    <a:pt x="1364224" y="632580"/>
                  </a:lnTo>
                  <a:lnTo>
                    <a:pt x="1357875" y="645027"/>
                  </a:lnTo>
                  <a:lnTo>
                    <a:pt x="1351263" y="658004"/>
                  </a:lnTo>
                  <a:lnTo>
                    <a:pt x="1343856" y="671246"/>
                  </a:lnTo>
                  <a:lnTo>
                    <a:pt x="1336714" y="684488"/>
                  </a:lnTo>
                  <a:lnTo>
                    <a:pt x="1328779" y="698259"/>
                  </a:lnTo>
                  <a:lnTo>
                    <a:pt x="1320579" y="711501"/>
                  </a:lnTo>
                  <a:lnTo>
                    <a:pt x="1312379" y="725537"/>
                  </a:lnTo>
                  <a:lnTo>
                    <a:pt x="1303649" y="739573"/>
                  </a:lnTo>
                  <a:lnTo>
                    <a:pt x="1294656" y="753609"/>
                  </a:lnTo>
                  <a:lnTo>
                    <a:pt x="1285133" y="767645"/>
                  </a:lnTo>
                  <a:lnTo>
                    <a:pt x="1275875" y="781416"/>
                  </a:lnTo>
                  <a:lnTo>
                    <a:pt x="1266088" y="795453"/>
                  </a:lnTo>
                  <a:lnTo>
                    <a:pt x="1256036" y="809489"/>
                  </a:lnTo>
                  <a:lnTo>
                    <a:pt x="1245720" y="823260"/>
                  </a:lnTo>
                  <a:lnTo>
                    <a:pt x="1235140" y="836767"/>
                  </a:lnTo>
                  <a:lnTo>
                    <a:pt x="1224559" y="850273"/>
                  </a:lnTo>
                  <a:lnTo>
                    <a:pt x="1213714" y="863779"/>
                  </a:lnTo>
                  <a:lnTo>
                    <a:pt x="1202340" y="877021"/>
                  </a:lnTo>
                  <a:lnTo>
                    <a:pt x="1191230" y="889468"/>
                  </a:lnTo>
                  <a:lnTo>
                    <a:pt x="1179591" y="902180"/>
                  </a:lnTo>
                  <a:lnTo>
                    <a:pt x="1167952" y="914627"/>
                  </a:lnTo>
                  <a:lnTo>
                    <a:pt x="1156049" y="926280"/>
                  </a:lnTo>
                  <a:lnTo>
                    <a:pt x="1144146" y="937933"/>
                  </a:lnTo>
                  <a:lnTo>
                    <a:pt x="1132243" y="949056"/>
                  </a:lnTo>
                  <a:lnTo>
                    <a:pt x="1119810" y="959914"/>
                  </a:lnTo>
                  <a:lnTo>
                    <a:pt x="1119810" y="992753"/>
                  </a:lnTo>
                  <a:lnTo>
                    <a:pt x="1119810" y="993548"/>
                  </a:lnTo>
                  <a:lnTo>
                    <a:pt x="1119546" y="994872"/>
                  </a:lnTo>
                  <a:lnTo>
                    <a:pt x="1119546" y="995666"/>
                  </a:lnTo>
                  <a:lnTo>
                    <a:pt x="1119546" y="996196"/>
                  </a:lnTo>
                  <a:lnTo>
                    <a:pt x="1119281" y="995931"/>
                  </a:lnTo>
                  <a:lnTo>
                    <a:pt x="1117694" y="998579"/>
                  </a:lnTo>
                  <a:lnTo>
                    <a:pt x="1115578" y="1001493"/>
                  </a:lnTo>
                  <a:lnTo>
                    <a:pt x="1112668" y="1004671"/>
                  </a:lnTo>
                  <a:lnTo>
                    <a:pt x="1109230" y="1007849"/>
                  </a:lnTo>
                  <a:lnTo>
                    <a:pt x="1101294" y="1015529"/>
                  </a:lnTo>
                  <a:lnTo>
                    <a:pt x="1096797" y="1020031"/>
                  </a:lnTo>
                  <a:lnTo>
                    <a:pt x="1092301" y="1024798"/>
                  </a:lnTo>
                  <a:lnTo>
                    <a:pt x="1087804" y="1030095"/>
                  </a:lnTo>
                  <a:lnTo>
                    <a:pt x="1083307" y="1035921"/>
                  </a:lnTo>
                  <a:lnTo>
                    <a:pt x="1079075" y="1042807"/>
                  </a:lnTo>
                  <a:lnTo>
                    <a:pt x="1074843" y="1050222"/>
                  </a:lnTo>
                  <a:lnTo>
                    <a:pt x="1073255" y="1053930"/>
                  </a:lnTo>
                  <a:lnTo>
                    <a:pt x="1071668" y="1057902"/>
                  </a:lnTo>
                  <a:lnTo>
                    <a:pt x="1069817" y="1062404"/>
                  </a:lnTo>
                  <a:lnTo>
                    <a:pt x="1068230" y="1066906"/>
                  </a:lnTo>
                  <a:lnTo>
                    <a:pt x="1066907" y="1071673"/>
                  </a:lnTo>
                  <a:lnTo>
                    <a:pt x="1065584" y="1076440"/>
                  </a:lnTo>
                  <a:lnTo>
                    <a:pt x="1064526" y="1081737"/>
                  </a:lnTo>
                  <a:lnTo>
                    <a:pt x="1063733" y="1087298"/>
                  </a:lnTo>
                  <a:lnTo>
                    <a:pt x="1064526" y="1089152"/>
                  </a:lnTo>
                  <a:lnTo>
                    <a:pt x="1064262" y="1120932"/>
                  </a:lnTo>
                  <a:lnTo>
                    <a:pt x="1064262" y="1121727"/>
                  </a:lnTo>
                  <a:lnTo>
                    <a:pt x="1064526" y="1121727"/>
                  </a:lnTo>
                  <a:lnTo>
                    <a:pt x="1063468" y="1124640"/>
                  </a:lnTo>
                  <a:lnTo>
                    <a:pt x="1062675" y="1127023"/>
                  </a:lnTo>
                  <a:lnTo>
                    <a:pt x="1060823" y="1130466"/>
                  </a:lnTo>
                  <a:lnTo>
                    <a:pt x="1058707" y="1134704"/>
                  </a:lnTo>
                  <a:lnTo>
                    <a:pt x="1055268" y="1139735"/>
                  </a:lnTo>
                  <a:lnTo>
                    <a:pt x="1053681" y="1142119"/>
                  </a:lnTo>
                  <a:lnTo>
                    <a:pt x="1051829" y="1144238"/>
                  </a:lnTo>
                  <a:lnTo>
                    <a:pt x="1048655" y="1147945"/>
                  </a:lnTo>
                  <a:lnTo>
                    <a:pt x="1044952" y="1150858"/>
                  </a:lnTo>
                  <a:lnTo>
                    <a:pt x="1041513" y="1153242"/>
                  </a:lnTo>
                  <a:lnTo>
                    <a:pt x="1036488" y="1156420"/>
                  </a:lnTo>
                  <a:lnTo>
                    <a:pt x="1035165" y="1157214"/>
                  </a:lnTo>
                  <a:lnTo>
                    <a:pt x="1034107" y="1157744"/>
                  </a:lnTo>
                  <a:lnTo>
                    <a:pt x="1030933" y="1159333"/>
                  </a:lnTo>
                  <a:lnTo>
                    <a:pt x="1026436" y="1161187"/>
                  </a:lnTo>
                  <a:lnTo>
                    <a:pt x="1017971" y="1163570"/>
                  </a:lnTo>
                  <a:lnTo>
                    <a:pt x="1016120" y="1168337"/>
                  </a:lnTo>
                  <a:lnTo>
                    <a:pt x="1016120" y="1454092"/>
                  </a:lnTo>
                  <a:lnTo>
                    <a:pt x="1015855" y="1473160"/>
                  </a:lnTo>
                  <a:lnTo>
                    <a:pt x="1030404" y="1474749"/>
                  </a:lnTo>
                  <a:lnTo>
                    <a:pt x="1036752" y="1475808"/>
                  </a:lnTo>
                  <a:lnTo>
                    <a:pt x="1042571" y="1476868"/>
                  </a:lnTo>
                  <a:lnTo>
                    <a:pt x="1043365" y="1477133"/>
                  </a:lnTo>
                  <a:lnTo>
                    <a:pt x="1046275" y="1477662"/>
                  </a:lnTo>
                  <a:lnTo>
                    <a:pt x="1054210" y="1479516"/>
                  </a:lnTo>
                  <a:lnTo>
                    <a:pt x="1057120" y="1480840"/>
                  </a:lnTo>
                  <a:lnTo>
                    <a:pt x="1060030" y="1481635"/>
                  </a:lnTo>
                  <a:lnTo>
                    <a:pt x="1062410" y="1482959"/>
                  </a:lnTo>
                  <a:lnTo>
                    <a:pt x="1063733" y="1484018"/>
                  </a:lnTo>
                  <a:lnTo>
                    <a:pt x="1064791" y="1485342"/>
                  </a:lnTo>
                  <a:lnTo>
                    <a:pt x="1065055" y="1486667"/>
                  </a:lnTo>
                  <a:lnTo>
                    <a:pt x="1065320" y="1486667"/>
                  </a:lnTo>
                  <a:lnTo>
                    <a:pt x="1065320" y="1507588"/>
                  </a:lnTo>
                  <a:lnTo>
                    <a:pt x="1065320" y="1513944"/>
                  </a:lnTo>
                  <a:lnTo>
                    <a:pt x="1067436" y="1516063"/>
                  </a:lnTo>
                  <a:lnTo>
                    <a:pt x="871958" y="1516063"/>
                  </a:lnTo>
                  <a:lnTo>
                    <a:pt x="871958" y="1514739"/>
                  </a:lnTo>
                  <a:lnTo>
                    <a:pt x="871958" y="1507588"/>
                  </a:lnTo>
                  <a:lnTo>
                    <a:pt x="871958" y="1486667"/>
                  </a:lnTo>
                  <a:lnTo>
                    <a:pt x="872223" y="1486667"/>
                  </a:lnTo>
                  <a:lnTo>
                    <a:pt x="872487" y="1485607"/>
                  </a:lnTo>
                  <a:lnTo>
                    <a:pt x="873016" y="1484283"/>
                  </a:lnTo>
                  <a:lnTo>
                    <a:pt x="874074" y="1483489"/>
                  </a:lnTo>
                  <a:lnTo>
                    <a:pt x="875926" y="1482429"/>
                  </a:lnTo>
                  <a:lnTo>
                    <a:pt x="877778" y="1481635"/>
                  </a:lnTo>
                  <a:lnTo>
                    <a:pt x="880158" y="1480575"/>
                  </a:lnTo>
                  <a:lnTo>
                    <a:pt x="885978" y="1478722"/>
                  </a:lnTo>
                  <a:lnTo>
                    <a:pt x="892855" y="1477133"/>
                  </a:lnTo>
                  <a:lnTo>
                    <a:pt x="901319" y="1475808"/>
                  </a:lnTo>
                  <a:lnTo>
                    <a:pt x="910842" y="1474219"/>
                  </a:lnTo>
                  <a:lnTo>
                    <a:pt x="921423" y="1473160"/>
                  </a:lnTo>
                  <a:lnTo>
                    <a:pt x="921423" y="1454092"/>
                  </a:lnTo>
                  <a:lnTo>
                    <a:pt x="921423" y="1170721"/>
                  </a:lnTo>
                  <a:lnTo>
                    <a:pt x="920894" y="1170721"/>
                  </a:lnTo>
                  <a:lnTo>
                    <a:pt x="920894" y="1168602"/>
                  </a:lnTo>
                  <a:lnTo>
                    <a:pt x="920365" y="1167013"/>
                  </a:lnTo>
                  <a:lnTo>
                    <a:pt x="919836" y="1163835"/>
                  </a:lnTo>
                  <a:lnTo>
                    <a:pt x="913752" y="1161981"/>
                  </a:lnTo>
                  <a:lnTo>
                    <a:pt x="908197" y="1160128"/>
                  </a:lnTo>
                  <a:lnTo>
                    <a:pt x="902642" y="1157744"/>
                  </a:lnTo>
                  <a:lnTo>
                    <a:pt x="901849" y="1157214"/>
                  </a:lnTo>
                  <a:lnTo>
                    <a:pt x="900526" y="1156420"/>
                  </a:lnTo>
                  <a:lnTo>
                    <a:pt x="898674" y="1155096"/>
                  </a:lnTo>
                  <a:lnTo>
                    <a:pt x="895765" y="1153772"/>
                  </a:lnTo>
                  <a:lnTo>
                    <a:pt x="892590" y="1151653"/>
                  </a:lnTo>
                  <a:lnTo>
                    <a:pt x="889152" y="1148475"/>
                  </a:lnTo>
                  <a:lnTo>
                    <a:pt x="885449" y="1144502"/>
                  </a:lnTo>
                  <a:lnTo>
                    <a:pt x="881481" y="1139735"/>
                  </a:lnTo>
                  <a:lnTo>
                    <a:pt x="877778" y="1134439"/>
                  </a:lnTo>
                  <a:lnTo>
                    <a:pt x="876984" y="1133115"/>
                  </a:lnTo>
                  <a:lnTo>
                    <a:pt x="875397" y="1130201"/>
                  </a:lnTo>
                  <a:lnTo>
                    <a:pt x="874603" y="1129142"/>
                  </a:lnTo>
                  <a:lnTo>
                    <a:pt x="873545" y="1126759"/>
                  </a:lnTo>
                  <a:lnTo>
                    <a:pt x="873281" y="1125964"/>
                  </a:lnTo>
                  <a:lnTo>
                    <a:pt x="872752" y="1124110"/>
                  </a:lnTo>
                  <a:lnTo>
                    <a:pt x="872487" y="1124110"/>
                  </a:lnTo>
                  <a:lnTo>
                    <a:pt x="872487" y="1121992"/>
                  </a:lnTo>
                  <a:lnTo>
                    <a:pt x="872487" y="1121727"/>
                  </a:lnTo>
                  <a:lnTo>
                    <a:pt x="872487" y="1121197"/>
                  </a:lnTo>
                  <a:lnTo>
                    <a:pt x="872487" y="1120932"/>
                  </a:lnTo>
                  <a:lnTo>
                    <a:pt x="872487" y="1087034"/>
                  </a:lnTo>
                  <a:lnTo>
                    <a:pt x="872752" y="1087034"/>
                  </a:lnTo>
                  <a:lnTo>
                    <a:pt x="871694" y="1080413"/>
                  </a:lnTo>
                  <a:lnTo>
                    <a:pt x="870636" y="1074057"/>
                  </a:lnTo>
                  <a:lnTo>
                    <a:pt x="868784" y="1067966"/>
                  </a:lnTo>
                  <a:lnTo>
                    <a:pt x="866932" y="1062404"/>
                  </a:lnTo>
                  <a:lnTo>
                    <a:pt x="864816" y="1057108"/>
                  </a:lnTo>
                  <a:lnTo>
                    <a:pt x="862700" y="1052076"/>
                  </a:lnTo>
                  <a:lnTo>
                    <a:pt x="860319" y="1047574"/>
                  </a:lnTo>
                  <a:lnTo>
                    <a:pt x="857939" y="1043071"/>
                  </a:lnTo>
                  <a:lnTo>
                    <a:pt x="853707" y="1036980"/>
                  </a:lnTo>
                  <a:lnTo>
                    <a:pt x="853442" y="1035921"/>
                  </a:lnTo>
                  <a:lnTo>
                    <a:pt x="849474" y="1030889"/>
                  </a:lnTo>
                  <a:lnTo>
                    <a:pt x="848681" y="1029830"/>
                  </a:lnTo>
                  <a:lnTo>
                    <a:pt x="844977" y="1025328"/>
                  </a:lnTo>
                  <a:lnTo>
                    <a:pt x="844184" y="1024533"/>
                  </a:lnTo>
                  <a:lnTo>
                    <a:pt x="840216" y="1020296"/>
                  </a:lnTo>
                  <a:lnTo>
                    <a:pt x="839423" y="1019501"/>
                  </a:lnTo>
                  <a:lnTo>
                    <a:pt x="835719" y="1015794"/>
                  </a:lnTo>
                  <a:lnTo>
                    <a:pt x="834661" y="1014734"/>
                  </a:lnTo>
                  <a:lnTo>
                    <a:pt x="831487" y="1011556"/>
                  </a:lnTo>
                  <a:lnTo>
                    <a:pt x="827519" y="1008113"/>
                  </a:lnTo>
                  <a:lnTo>
                    <a:pt x="827255" y="1007849"/>
                  </a:lnTo>
                  <a:lnTo>
                    <a:pt x="823816" y="1004671"/>
                  </a:lnTo>
                  <a:lnTo>
                    <a:pt x="821171" y="1001493"/>
                  </a:lnTo>
                  <a:lnTo>
                    <a:pt x="818790" y="998579"/>
                  </a:lnTo>
                  <a:lnTo>
                    <a:pt x="817468" y="995931"/>
                  </a:lnTo>
                  <a:lnTo>
                    <a:pt x="817203" y="996196"/>
                  </a:lnTo>
                  <a:lnTo>
                    <a:pt x="816939" y="996196"/>
                  </a:lnTo>
                  <a:lnTo>
                    <a:pt x="816674" y="992753"/>
                  </a:lnTo>
                  <a:lnTo>
                    <a:pt x="816674" y="959649"/>
                  </a:lnTo>
                  <a:lnTo>
                    <a:pt x="807945" y="951969"/>
                  </a:lnTo>
                  <a:lnTo>
                    <a:pt x="798952" y="944024"/>
                  </a:lnTo>
                  <a:lnTo>
                    <a:pt x="790222" y="935549"/>
                  </a:lnTo>
                  <a:lnTo>
                    <a:pt x="781493" y="927339"/>
                  </a:lnTo>
                  <a:lnTo>
                    <a:pt x="772764" y="918865"/>
                  </a:lnTo>
                  <a:lnTo>
                    <a:pt x="762713" y="908007"/>
                  </a:lnTo>
                  <a:lnTo>
                    <a:pt x="754777" y="900062"/>
                  </a:lnTo>
                  <a:lnTo>
                    <a:pt x="747371" y="891587"/>
                  </a:lnTo>
                  <a:lnTo>
                    <a:pt x="736790" y="879934"/>
                  </a:lnTo>
                  <a:lnTo>
                    <a:pt x="722242" y="862985"/>
                  </a:lnTo>
                  <a:lnTo>
                    <a:pt x="712190" y="850803"/>
                  </a:lnTo>
                  <a:lnTo>
                    <a:pt x="697906" y="833059"/>
                  </a:lnTo>
                  <a:lnTo>
                    <a:pt x="688648" y="820612"/>
                  </a:lnTo>
                  <a:lnTo>
                    <a:pt x="674629" y="801809"/>
                  </a:lnTo>
                  <a:lnTo>
                    <a:pt x="666164" y="790421"/>
                  </a:lnTo>
                  <a:lnTo>
                    <a:pt x="652145" y="769764"/>
                  </a:lnTo>
                  <a:lnTo>
                    <a:pt x="644739" y="759435"/>
                  </a:lnTo>
                  <a:lnTo>
                    <a:pt x="636538" y="746723"/>
                  </a:lnTo>
                  <a:lnTo>
                    <a:pt x="628603" y="734011"/>
                  </a:lnTo>
                  <a:lnTo>
                    <a:pt x="625429" y="729244"/>
                  </a:lnTo>
                  <a:lnTo>
                    <a:pt x="615377" y="713089"/>
                  </a:lnTo>
                  <a:lnTo>
                    <a:pt x="605855" y="696670"/>
                  </a:lnTo>
                  <a:lnTo>
                    <a:pt x="596861" y="681045"/>
                  </a:lnTo>
                  <a:lnTo>
                    <a:pt x="588132" y="665420"/>
                  </a:lnTo>
                  <a:lnTo>
                    <a:pt x="589719" y="669127"/>
                  </a:lnTo>
                  <a:lnTo>
                    <a:pt x="574906" y="639996"/>
                  </a:lnTo>
                  <a:lnTo>
                    <a:pt x="569087" y="627813"/>
                  </a:lnTo>
                  <a:lnTo>
                    <a:pt x="563267" y="616425"/>
                  </a:lnTo>
                  <a:lnTo>
                    <a:pt x="558242" y="605038"/>
                  </a:lnTo>
                  <a:lnTo>
                    <a:pt x="553480" y="594180"/>
                  </a:lnTo>
                  <a:lnTo>
                    <a:pt x="548983" y="583321"/>
                  </a:lnTo>
                  <a:lnTo>
                    <a:pt x="545280" y="573258"/>
                  </a:lnTo>
                  <a:lnTo>
                    <a:pt x="541842" y="563724"/>
                  </a:lnTo>
                  <a:lnTo>
                    <a:pt x="538932" y="554719"/>
                  </a:lnTo>
                  <a:lnTo>
                    <a:pt x="536287" y="547304"/>
                  </a:lnTo>
                  <a:lnTo>
                    <a:pt x="529938" y="525058"/>
                  </a:lnTo>
                  <a:lnTo>
                    <a:pt x="525441" y="508638"/>
                  </a:lnTo>
                  <a:lnTo>
                    <a:pt x="520151" y="488776"/>
                  </a:lnTo>
                  <a:lnTo>
                    <a:pt x="514067" y="465471"/>
                  </a:lnTo>
                  <a:lnTo>
                    <a:pt x="507190" y="438723"/>
                  </a:lnTo>
                  <a:lnTo>
                    <a:pt x="500312" y="408532"/>
                  </a:lnTo>
                  <a:lnTo>
                    <a:pt x="492377" y="375427"/>
                  </a:lnTo>
                  <a:lnTo>
                    <a:pt x="484441" y="339145"/>
                  </a:lnTo>
                  <a:lnTo>
                    <a:pt x="476241" y="299685"/>
                  </a:lnTo>
                  <a:lnTo>
                    <a:pt x="467777" y="257312"/>
                  </a:lnTo>
                  <a:lnTo>
                    <a:pt x="459577" y="211761"/>
                  </a:lnTo>
                  <a:lnTo>
                    <a:pt x="451112" y="163826"/>
                  </a:lnTo>
                  <a:lnTo>
                    <a:pt x="442912" y="112713"/>
                  </a:lnTo>
                  <a:close/>
                  <a:moveTo>
                    <a:pt x="208966" y="79375"/>
                  </a:moveTo>
                  <a:lnTo>
                    <a:pt x="216098" y="79375"/>
                  </a:lnTo>
                  <a:lnTo>
                    <a:pt x="224816" y="79375"/>
                  </a:lnTo>
                  <a:lnTo>
                    <a:pt x="233534" y="79904"/>
                  </a:lnTo>
                  <a:lnTo>
                    <a:pt x="242252" y="80698"/>
                  </a:lnTo>
                  <a:lnTo>
                    <a:pt x="250706" y="82286"/>
                  </a:lnTo>
                  <a:lnTo>
                    <a:pt x="258895" y="83874"/>
                  </a:lnTo>
                  <a:lnTo>
                    <a:pt x="266821" y="85462"/>
                  </a:lnTo>
                  <a:lnTo>
                    <a:pt x="274746" y="87844"/>
                  </a:lnTo>
                  <a:lnTo>
                    <a:pt x="282407" y="90226"/>
                  </a:lnTo>
                  <a:lnTo>
                    <a:pt x="289804" y="93137"/>
                  </a:lnTo>
                  <a:lnTo>
                    <a:pt x="297201" y="96313"/>
                  </a:lnTo>
                  <a:lnTo>
                    <a:pt x="304070" y="99489"/>
                  </a:lnTo>
                  <a:lnTo>
                    <a:pt x="311203" y="103194"/>
                  </a:lnTo>
                  <a:lnTo>
                    <a:pt x="318071" y="106900"/>
                  </a:lnTo>
                  <a:lnTo>
                    <a:pt x="324412" y="111134"/>
                  </a:lnTo>
                  <a:lnTo>
                    <a:pt x="330752" y="115369"/>
                  </a:lnTo>
                  <a:lnTo>
                    <a:pt x="336828" y="119603"/>
                  </a:lnTo>
                  <a:lnTo>
                    <a:pt x="342640" y="124102"/>
                  </a:lnTo>
                  <a:lnTo>
                    <a:pt x="348188" y="128866"/>
                  </a:lnTo>
                  <a:lnTo>
                    <a:pt x="353735" y="133630"/>
                  </a:lnTo>
                  <a:lnTo>
                    <a:pt x="359283" y="138659"/>
                  </a:lnTo>
                  <a:lnTo>
                    <a:pt x="364303" y="143687"/>
                  </a:lnTo>
                  <a:lnTo>
                    <a:pt x="369322" y="148716"/>
                  </a:lnTo>
                  <a:lnTo>
                    <a:pt x="374077" y="154009"/>
                  </a:lnTo>
                  <a:lnTo>
                    <a:pt x="378568" y="159567"/>
                  </a:lnTo>
                  <a:lnTo>
                    <a:pt x="387022" y="170153"/>
                  </a:lnTo>
                  <a:lnTo>
                    <a:pt x="394947" y="181004"/>
                  </a:lnTo>
                  <a:lnTo>
                    <a:pt x="402344" y="192119"/>
                  </a:lnTo>
                  <a:lnTo>
                    <a:pt x="408949" y="202971"/>
                  </a:lnTo>
                  <a:lnTo>
                    <a:pt x="415289" y="213821"/>
                  </a:lnTo>
                  <a:lnTo>
                    <a:pt x="420837" y="224672"/>
                  </a:lnTo>
                  <a:lnTo>
                    <a:pt x="425856" y="235259"/>
                  </a:lnTo>
                  <a:lnTo>
                    <a:pt x="430611" y="245316"/>
                  </a:lnTo>
                  <a:lnTo>
                    <a:pt x="434838" y="255637"/>
                  </a:lnTo>
                  <a:lnTo>
                    <a:pt x="438537" y="264900"/>
                  </a:lnTo>
                  <a:lnTo>
                    <a:pt x="441971" y="273899"/>
                  </a:lnTo>
                  <a:lnTo>
                    <a:pt x="444613" y="282103"/>
                  </a:lnTo>
                  <a:lnTo>
                    <a:pt x="449368" y="296924"/>
                  </a:lnTo>
                  <a:lnTo>
                    <a:pt x="452538" y="308304"/>
                  </a:lnTo>
                  <a:lnTo>
                    <a:pt x="454388" y="315980"/>
                  </a:lnTo>
                  <a:lnTo>
                    <a:pt x="455444" y="319420"/>
                  </a:lnTo>
                  <a:lnTo>
                    <a:pt x="455973" y="323655"/>
                  </a:lnTo>
                  <a:lnTo>
                    <a:pt x="456237" y="328154"/>
                  </a:lnTo>
                  <a:lnTo>
                    <a:pt x="456237" y="332653"/>
                  </a:lnTo>
                  <a:lnTo>
                    <a:pt x="455708" y="337152"/>
                  </a:lnTo>
                  <a:lnTo>
                    <a:pt x="454652" y="341387"/>
                  </a:lnTo>
                  <a:lnTo>
                    <a:pt x="453331" y="345621"/>
                  </a:lnTo>
                  <a:lnTo>
                    <a:pt x="451746" y="349591"/>
                  </a:lnTo>
                  <a:lnTo>
                    <a:pt x="449368" y="353296"/>
                  </a:lnTo>
                  <a:lnTo>
                    <a:pt x="447255" y="357002"/>
                  </a:lnTo>
                  <a:lnTo>
                    <a:pt x="444349" y="359913"/>
                  </a:lnTo>
                  <a:lnTo>
                    <a:pt x="441707" y="363089"/>
                  </a:lnTo>
                  <a:lnTo>
                    <a:pt x="438273" y="366000"/>
                  </a:lnTo>
                  <a:lnTo>
                    <a:pt x="434574" y="368117"/>
                  </a:lnTo>
                  <a:lnTo>
                    <a:pt x="430876" y="370234"/>
                  </a:lnTo>
                  <a:lnTo>
                    <a:pt x="426913" y="371822"/>
                  </a:lnTo>
                  <a:lnTo>
                    <a:pt x="422422" y="372881"/>
                  </a:lnTo>
                  <a:lnTo>
                    <a:pt x="418459" y="373675"/>
                  </a:lnTo>
                  <a:lnTo>
                    <a:pt x="414232" y="373940"/>
                  </a:lnTo>
                  <a:lnTo>
                    <a:pt x="409741" y="373940"/>
                  </a:lnTo>
                  <a:lnTo>
                    <a:pt x="405779" y="373410"/>
                  </a:lnTo>
                  <a:lnTo>
                    <a:pt x="401552" y="372352"/>
                  </a:lnTo>
                  <a:lnTo>
                    <a:pt x="397589" y="371028"/>
                  </a:lnTo>
                  <a:lnTo>
                    <a:pt x="393891" y="369176"/>
                  </a:lnTo>
                  <a:lnTo>
                    <a:pt x="390192" y="367059"/>
                  </a:lnTo>
                  <a:lnTo>
                    <a:pt x="387022" y="364412"/>
                  </a:lnTo>
                  <a:lnTo>
                    <a:pt x="383852" y="361765"/>
                  </a:lnTo>
                  <a:lnTo>
                    <a:pt x="380946" y="358589"/>
                  </a:lnTo>
                  <a:lnTo>
                    <a:pt x="378304" y="355149"/>
                  </a:lnTo>
                  <a:lnTo>
                    <a:pt x="375926" y="351708"/>
                  </a:lnTo>
                  <a:lnTo>
                    <a:pt x="374077" y="347739"/>
                  </a:lnTo>
                  <a:lnTo>
                    <a:pt x="372492" y="343504"/>
                  </a:lnTo>
                  <a:lnTo>
                    <a:pt x="371435" y="339005"/>
                  </a:lnTo>
                  <a:lnTo>
                    <a:pt x="371171" y="338476"/>
                  </a:lnTo>
                  <a:lnTo>
                    <a:pt x="370643" y="335299"/>
                  </a:lnTo>
                  <a:lnTo>
                    <a:pt x="367209" y="323390"/>
                  </a:lnTo>
                  <a:lnTo>
                    <a:pt x="364831" y="315186"/>
                  </a:lnTo>
                  <a:lnTo>
                    <a:pt x="361397" y="305393"/>
                  </a:lnTo>
                  <a:lnTo>
                    <a:pt x="357170" y="294542"/>
                  </a:lnTo>
                  <a:lnTo>
                    <a:pt x="352415" y="283162"/>
                  </a:lnTo>
                  <a:lnTo>
                    <a:pt x="346867" y="270988"/>
                  </a:lnTo>
                  <a:lnTo>
                    <a:pt x="340527" y="258549"/>
                  </a:lnTo>
                  <a:lnTo>
                    <a:pt x="337092" y="252462"/>
                  </a:lnTo>
                  <a:lnTo>
                    <a:pt x="333394" y="246374"/>
                  </a:lnTo>
                  <a:lnTo>
                    <a:pt x="329431" y="240023"/>
                  </a:lnTo>
                  <a:lnTo>
                    <a:pt x="325468" y="234200"/>
                  </a:lnTo>
                  <a:lnTo>
                    <a:pt x="321241" y="228378"/>
                  </a:lnTo>
                  <a:lnTo>
                    <a:pt x="316750" y="222555"/>
                  </a:lnTo>
                  <a:lnTo>
                    <a:pt x="312259" y="216997"/>
                  </a:lnTo>
                  <a:lnTo>
                    <a:pt x="307504" y="211704"/>
                  </a:lnTo>
                  <a:lnTo>
                    <a:pt x="302749" y="206676"/>
                  </a:lnTo>
                  <a:lnTo>
                    <a:pt x="297465" y="201912"/>
                  </a:lnTo>
                  <a:lnTo>
                    <a:pt x="292446" y="197148"/>
                  </a:lnTo>
                  <a:lnTo>
                    <a:pt x="286898" y="192913"/>
                  </a:lnTo>
                  <a:lnTo>
                    <a:pt x="279501" y="187885"/>
                  </a:lnTo>
                  <a:lnTo>
                    <a:pt x="271576" y="183386"/>
                  </a:lnTo>
                  <a:lnTo>
                    <a:pt x="267877" y="181004"/>
                  </a:lnTo>
                  <a:lnTo>
                    <a:pt x="263651" y="179151"/>
                  </a:lnTo>
                  <a:lnTo>
                    <a:pt x="259424" y="177299"/>
                  </a:lnTo>
                  <a:lnTo>
                    <a:pt x="255197" y="175711"/>
                  </a:lnTo>
                  <a:lnTo>
                    <a:pt x="250706" y="174387"/>
                  </a:lnTo>
                  <a:lnTo>
                    <a:pt x="246215" y="173329"/>
                  </a:lnTo>
                  <a:lnTo>
                    <a:pt x="241460" y="172006"/>
                  </a:lnTo>
                  <a:lnTo>
                    <a:pt x="236704" y="170947"/>
                  </a:lnTo>
                  <a:lnTo>
                    <a:pt x="231949" y="170418"/>
                  </a:lnTo>
                  <a:lnTo>
                    <a:pt x="226930" y="169888"/>
                  </a:lnTo>
                  <a:lnTo>
                    <a:pt x="221382" y="169624"/>
                  </a:lnTo>
                  <a:lnTo>
                    <a:pt x="216098" y="169359"/>
                  </a:lnTo>
                  <a:lnTo>
                    <a:pt x="206852" y="169624"/>
                  </a:lnTo>
                  <a:lnTo>
                    <a:pt x="197078" y="170682"/>
                  </a:lnTo>
                  <a:lnTo>
                    <a:pt x="187039" y="172270"/>
                  </a:lnTo>
                  <a:lnTo>
                    <a:pt x="175943" y="174652"/>
                  </a:lnTo>
                  <a:lnTo>
                    <a:pt x="170395" y="176240"/>
                  </a:lnTo>
                  <a:lnTo>
                    <a:pt x="165112" y="178357"/>
                  </a:lnTo>
                  <a:lnTo>
                    <a:pt x="160093" y="180475"/>
                  </a:lnTo>
                  <a:lnTo>
                    <a:pt x="155337" y="182856"/>
                  </a:lnTo>
                  <a:lnTo>
                    <a:pt x="150846" y="185503"/>
                  </a:lnTo>
                  <a:lnTo>
                    <a:pt x="146355" y="188679"/>
                  </a:lnTo>
                  <a:lnTo>
                    <a:pt x="142128" y="191855"/>
                  </a:lnTo>
                  <a:lnTo>
                    <a:pt x="137901" y="195295"/>
                  </a:lnTo>
                  <a:lnTo>
                    <a:pt x="133939" y="199001"/>
                  </a:lnTo>
                  <a:lnTo>
                    <a:pt x="129976" y="203235"/>
                  </a:lnTo>
                  <a:lnTo>
                    <a:pt x="126542" y="207470"/>
                  </a:lnTo>
                  <a:lnTo>
                    <a:pt x="122843" y="212234"/>
                  </a:lnTo>
                  <a:lnTo>
                    <a:pt x="119409" y="216997"/>
                  </a:lnTo>
                  <a:lnTo>
                    <a:pt x="115975" y="222291"/>
                  </a:lnTo>
                  <a:lnTo>
                    <a:pt x="113069" y="227584"/>
                  </a:lnTo>
                  <a:lnTo>
                    <a:pt x="109899" y="233406"/>
                  </a:lnTo>
                  <a:lnTo>
                    <a:pt x="106993" y="239493"/>
                  </a:lnTo>
                  <a:lnTo>
                    <a:pt x="104351" y="245580"/>
                  </a:lnTo>
                  <a:lnTo>
                    <a:pt x="101709" y="251932"/>
                  </a:lnTo>
                  <a:lnTo>
                    <a:pt x="99596" y="258549"/>
                  </a:lnTo>
                  <a:lnTo>
                    <a:pt x="97218" y="265430"/>
                  </a:lnTo>
                  <a:lnTo>
                    <a:pt x="95369" y="272311"/>
                  </a:lnTo>
                  <a:lnTo>
                    <a:pt x="93519" y="279721"/>
                  </a:lnTo>
                  <a:lnTo>
                    <a:pt x="91934" y="286867"/>
                  </a:lnTo>
                  <a:lnTo>
                    <a:pt x="90614" y="294278"/>
                  </a:lnTo>
                  <a:lnTo>
                    <a:pt x="89293" y="301953"/>
                  </a:lnTo>
                  <a:lnTo>
                    <a:pt x="88236" y="309363"/>
                  </a:lnTo>
                  <a:lnTo>
                    <a:pt x="87443" y="317038"/>
                  </a:lnTo>
                  <a:lnTo>
                    <a:pt x="86915" y="324713"/>
                  </a:lnTo>
                  <a:lnTo>
                    <a:pt x="86387" y="332388"/>
                  </a:lnTo>
                  <a:lnTo>
                    <a:pt x="86122" y="340063"/>
                  </a:lnTo>
                  <a:lnTo>
                    <a:pt x="86122" y="348003"/>
                  </a:lnTo>
                  <a:lnTo>
                    <a:pt x="86122" y="355678"/>
                  </a:lnTo>
                  <a:lnTo>
                    <a:pt x="86387" y="363618"/>
                  </a:lnTo>
                  <a:lnTo>
                    <a:pt x="86915" y="371558"/>
                  </a:lnTo>
                  <a:lnTo>
                    <a:pt x="87443" y="379497"/>
                  </a:lnTo>
                  <a:lnTo>
                    <a:pt x="88236" y="386908"/>
                  </a:lnTo>
                  <a:lnTo>
                    <a:pt x="89293" y="394318"/>
                  </a:lnTo>
                  <a:lnTo>
                    <a:pt x="90614" y="401729"/>
                  </a:lnTo>
                  <a:lnTo>
                    <a:pt x="91934" y="408874"/>
                  </a:lnTo>
                  <a:lnTo>
                    <a:pt x="93519" y="416020"/>
                  </a:lnTo>
                  <a:lnTo>
                    <a:pt x="95105" y="422372"/>
                  </a:lnTo>
                  <a:lnTo>
                    <a:pt x="96954" y="428724"/>
                  </a:lnTo>
                  <a:lnTo>
                    <a:pt x="99067" y="435076"/>
                  </a:lnTo>
                  <a:lnTo>
                    <a:pt x="100916" y="440898"/>
                  </a:lnTo>
                  <a:lnTo>
                    <a:pt x="103030" y="446456"/>
                  </a:lnTo>
                  <a:lnTo>
                    <a:pt x="105408" y="452014"/>
                  </a:lnTo>
                  <a:lnTo>
                    <a:pt x="107521" y="456778"/>
                  </a:lnTo>
                  <a:lnTo>
                    <a:pt x="112012" y="464982"/>
                  </a:lnTo>
                  <a:lnTo>
                    <a:pt x="116503" y="473186"/>
                  </a:lnTo>
                  <a:lnTo>
                    <a:pt x="121258" y="481391"/>
                  </a:lnTo>
                  <a:lnTo>
                    <a:pt x="126542" y="489331"/>
                  </a:lnTo>
                  <a:lnTo>
                    <a:pt x="131561" y="497006"/>
                  </a:lnTo>
                  <a:lnTo>
                    <a:pt x="137109" y="504945"/>
                  </a:lnTo>
                  <a:lnTo>
                    <a:pt x="142657" y="512620"/>
                  </a:lnTo>
                  <a:lnTo>
                    <a:pt x="148204" y="519766"/>
                  </a:lnTo>
                  <a:lnTo>
                    <a:pt x="154545" y="527441"/>
                  </a:lnTo>
                  <a:lnTo>
                    <a:pt x="160357" y="534587"/>
                  </a:lnTo>
                  <a:lnTo>
                    <a:pt x="166697" y="541733"/>
                  </a:lnTo>
                  <a:lnTo>
                    <a:pt x="173301" y="548614"/>
                  </a:lnTo>
                  <a:lnTo>
                    <a:pt x="179906" y="555495"/>
                  </a:lnTo>
                  <a:lnTo>
                    <a:pt x="186775" y="562376"/>
                  </a:lnTo>
                  <a:lnTo>
                    <a:pt x="193643" y="568993"/>
                  </a:lnTo>
                  <a:lnTo>
                    <a:pt x="200776" y="575609"/>
                  </a:lnTo>
                  <a:lnTo>
                    <a:pt x="207909" y="581696"/>
                  </a:lnTo>
                  <a:lnTo>
                    <a:pt x="215306" y="588048"/>
                  </a:lnTo>
                  <a:lnTo>
                    <a:pt x="230364" y="600222"/>
                  </a:lnTo>
                  <a:lnTo>
                    <a:pt x="246215" y="612132"/>
                  </a:lnTo>
                  <a:lnTo>
                    <a:pt x="261801" y="623248"/>
                  </a:lnTo>
                  <a:lnTo>
                    <a:pt x="278180" y="634098"/>
                  </a:lnTo>
                  <a:lnTo>
                    <a:pt x="294559" y="644420"/>
                  </a:lnTo>
                  <a:lnTo>
                    <a:pt x="311467" y="654477"/>
                  </a:lnTo>
                  <a:lnTo>
                    <a:pt x="328374" y="663740"/>
                  </a:lnTo>
                  <a:lnTo>
                    <a:pt x="345546" y="673003"/>
                  </a:lnTo>
                  <a:lnTo>
                    <a:pt x="362453" y="681472"/>
                  </a:lnTo>
                  <a:lnTo>
                    <a:pt x="379361" y="689677"/>
                  </a:lnTo>
                  <a:lnTo>
                    <a:pt x="396532" y="697352"/>
                  </a:lnTo>
                  <a:lnTo>
                    <a:pt x="412911" y="705027"/>
                  </a:lnTo>
                  <a:lnTo>
                    <a:pt x="429819" y="711643"/>
                  </a:lnTo>
                  <a:lnTo>
                    <a:pt x="446198" y="718525"/>
                  </a:lnTo>
                  <a:lnTo>
                    <a:pt x="462049" y="724612"/>
                  </a:lnTo>
                  <a:lnTo>
                    <a:pt x="477899" y="730963"/>
                  </a:lnTo>
                  <a:lnTo>
                    <a:pt x="492958" y="736257"/>
                  </a:lnTo>
                  <a:lnTo>
                    <a:pt x="521753" y="746578"/>
                  </a:lnTo>
                  <a:lnTo>
                    <a:pt x="548435" y="755577"/>
                  </a:lnTo>
                  <a:lnTo>
                    <a:pt x="572211" y="763516"/>
                  </a:lnTo>
                  <a:lnTo>
                    <a:pt x="595987" y="771456"/>
                  </a:lnTo>
                  <a:lnTo>
                    <a:pt x="606290" y="775161"/>
                  </a:lnTo>
                  <a:lnTo>
                    <a:pt x="615536" y="778602"/>
                  </a:lnTo>
                  <a:lnTo>
                    <a:pt x="624783" y="782572"/>
                  </a:lnTo>
                  <a:lnTo>
                    <a:pt x="629274" y="784954"/>
                  </a:lnTo>
                  <a:lnTo>
                    <a:pt x="634029" y="787600"/>
                  </a:lnTo>
                  <a:lnTo>
                    <a:pt x="640633" y="792099"/>
                  </a:lnTo>
                  <a:lnTo>
                    <a:pt x="646974" y="796863"/>
                  </a:lnTo>
                  <a:lnTo>
                    <a:pt x="652786" y="802156"/>
                  </a:lnTo>
                  <a:lnTo>
                    <a:pt x="658069" y="807714"/>
                  </a:lnTo>
                  <a:lnTo>
                    <a:pt x="663088" y="813801"/>
                  </a:lnTo>
                  <a:lnTo>
                    <a:pt x="667579" y="819888"/>
                  </a:lnTo>
                  <a:lnTo>
                    <a:pt x="671806" y="826240"/>
                  </a:lnTo>
                  <a:lnTo>
                    <a:pt x="675505" y="833121"/>
                  </a:lnTo>
                  <a:lnTo>
                    <a:pt x="679203" y="840003"/>
                  </a:lnTo>
                  <a:lnTo>
                    <a:pt x="681845" y="847413"/>
                  </a:lnTo>
                  <a:lnTo>
                    <a:pt x="684487" y="854823"/>
                  </a:lnTo>
                  <a:lnTo>
                    <a:pt x="686600" y="862498"/>
                  </a:lnTo>
                  <a:lnTo>
                    <a:pt x="688450" y="870174"/>
                  </a:lnTo>
                  <a:lnTo>
                    <a:pt x="689770" y="878378"/>
                  </a:lnTo>
                  <a:lnTo>
                    <a:pt x="690299" y="886318"/>
                  </a:lnTo>
                  <a:lnTo>
                    <a:pt x="690563" y="894522"/>
                  </a:lnTo>
                  <a:lnTo>
                    <a:pt x="690563" y="899551"/>
                  </a:lnTo>
                  <a:lnTo>
                    <a:pt x="690299" y="904844"/>
                  </a:lnTo>
                  <a:lnTo>
                    <a:pt x="689770" y="909872"/>
                  </a:lnTo>
                  <a:lnTo>
                    <a:pt x="688978" y="915165"/>
                  </a:lnTo>
                  <a:lnTo>
                    <a:pt x="688185" y="920194"/>
                  </a:lnTo>
                  <a:lnTo>
                    <a:pt x="686865" y="925487"/>
                  </a:lnTo>
                  <a:lnTo>
                    <a:pt x="685279" y="930516"/>
                  </a:lnTo>
                  <a:lnTo>
                    <a:pt x="683694" y="935544"/>
                  </a:lnTo>
                  <a:lnTo>
                    <a:pt x="681581" y="941102"/>
                  </a:lnTo>
                  <a:lnTo>
                    <a:pt x="679467" y="945866"/>
                  </a:lnTo>
                  <a:lnTo>
                    <a:pt x="677090" y="950894"/>
                  </a:lnTo>
                  <a:lnTo>
                    <a:pt x="674448" y="955658"/>
                  </a:lnTo>
                  <a:lnTo>
                    <a:pt x="671278" y="960422"/>
                  </a:lnTo>
                  <a:lnTo>
                    <a:pt x="668108" y="965186"/>
                  </a:lnTo>
                  <a:lnTo>
                    <a:pt x="664409" y="969685"/>
                  </a:lnTo>
                  <a:lnTo>
                    <a:pt x="660975" y="973920"/>
                  </a:lnTo>
                  <a:lnTo>
                    <a:pt x="657012" y="978154"/>
                  </a:lnTo>
                  <a:lnTo>
                    <a:pt x="652786" y="982389"/>
                  </a:lnTo>
                  <a:lnTo>
                    <a:pt x="648295" y="985829"/>
                  </a:lnTo>
                  <a:lnTo>
                    <a:pt x="643539" y="989534"/>
                  </a:lnTo>
                  <a:lnTo>
                    <a:pt x="638784" y="992975"/>
                  </a:lnTo>
                  <a:lnTo>
                    <a:pt x="633765" y="996415"/>
                  </a:lnTo>
                  <a:lnTo>
                    <a:pt x="628745" y="999327"/>
                  </a:lnTo>
                  <a:lnTo>
                    <a:pt x="623198" y="1002238"/>
                  </a:lnTo>
                  <a:lnTo>
                    <a:pt x="617650" y="1004620"/>
                  </a:lnTo>
                  <a:lnTo>
                    <a:pt x="611838" y="1007266"/>
                  </a:lnTo>
                  <a:lnTo>
                    <a:pt x="606026" y="1009119"/>
                  </a:lnTo>
                  <a:lnTo>
                    <a:pt x="599950" y="1011501"/>
                  </a:lnTo>
                  <a:lnTo>
                    <a:pt x="593610" y="1013089"/>
                  </a:lnTo>
                  <a:lnTo>
                    <a:pt x="587005" y="1014942"/>
                  </a:lnTo>
                  <a:lnTo>
                    <a:pt x="580665" y="1016000"/>
                  </a:lnTo>
                  <a:lnTo>
                    <a:pt x="574060" y="1017323"/>
                  </a:lnTo>
                  <a:lnTo>
                    <a:pt x="569834" y="1017588"/>
                  </a:lnTo>
                  <a:lnTo>
                    <a:pt x="565343" y="1017588"/>
                  </a:lnTo>
                  <a:lnTo>
                    <a:pt x="561116" y="1017059"/>
                  </a:lnTo>
                  <a:lnTo>
                    <a:pt x="556889" y="1016265"/>
                  </a:lnTo>
                  <a:lnTo>
                    <a:pt x="552926" y="1015206"/>
                  </a:lnTo>
                  <a:lnTo>
                    <a:pt x="549228" y="1013354"/>
                  </a:lnTo>
                  <a:lnTo>
                    <a:pt x="545529" y="1011236"/>
                  </a:lnTo>
                  <a:lnTo>
                    <a:pt x="542095" y="1008854"/>
                  </a:lnTo>
                  <a:lnTo>
                    <a:pt x="538925" y="1006208"/>
                  </a:lnTo>
                  <a:lnTo>
                    <a:pt x="535755" y="1003032"/>
                  </a:lnTo>
                  <a:lnTo>
                    <a:pt x="533377" y="999591"/>
                  </a:lnTo>
                  <a:lnTo>
                    <a:pt x="530999" y="996415"/>
                  </a:lnTo>
                  <a:lnTo>
                    <a:pt x="528886" y="992446"/>
                  </a:lnTo>
                  <a:lnTo>
                    <a:pt x="527301" y="988211"/>
                  </a:lnTo>
                  <a:lnTo>
                    <a:pt x="525980" y="983977"/>
                  </a:lnTo>
                  <a:lnTo>
                    <a:pt x="525187" y="979477"/>
                  </a:lnTo>
                  <a:lnTo>
                    <a:pt x="524659" y="974713"/>
                  </a:lnTo>
                  <a:lnTo>
                    <a:pt x="524659" y="970214"/>
                  </a:lnTo>
                  <a:lnTo>
                    <a:pt x="525187" y="965980"/>
                  </a:lnTo>
                  <a:lnTo>
                    <a:pt x="525980" y="961481"/>
                  </a:lnTo>
                  <a:lnTo>
                    <a:pt x="527037" y="957246"/>
                  </a:lnTo>
                  <a:lnTo>
                    <a:pt x="528886" y="953276"/>
                  </a:lnTo>
                  <a:lnTo>
                    <a:pt x="530735" y="949306"/>
                  </a:lnTo>
                  <a:lnTo>
                    <a:pt x="533113" y="946130"/>
                  </a:lnTo>
                  <a:lnTo>
                    <a:pt x="535490" y="942690"/>
                  </a:lnTo>
                  <a:lnTo>
                    <a:pt x="538660" y="939514"/>
                  </a:lnTo>
                  <a:lnTo>
                    <a:pt x="541831" y="936867"/>
                  </a:lnTo>
                  <a:lnTo>
                    <a:pt x="545001" y="934221"/>
                  </a:lnTo>
                  <a:lnTo>
                    <a:pt x="548963" y="932368"/>
                  </a:lnTo>
                  <a:lnTo>
                    <a:pt x="552926" y="930251"/>
                  </a:lnTo>
                  <a:lnTo>
                    <a:pt x="556889" y="929192"/>
                  </a:lnTo>
                  <a:lnTo>
                    <a:pt x="561380" y="928134"/>
                  </a:lnTo>
                  <a:lnTo>
                    <a:pt x="569041" y="926546"/>
                  </a:lnTo>
                  <a:lnTo>
                    <a:pt x="575646" y="924958"/>
                  </a:lnTo>
                  <a:lnTo>
                    <a:pt x="581457" y="923105"/>
                  </a:lnTo>
                  <a:lnTo>
                    <a:pt x="586213" y="920723"/>
                  </a:lnTo>
                  <a:lnTo>
                    <a:pt x="590440" y="918606"/>
                  </a:lnTo>
                  <a:lnTo>
                    <a:pt x="593610" y="916224"/>
                  </a:lnTo>
                  <a:lnTo>
                    <a:pt x="596516" y="914107"/>
                  </a:lnTo>
                  <a:lnTo>
                    <a:pt x="598365" y="911990"/>
                  </a:lnTo>
                  <a:lnTo>
                    <a:pt x="599950" y="910137"/>
                  </a:lnTo>
                  <a:lnTo>
                    <a:pt x="601535" y="908020"/>
                  </a:lnTo>
                  <a:lnTo>
                    <a:pt x="602328" y="906167"/>
                  </a:lnTo>
                  <a:lnTo>
                    <a:pt x="603120" y="904050"/>
                  </a:lnTo>
                  <a:lnTo>
                    <a:pt x="603913" y="901932"/>
                  </a:lnTo>
                  <a:lnTo>
                    <a:pt x="604177" y="899551"/>
                  </a:lnTo>
                  <a:lnTo>
                    <a:pt x="604441" y="897169"/>
                  </a:lnTo>
                  <a:lnTo>
                    <a:pt x="604705" y="894522"/>
                  </a:lnTo>
                  <a:lnTo>
                    <a:pt x="604441" y="890023"/>
                  </a:lnTo>
                  <a:lnTo>
                    <a:pt x="603648" y="885259"/>
                  </a:lnTo>
                  <a:lnTo>
                    <a:pt x="602063" y="880760"/>
                  </a:lnTo>
                  <a:lnTo>
                    <a:pt x="599950" y="876261"/>
                  </a:lnTo>
                  <a:lnTo>
                    <a:pt x="597837" y="872555"/>
                  </a:lnTo>
                  <a:lnTo>
                    <a:pt x="595195" y="869380"/>
                  </a:lnTo>
                  <a:lnTo>
                    <a:pt x="593081" y="866998"/>
                  </a:lnTo>
                  <a:lnTo>
                    <a:pt x="590704" y="865410"/>
                  </a:lnTo>
                  <a:lnTo>
                    <a:pt x="590175" y="865145"/>
                  </a:lnTo>
                  <a:lnTo>
                    <a:pt x="587798" y="864086"/>
                  </a:lnTo>
                  <a:lnTo>
                    <a:pt x="577231" y="859852"/>
                  </a:lnTo>
                  <a:lnTo>
                    <a:pt x="561908" y="854559"/>
                  </a:lnTo>
                  <a:lnTo>
                    <a:pt x="542887" y="848207"/>
                  </a:lnTo>
                  <a:lnTo>
                    <a:pt x="520696" y="840796"/>
                  </a:lnTo>
                  <a:lnTo>
                    <a:pt x="495599" y="832327"/>
                  </a:lnTo>
                  <a:lnTo>
                    <a:pt x="468125" y="822800"/>
                  </a:lnTo>
                  <a:lnTo>
                    <a:pt x="438801" y="811684"/>
                  </a:lnTo>
                  <a:lnTo>
                    <a:pt x="423479" y="805862"/>
                  </a:lnTo>
                  <a:lnTo>
                    <a:pt x="407628" y="799774"/>
                  </a:lnTo>
                  <a:lnTo>
                    <a:pt x="391777" y="792893"/>
                  </a:lnTo>
                  <a:lnTo>
                    <a:pt x="375398" y="786012"/>
                  </a:lnTo>
                  <a:lnTo>
                    <a:pt x="358755" y="778602"/>
                  </a:lnTo>
                  <a:lnTo>
                    <a:pt x="342376" y="770927"/>
                  </a:lnTo>
                  <a:lnTo>
                    <a:pt x="325468" y="762987"/>
                  </a:lnTo>
                  <a:lnTo>
                    <a:pt x="308297" y="754253"/>
                  </a:lnTo>
                  <a:lnTo>
                    <a:pt x="291653" y="745255"/>
                  </a:lnTo>
                  <a:lnTo>
                    <a:pt x="274482" y="735992"/>
                  </a:lnTo>
                  <a:lnTo>
                    <a:pt x="257574" y="725670"/>
                  </a:lnTo>
                  <a:lnTo>
                    <a:pt x="240667" y="715613"/>
                  </a:lnTo>
                  <a:lnTo>
                    <a:pt x="224024" y="704762"/>
                  </a:lnTo>
                  <a:lnTo>
                    <a:pt x="207380" y="693382"/>
                  </a:lnTo>
                  <a:lnTo>
                    <a:pt x="191001" y="681472"/>
                  </a:lnTo>
                  <a:lnTo>
                    <a:pt x="174887" y="669033"/>
                  </a:lnTo>
                  <a:lnTo>
                    <a:pt x="164319" y="660564"/>
                  </a:lnTo>
                  <a:lnTo>
                    <a:pt x="154016" y="651566"/>
                  </a:lnTo>
                  <a:lnTo>
                    <a:pt x="143449" y="642568"/>
                  </a:lnTo>
                  <a:lnTo>
                    <a:pt x="133410" y="633305"/>
                  </a:lnTo>
                  <a:lnTo>
                    <a:pt x="123636" y="623512"/>
                  </a:lnTo>
                  <a:lnTo>
                    <a:pt x="113861" y="613720"/>
                  </a:lnTo>
                  <a:lnTo>
                    <a:pt x="104351" y="603663"/>
                  </a:lnTo>
                  <a:lnTo>
                    <a:pt x="95105" y="593076"/>
                  </a:lnTo>
                  <a:lnTo>
                    <a:pt x="86122" y="582225"/>
                  </a:lnTo>
                  <a:lnTo>
                    <a:pt x="77405" y="571374"/>
                  </a:lnTo>
                  <a:lnTo>
                    <a:pt x="68951" y="559994"/>
                  </a:lnTo>
                  <a:lnTo>
                    <a:pt x="60761" y="548349"/>
                  </a:lnTo>
                  <a:lnTo>
                    <a:pt x="52836" y="536440"/>
                  </a:lnTo>
                  <a:lnTo>
                    <a:pt x="45439" y="524001"/>
                  </a:lnTo>
                  <a:lnTo>
                    <a:pt x="38306" y="511562"/>
                  </a:lnTo>
                  <a:lnTo>
                    <a:pt x="31702" y="498594"/>
                  </a:lnTo>
                  <a:lnTo>
                    <a:pt x="27739" y="490389"/>
                  </a:lnTo>
                  <a:lnTo>
                    <a:pt x="24041" y="482185"/>
                  </a:lnTo>
                  <a:lnTo>
                    <a:pt x="20606" y="473451"/>
                  </a:lnTo>
                  <a:lnTo>
                    <a:pt x="17700" y="464717"/>
                  </a:lnTo>
                  <a:lnTo>
                    <a:pt x="14794" y="455719"/>
                  </a:lnTo>
                  <a:lnTo>
                    <a:pt x="12417" y="446456"/>
                  </a:lnTo>
                  <a:lnTo>
                    <a:pt x="10039" y="437193"/>
                  </a:lnTo>
                  <a:lnTo>
                    <a:pt x="7926" y="427665"/>
                  </a:lnTo>
                  <a:lnTo>
                    <a:pt x="6076" y="418137"/>
                  </a:lnTo>
                  <a:lnTo>
                    <a:pt x="4491" y="408345"/>
                  </a:lnTo>
                  <a:lnTo>
                    <a:pt x="3170" y="398553"/>
                  </a:lnTo>
                  <a:lnTo>
                    <a:pt x="1850" y="388761"/>
                  </a:lnTo>
                  <a:lnTo>
                    <a:pt x="1057" y="378439"/>
                  </a:lnTo>
                  <a:lnTo>
                    <a:pt x="529" y="368382"/>
                  </a:lnTo>
                  <a:lnTo>
                    <a:pt x="264" y="358060"/>
                  </a:lnTo>
                  <a:lnTo>
                    <a:pt x="0" y="348003"/>
                  </a:lnTo>
                  <a:lnTo>
                    <a:pt x="264" y="332653"/>
                  </a:lnTo>
                  <a:lnTo>
                    <a:pt x="1057" y="317832"/>
                  </a:lnTo>
                  <a:lnTo>
                    <a:pt x="2378" y="302747"/>
                  </a:lnTo>
                  <a:lnTo>
                    <a:pt x="4491" y="287926"/>
                  </a:lnTo>
                  <a:lnTo>
                    <a:pt x="6869" y="272840"/>
                  </a:lnTo>
                  <a:lnTo>
                    <a:pt x="10039" y="258019"/>
                  </a:lnTo>
                  <a:lnTo>
                    <a:pt x="11888" y="250874"/>
                  </a:lnTo>
                  <a:lnTo>
                    <a:pt x="14002" y="243463"/>
                  </a:lnTo>
                  <a:lnTo>
                    <a:pt x="15851" y="236053"/>
                  </a:lnTo>
                  <a:lnTo>
                    <a:pt x="18493" y="228907"/>
                  </a:lnTo>
                  <a:lnTo>
                    <a:pt x="20606" y="221761"/>
                  </a:lnTo>
                  <a:lnTo>
                    <a:pt x="23512" y="214880"/>
                  </a:lnTo>
                  <a:lnTo>
                    <a:pt x="26418" y="207734"/>
                  </a:lnTo>
                  <a:lnTo>
                    <a:pt x="29324" y="200853"/>
                  </a:lnTo>
                  <a:lnTo>
                    <a:pt x="32494" y="193972"/>
                  </a:lnTo>
                  <a:lnTo>
                    <a:pt x="36193" y="187356"/>
                  </a:lnTo>
                  <a:lnTo>
                    <a:pt x="39363" y="180475"/>
                  </a:lnTo>
                  <a:lnTo>
                    <a:pt x="43326" y="174123"/>
                  </a:lnTo>
                  <a:lnTo>
                    <a:pt x="47552" y="167506"/>
                  </a:lnTo>
                  <a:lnTo>
                    <a:pt x="51779" y="161155"/>
                  </a:lnTo>
                  <a:lnTo>
                    <a:pt x="56270" y="155332"/>
                  </a:lnTo>
                  <a:lnTo>
                    <a:pt x="60761" y="148980"/>
                  </a:lnTo>
                  <a:lnTo>
                    <a:pt x="65781" y="143422"/>
                  </a:lnTo>
                  <a:lnTo>
                    <a:pt x="70800" y="137865"/>
                  </a:lnTo>
                  <a:lnTo>
                    <a:pt x="76348" y="132307"/>
                  </a:lnTo>
                  <a:lnTo>
                    <a:pt x="81896" y="126749"/>
                  </a:lnTo>
                  <a:lnTo>
                    <a:pt x="89557" y="120397"/>
                  </a:lnTo>
                  <a:lnTo>
                    <a:pt x="98011" y="114045"/>
                  </a:lnTo>
                  <a:lnTo>
                    <a:pt x="106728" y="108223"/>
                  </a:lnTo>
                  <a:lnTo>
                    <a:pt x="115710" y="102930"/>
                  </a:lnTo>
                  <a:lnTo>
                    <a:pt x="124957" y="98166"/>
                  </a:lnTo>
                  <a:lnTo>
                    <a:pt x="134731" y="93931"/>
                  </a:lnTo>
                  <a:lnTo>
                    <a:pt x="139751" y="92079"/>
                  </a:lnTo>
                  <a:lnTo>
                    <a:pt x="145034" y="90226"/>
                  </a:lnTo>
                  <a:lnTo>
                    <a:pt x="150318" y="88638"/>
                  </a:lnTo>
                  <a:lnTo>
                    <a:pt x="155601" y="87315"/>
                  </a:lnTo>
                  <a:lnTo>
                    <a:pt x="163527" y="85198"/>
                  </a:lnTo>
                  <a:lnTo>
                    <a:pt x="170924" y="83874"/>
                  </a:lnTo>
                  <a:lnTo>
                    <a:pt x="178849" y="82551"/>
                  </a:lnTo>
                  <a:lnTo>
                    <a:pt x="186510" y="81228"/>
                  </a:lnTo>
                  <a:lnTo>
                    <a:pt x="193907" y="80434"/>
                  </a:lnTo>
                  <a:lnTo>
                    <a:pt x="201304" y="79640"/>
                  </a:lnTo>
                  <a:lnTo>
                    <a:pt x="208966" y="79375"/>
                  </a:lnTo>
                  <a:close/>
                  <a:moveTo>
                    <a:pt x="1713004" y="79375"/>
                  </a:moveTo>
                  <a:lnTo>
                    <a:pt x="1722007" y="79375"/>
                  </a:lnTo>
                  <a:lnTo>
                    <a:pt x="1729156" y="79375"/>
                  </a:lnTo>
                  <a:lnTo>
                    <a:pt x="1736570" y="79640"/>
                  </a:lnTo>
                  <a:lnTo>
                    <a:pt x="1743984" y="80434"/>
                  </a:lnTo>
                  <a:lnTo>
                    <a:pt x="1751398" y="81228"/>
                  </a:lnTo>
                  <a:lnTo>
                    <a:pt x="1759077" y="82551"/>
                  </a:lnTo>
                  <a:lnTo>
                    <a:pt x="1767021" y="83874"/>
                  </a:lnTo>
                  <a:lnTo>
                    <a:pt x="1774699" y="85198"/>
                  </a:lnTo>
                  <a:lnTo>
                    <a:pt x="1782643" y="87315"/>
                  </a:lnTo>
                  <a:lnTo>
                    <a:pt x="1787674" y="88638"/>
                  </a:lnTo>
                  <a:lnTo>
                    <a:pt x="1792970" y="90226"/>
                  </a:lnTo>
                  <a:lnTo>
                    <a:pt x="1798001" y="92079"/>
                  </a:lnTo>
                  <a:lnTo>
                    <a:pt x="1803031" y="93931"/>
                  </a:lnTo>
                  <a:lnTo>
                    <a:pt x="1813093" y="98166"/>
                  </a:lnTo>
                  <a:lnTo>
                    <a:pt x="1822626" y="102930"/>
                  </a:lnTo>
                  <a:lnTo>
                    <a:pt x="1831628" y="108223"/>
                  </a:lnTo>
                  <a:lnTo>
                    <a:pt x="1840366" y="114045"/>
                  </a:lnTo>
                  <a:lnTo>
                    <a:pt x="1848310" y="120397"/>
                  </a:lnTo>
                  <a:lnTo>
                    <a:pt x="1856253" y="126749"/>
                  </a:lnTo>
                  <a:lnTo>
                    <a:pt x="1863667" y="134159"/>
                  </a:lnTo>
                  <a:lnTo>
                    <a:pt x="1870817" y="141570"/>
                  </a:lnTo>
                  <a:lnTo>
                    <a:pt x="1877436" y="148980"/>
                  </a:lnTo>
                  <a:lnTo>
                    <a:pt x="1883526" y="157185"/>
                  </a:lnTo>
                  <a:lnTo>
                    <a:pt x="1889352" y="165389"/>
                  </a:lnTo>
                  <a:lnTo>
                    <a:pt x="1894912" y="174123"/>
                  </a:lnTo>
                  <a:lnTo>
                    <a:pt x="1899943" y="182856"/>
                  </a:lnTo>
                  <a:lnTo>
                    <a:pt x="1904709" y="191855"/>
                  </a:lnTo>
                  <a:lnTo>
                    <a:pt x="1908946" y="200853"/>
                  </a:lnTo>
                  <a:lnTo>
                    <a:pt x="1913182" y="210116"/>
                  </a:lnTo>
                  <a:lnTo>
                    <a:pt x="1916625" y="219379"/>
                  </a:lnTo>
                  <a:lnTo>
                    <a:pt x="1920067" y="228907"/>
                  </a:lnTo>
                  <a:lnTo>
                    <a:pt x="1923244" y="238435"/>
                  </a:lnTo>
                  <a:lnTo>
                    <a:pt x="1925627" y="248227"/>
                  </a:lnTo>
                  <a:lnTo>
                    <a:pt x="1928275" y="258019"/>
                  </a:lnTo>
                  <a:lnTo>
                    <a:pt x="1930393" y="267812"/>
                  </a:lnTo>
                  <a:lnTo>
                    <a:pt x="1932512" y="277604"/>
                  </a:lnTo>
                  <a:lnTo>
                    <a:pt x="1933836" y="287926"/>
                  </a:lnTo>
                  <a:lnTo>
                    <a:pt x="1935160" y="297983"/>
                  </a:lnTo>
                  <a:lnTo>
                    <a:pt x="1936483" y="307775"/>
                  </a:lnTo>
                  <a:lnTo>
                    <a:pt x="1937278" y="317832"/>
                  </a:lnTo>
                  <a:lnTo>
                    <a:pt x="1937807" y="327889"/>
                  </a:lnTo>
                  <a:lnTo>
                    <a:pt x="1938337" y="337946"/>
                  </a:lnTo>
                  <a:lnTo>
                    <a:pt x="1938337" y="348003"/>
                  </a:lnTo>
                  <a:lnTo>
                    <a:pt x="1938337" y="358060"/>
                  </a:lnTo>
                  <a:lnTo>
                    <a:pt x="1937807" y="368382"/>
                  </a:lnTo>
                  <a:lnTo>
                    <a:pt x="1937278" y="378439"/>
                  </a:lnTo>
                  <a:lnTo>
                    <a:pt x="1936483" y="388760"/>
                  </a:lnTo>
                  <a:lnTo>
                    <a:pt x="1935160" y="398553"/>
                  </a:lnTo>
                  <a:lnTo>
                    <a:pt x="1933836" y="408345"/>
                  </a:lnTo>
                  <a:lnTo>
                    <a:pt x="1932512" y="418137"/>
                  </a:lnTo>
                  <a:lnTo>
                    <a:pt x="1930393" y="427665"/>
                  </a:lnTo>
                  <a:lnTo>
                    <a:pt x="1928540" y="437193"/>
                  </a:lnTo>
                  <a:lnTo>
                    <a:pt x="1925892" y="446456"/>
                  </a:lnTo>
                  <a:lnTo>
                    <a:pt x="1923509" y="455719"/>
                  </a:lnTo>
                  <a:lnTo>
                    <a:pt x="1920596" y="464717"/>
                  </a:lnTo>
                  <a:lnTo>
                    <a:pt x="1917684" y="473451"/>
                  </a:lnTo>
                  <a:lnTo>
                    <a:pt x="1914241" y="482185"/>
                  </a:lnTo>
                  <a:lnTo>
                    <a:pt x="1910535" y="490389"/>
                  </a:lnTo>
                  <a:lnTo>
                    <a:pt x="1906563" y="498593"/>
                  </a:lnTo>
                  <a:lnTo>
                    <a:pt x="1901267" y="509180"/>
                  </a:lnTo>
                  <a:lnTo>
                    <a:pt x="1895442" y="519502"/>
                  </a:lnTo>
                  <a:lnTo>
                    <a:pt x="1889352" y="529823"/>
                  </a:lnTo>
                  <a:lnTo>
                    <a:pt x="1883262" y="539616"/>
                  </a:lnTo>
                  <a:lnTo>
                    <a:pt x="1876907" y="549143"/>
                  </a:lnTo>
                  <a:lnTo>
                    <a:pt x="1870287" y="558671"/>
                  </a:lnTo>
                  <a:lnTo>
                    <a:pt x="1863403" y="567934"/>
                  </a:lnTo>
                  <a:lnTo>
                    <a:pt x="1856253" y="576932"/>
                  </a:lnTo>
                  <a:lnTo>
                    <a:pt x="1849369" y="585931"/>
                  </a:lnTo>
                  <a:lnTo>
                    <a:pt x="1841955" y="594664"/>
                  </a:lnTo>
                  <a:lnTo>
                    <a:pt x="1834276" y="603133"/>
                  </a:lnTo>
                  <a:lnTo>
                    <a:pt x="1826597" y="611338"/>
                  </a:lnTo>
                  <a:lnTo>
                    <a:pt x="1818654" y="619542"/>
                  </a:lnTo>
                  <a:lnTo>
                    <a:pt x="1810710" y="627482"/>
                  </a:lnTo>
                  <a:lnTo>
                    <a:pt x="1802502" y="635422"/>
                  </a:lnTo>
                  <a:lnTo>
                    <a:pt x="1794294" y="642832"/>
                  </a:lnTo>
                  <a:lnTo>
                    <a:pt x="1786085" y="650243"/>
                  </a:lnTo>
                  <a:lnTo>
                    <a:pt x="1777612" y="657653"/>
                  </a:lnTo>
                  <a:lnTo>
                    <a:pt x="1768874" y="664534"/>
                  </a:lnTo>
                  <a:lnTo>
                    <a:pt x="1760136" y="671680"/>
                  </a:lnTo>
                  <a:lnTo>
                    <a:pt x="1751398" y="678296"/>
                  </a:lnTo>
                  <a:lnTo>
                    <a:pt x="1742660" y="684648"/>
                  </a:lnTo>
                  <a:lnTo>
                    <a:pt x="1724655" y="697352"/>
                  </a:lnTo>
                  <a:lnTo>
                    <a:pt x="1706385" y="709526"/>
                  </a:lnTo>
                  <a:lnTo>
                    <a:pt x="1688114" y="720906"/>
                  </a:lnTo>
                  <a:lnTo>
                    <a:pt x="1669844" y="732022"/>
                  </a:lnTo>
                  <a:lnTo>
                    <a:pt x="1651309" y="742344"/>
                  </a:lnTo>
                  <a:lnTo>
                    <a:pt x="1632774" y="752136"/>
                  </a:lnTo>
                  <a:lnTo>
                    <a:pt x="1614504" y="761664"/>
                  </a:lnTo>
                  <a:lnTo>
                    <a:pt x="1596234" y="770397"/>
                  </a:lnTo>
                  <a:lnTo>
                    <a:pt x="1577964" y="778866"/>
                  </a:lnTo>
                  <a:lnTo>
                    <a:pt x="1559958" y="786806"/>
                  </a:lnTo>
                  <a:lnTo>
                    <a:pt x="1542217" y="794217"/>
                  </a:lnTo>
                  <a:lnTo>
                    <a:pt x="1525271" y="801362"/>
                  </a:lnTo>
                  <a:lnTo>
                    <a:pt x="1508060" y="807979"/>
                  </a:lnTo>
                  <a:lnTo>
                    <a:pt x="1491379" y="814331"/>
                  </a:lnTo>
                  <a:lnTo>
                    <a:pt x="1475756" y="820153"/>
                  </a:lnTo>
                  <a:lnTo>
                    <a:pt x="1445306" y="830739"/>
                  </a:lnTo>
                  <a:lnTo>
                    <a:pt x="1417768" y="840532"/>
                  </a:lnTo>
                  <a:lnTo>
                    <a:pt x="1393673" y="848207"/>
                  </a:lnTo>
                  <a:lnTo>
                    <a:pt x="1370636" y="856147"/>
                  </a:lnTo>
                  <a:lnTo>
                    <a:pt x="1361369" y="859323"/>
                  </a:lnTo>
                  <a:lnTo>
                    <a:pt x="1353955" y="861969"/>
                  </a:lnTo>
                  <a:lnTo>
                    <a:pt x="1348394" y="864616"/>
                  </a:lnTo>
                  <a:lnTo>
                    <a:pt x="1346276" y="865674"/>
                  </a:lnTo>
                  <a:lnTo>
                    <a:pt x="1343893" y="866998"/>
                  </a:lnTo>
                  <a:lnTo>
                    <a:pt x="1341775" y="869380"/>
                  </a:lnTo>
                  <a:lnTo>
                    <a:pt x="1339127" y="872555"/>
                  </a:lnTo>
                  <a:lnTo>
                    <a:pt x="1337009" y="876261"/>
                  </a:lnTo>
                  <a:lnTo>
                    <a:pt x="1334890" y="880760"/>
                  </a:lnTo>
                  <a:lnTo>
                    <a:pt x="1333566" y="885259"/>
                  </a:lnTo>
                  <a:lnTo>
                    <a:pt x="1332507" y="890023"/>
                  </a:lnTo>
                  <a:lnTo>
                    <a:pt x="1332242" y="894522"/>
                  </a:lnTo>
                  <a:lnTo>
                    <a:pt x="1332507" y="897169"/>
                  </a:lnTo>
                  <a:lnTo>
                    <a:pt x="1332772" y="899551"/>
                  </a:lnTo>
                  <a:lnTo>
                    <a:pt x="1333302" y="901932"/>
                  </a:lnTo>
                  <a:lnTo>
                    <a:pt x="1333831" y="904050"/>
                  </a:lnTo>
                  <a:lnTo>
                    <a:pt x="1334625" y="906167"/>
                  </a:lnTo>
                  <a:lnTo>
                    <a:pt x="1335685" y="908020"/>
                  </a:lnTo>
                  <a:lnTo>
                    <a:pt x="1337273" y="910137"/>
                  </a:lnTo>
                  <a:lnTo>
                    <a:pt x="1338597" y="911990"/>
                  </a:lnTo>
                  <a:lnTo>
                    <a:pt x="1340716" y="914107"/>
                  </a:lnTo>
                  <a:lnTo>
                    <a:pt x="1343363" y="916224"/>
                  </a:lnTo>
                  <a:lnTo>
                    <a:pt x="1346806" y="918606"/>
                  </a:lnTo>
                  <a:lnTo>
                    <a:pt x="1350777" y="920723"/>
                  </a:lnTo>
                  <a:lnTo>
                    <a:pt x="1355544" y="923105"/>
                  </a:lnTo>
                  <a:lnTo>
                    <a:pt x="1361369" y="924958"/>
                  </a:lnTo>
                  <a:lnTo>
                    <a:pt x="1367988" y="926546"/>
                  </a:lnTo>
                  <a:lnTo>
                    <a:pt x="1375932" y="928134"/>
                  </a:lnTo>
                  <a:lnTo>
                    <a:pt x="1380169" y="929192"/>
                  </a:lnTo>
                  <a:lnTo>
                    <a:pt x="1384405" y="930251"/>
                  </a:lnTo>
                  <a:lnTo>
                    <a:pt x="1388377" y="932368"/>
                  </a:lnTo>
                  <a:lnTo>
                    <a:pt x="1392084" y="934221"/>
                  </a:lnTo>
                  <a:lnTo>
                    <a:pt x="1395261" y="936867"/>
                  </a:lnTo>
                  <a:lnTo>
                    <a:pt x="1398704" y="939514"/>
                  </a:lnTo>
                  <a:lnTo>
                    <a:pt x="1401616" y="942690"/>
                  </a:lnTo>
                  <a:lnTo>
                    <a:pt x="1403999" y="946130"/>
                  </a:lnTo>
                  <a:lnTo>
                    <a:pt x="1406382" y="949306"/>
                  </a:lnTo>
                  <a:lnTo>
                    <a:pt x="1408236" y="953276"/>
                  </a:lnTo>
                  <a:lnTo>
                    <a:pt x="1410089" y="957246"/>
                  </a:lnTo>
                  <a:lnTo>
                    <a:pt x="1411149" y="961481"/>
                  </a:lnTo>
                  <a:lnTo>
                    <a:pt x="1411943" y="965980"/>
                  </a:lnTo>
                  <a:lnTo>
                    <a:pt x="1412472" y="970214"/>
                  </a:lnTo>
                  <a:lnTo>
                    <a:pt x="1412472" y="974713"/>
                  </a:lnTo>
                  <a:lnTo>
                    <a:pt x="1411943" y="979477"/>
                  </a:lnTo>
                  <a:lnTo>
                    <a:pt x="1411149" y="983977"/>
                  </a:lnTo>
                  <a:lnTo>
                    <a:pt x="1410089" y="988211"/>
                  </a:lnTo>
                  <a:lnTo>
                    <a:pt x="1408236" y="992446"/>
                  </a:lnTo>
                  <a:lnTo>
                    <a:pt x="1406382" y="996415"/>
                  </a:lnTo>
                  <a:lnTo>
                    <a:pt x="1403735" y="999591"/>
                  </a:lnTo>
                  <a:lnTo>
                    <a:pt x="1401351" y="1003032"/>
                  </a:lnTo>
                  <a:lnTo>
                    <a:pt x="1398439" y="1006208"/>
                  </a:lnTo>
                  <a:lnTo>
                    <a:pt x="1394997" y="1008854"/>
                  </a:lnTo>
                  <a:lnTo>
                    <a:pt x="1391819" y="1011236"/>
                  </a:lnTo>
                  <a:lnTo>
                    <a:pt x="1388112" y="1013354"/>
                  </a:lnTo>
                  <a:lnTo>
                    <a:pt x="1384140" y="1015206"/>
                  </a:lnTo>
                  <a:lnTo>
                    <a:pt x="1380169" y="1016265"/>
                  </a:lnTo>
                  <a:lnTo>
                    <a:pt x="1375932" y="1017059"/>
                  </a:lnTo>
                  <a:lnTo>
                    <a:pt x="1371695" y="1017588"/>
                  </a:lnTo>
                  <a:lnTo>
                    <a:pt x="1367459" y="1017588"/>
                  </a:lnTo>
                  <a:lnTo>
                    <a:pt x="1362958" y="1017323"/>
                  </a:lnTo>
                  <a:lnTo>
                    <a:pt x="1356338" y="1016000"/>
                  </a:lnTo>
                  <a:lnTo>
                    <a:pt x="1349718" y="1014942"/>
                  </a:lnTo>
                  <a:lnTo>
                    <a:pt x="1343363" y="1013089"/>
                  </a:lnTo>
                  <a:lnTo>
                    <a:pt x="1337273" y="1011501"/>
                  </a:lnTo>
                  <a:lnTo>
                    <a:pt x="1330918" y="1009119"/>
                  </a:lnTo>
                  <a:lnTo>
                    <a:pt x="1325093" y="1007266"/>
                  </a:lnTo>
                  <a:lnTo>
                    <a:pt x="1319533" y="1004620"/>
                  </a:lnTo>
                  <a:lnTo>
                    <a:pt x="1313972" y="1002238"/>
                  </a:lnTo>
                  <a:lnTo>
                    <a:pt x="1308147" y="999327"/>
                  </a:lnTo>
                  <a:lnTo>
                    <a:pt x="1303116" y="996415"/>
                  </a:lnTo>
                  <a:lnTo>
                    <a:pt x="1298085" y="992975"/>
                  </a:lnTo>
                  <a:lnTo>
                    <a:pt x="1293319" y="989534"/>
                  </a:lnTo>
                  <a:lnTo>
                    <a:pt x="1288553" y="985829"/>
                  </a:lnTo>
                  <a:lnTo>
                    <a:pt x="1284316" y="982389"/>
                  </a:lnTo>
                  <a:lnTo>
                    <a:pt x="1280080" y="978154"/>
                  </a:lnTo>
                  <a:lnTo>
                    <a:pt x="1276108" y="973920"/>
                  </a:lnTo>
                  <a:lnTo>
                    <a:pt x="1272136" y="969685"/>
                  </a:lnTo>
                  <a:lnTo>
                    <a:pt x="1268959" y="965186"/>
                  </a:lnTo>
                  <a:lnTo>
                    <a:pt x="1265516" y="960422"/>
                  </a:lnTo>
                  <a:lnTo>
                    <a:pt x="1262604" y="955658"/>
                  </a:lnTo>
                  <a:lnTo>
                    <a:pt x="1259956" y="950894"/>
                  </a:lnTo>
                  <a:lnTo>
                    <a:pt x="1257308" y="945866"/>
                  </a:lnTo>
                  <a:lnTo>
                    <a:pt x="1255190" y="941102"/>
                  </a:lnTo>
                  <a:lnTo>
                    <a:pt x="1253071" y="935544"/>
                  </a:lnTo>
                  <a:lnTo>
                    <a:pt x="1251483" y="930516"/>
                  </a:lnTo>
                  <a:lnTo>
                    <a:pt x="1250159" y="925487"/>
                  </a:lnTo>
                  <a:lnTo>
                    <a:pt x="1248570" y="920194"/>
                  </a:lnTo>
                  <a:lnTo>
                    <a:pt x="1247776" y="915165"/>
                  </a:lnTo>
                  <a:lnTo>
                    <a:pt x="1246981" y="909872"/>
                  </a:lnTo>
                  <a:lnTo>
                    <a:pt x="1246452" y="904844"/>
                  </a:lnTo>
                  <a:lnTo>
                    <a:pt x="1246187" y="899551"/>
                  </a:lnTo>
                  <a:lnTo>
                    <a:pt x="1246187" y="894522"/>
                  </a:lnTo>
                  <a:lnTo>
                    <a:pt x="1246452" y="886318"/>
                  </a:lnTo>
                  <a:lnTo>
                    <a:pt x="1247246" y="878378"/>
                  </a:lnTo>
                  <a:lnTo>
                    <a:pt x="1248305" y="870174"/>
                  </a:lnTo>
                  <a:lnTo>
                    <a:pt x="1250159" y="862498"/>
                  </a:lnTo>
                  <a:lnTo>
                    <a:pt x="1252277" y="854823"/>
                  </a:lnTo>
                  <a:lnTo>
                    <a:pt x="1254925" y="847413"/>
                  </a:lnTo>
                  <a:lnTo>
                    <a:pt x="1257838" y="840003"/>
                  </a:lnTo>
                  <a:lnTo>
                    <a:pt x="1261280" y="833121"/>
                  </a:lnTo>
                  <a:lnTo>
                    <a:pt x="1264987" y="826240"/>
                  </a:lnTo>
                  <a:lnTo>
                    <a:pt x="1269223" y="819888"/>
                  </a:lnTo>
                  <a:lnTo>
                    <a:pt x="1273990" y="813801"/>
                  </a:lnTo>
                  <a:lnTo>
                    <a:pt x="1278756" y="807714"/>
                  </a:lnTo>
                  <a:lnTo>
                    <a:pt x="1284051" y="802156"/>
                  </a:lnTo>
                  <a:lnTo>
                    <a:pt x="1289877" y="796863"/>
                  </a:lnTo>
                  <a:lnTo>
                    <a:pt x="1296232" y="792099"/>
                  </a:lnTo>
                  <a:lnTo>
                    <a:pt x="1302851" y="787600"/>
                  </a:lnTo>
                  <a:lnTo>
                    <a:pt x="1306558" y="785748"/>
                  </a:lnTo>
                  <a:lnTo>
                    <a:pt x="1310000" y="783630"/>
                  </a:lnTo>
                  <a:lnTo>
                    <a:pt x="1316620" y="780454"/>
                  </a:lnTo>
                  <a:lnTo>
                    <a:pt x="1324034" y="777808"/>
                  </a:lnTo>
                  <a:lnTo>
                    <a:pt x="1331448" y="774897"/>
                  </a:lnTo>
                  <a:lnTo>
                    <a:pt x="1348394" y="768809"/>
                  </a:lnTo>
                  <a:lnTo>
                    <a:pt x="1367988" y="762193"/>
                  </a:lnTo>
                  <a:lnTo>
                    <a:pt x="1390230" y="755047"/>
                  </a:lnTo>
                  <a:lnTo>
                    <a:pt x="1414856" y="746578"/>
                  </a:lnTo>
                  <a:lnTo>
                    <a:pt x="1441069" y="737580"/>
                  </a:lnTo>
                  <a:lnTo>
                    <a:pt x="1469137" y="727258"/>
                  </a:lnTo>
                  <a:lnTo>
                    <a:pt x="1483965" y="721700"/>
                  </a:lnTo>
                  <a:lnTo>
                    <a:pt x="1498528" y="715613"/>
                  </a:lnTo>
                  <a:lnTo>
                    <a:pt x="1513621" y="709526"/>
                  </a:lnTo>
                  <a:lnTo>
                    <a:pt x="1528978" y="702645"/>
                  </a:lnTo>
                  <a:lnTo>
                    <a:pt x="1544336" y="696028"/>
                  </a:lnTo>
                  <a:lnTo>
                    <a:pt x="1559958" y="688618"/>
                  </a:lnTo>
                  <a:lnTo>
                    <a:pt x="1575581" y="681472"/>
                  </a:lnTo>
                  <a:lnTo>
                    <a:pt x="1591203" y="673532"/>
                  </a:lnTo>
                  <a:lnTo>
                    <a:pt x="1606825" y="665063"/>
                  </a:lnTo>
                  <a:lnTo>
                    <a:pt x="1622183" y="656594"/>
                  </a:lnTo>
                  <a:lnTo>
                    <a:pt x="1637540" y="647596"/>
                  </a:lnTo>
                  <a:lnTo>
                    <a:pt x="1652898" y="638333"/>
                  </a:lnTo>
                  <a:lnTo>
                    <a:pt x="1667726" y="628541"/>
                  </a:lnTo>
                  <a:lnTo>
                    <a:pt x="1682554" y="618748"/>
                  </a:lnTo>
                  <a:lnTo>
                    <a:pt x="1696852" y="608162"/>
                  </a:lnTo>
                  <a:lnTo>
                    <a:pt x="1711151" y="597311"/>
                  </a:lnTo>
                  <a:lnTo>
                    <a:pt x="1720154" y="589901"/>
                  </a:lnTo>
                  <a:lnTo>
                    <a:pt x="1729421" y="582225"/>
                  </a:lnTo>
                  <a:lnTo>
                    <a:pt x="1738159" y="574286"/>
                  </a:lnTo>
                  <a:lnTo>
                    <a:pt x="1746897" y="566611"/>
                  </a:lnTo>
                  <a:lnTo>
                    <a:pt x="1755370" y="558406"/>
                  </a:lnTo>
                  <a:lnTo>
                    <a:pt x="1763578" y="549937"/>
                  </a:lnTo>
                  <a:lnTo>
                    <a:pt x="1771522" y="541468"/>
                  </a:lnTo>
                  <a:lnTo>
                    <a:pt x="1778936" y="532734"/>
                  </a:lnTo>
                  <a:lnTo>
                    <a:pt x="1786615" y="523736"/>
                  </a:lnTo>
                  <a:lnTo>
                    <a:pt x="1793499" y="514738"/>
                  </a:lnTo>
                  <a:lnTo>
                    <a:pt x="1800648" y="505475"/>
                  </a:lnTo>
                  <a:lnTo>
                    <a:pt x="1807003" y="496212"/>
                  </a:lnTo>
                  <a:lnTo>
                    <a:pt x="1813623" y="486684"/>
                  </a:lnTo>
                  <a:lnTo>
                    <a:pt x="1819448" y="476892"/>
                  </a:lnTo>
                  <a:lnTo>
                    <a:pt x="1825009" y="466835"/>
                  </a:lnTo>
                  <a:lnTo>
                    <a:pt x="1830304" y="456778"/>
                  </a:lnTo>
                  <a:lnTo>
                    <a:pt x="1832952" y="452014"/>
                  </a:lnTo>
                  <a:lnTo>
                    <a:pt x="1835335" y="446456"/>
                  </a:lnTo>
                  <a:lnTo>
                    <a:pt x="1837189" y="440898"/>
                  </a:lnTo>
                  <a:lnTo>
                    <a:pt x="1839307" y="435076"/>
                  </a:lnTo>
                  <a:lnTo>
                    <a:pt x="1841161" y="428724"/>
                  </a:lnTo>
                  <a:lnTo>
                    <a:pt x="1843014" y="422372"/>
                  </a:lnTo>
                  <a:lnTo>
                    <a:pt x="1844868" y="416020"/>
                  </a:lnTo>
                  <a:lnTo>
                    <a:pt x="1846192" y="408874"/>
                  </a:lnTo>
                  <a:lnTo>
                    <a:pt x="1847515" y="401729"/>
                  </a:lnTo>
                  <a:lnTo>
                    <a:pt x="1848575" y="394318"/>
                  </a:lnTo>
                  <a:lnTo>
                    <a:pt x="1849899" y="386908"/>
                  </a:lnTo>
                  <a:lnTo>
                    <a:pt x="1850693" y="379497"/>
                  </a:lnTo>
                  <a:lnTo>
                    <a:pt x="1851487" y="371558"/>
                  </a:lnTo>
                  <a:lnTo>
                    <a:pt x="1851752" y="363618"/>
                  </a:lnTo>
                  <a:lnTo>
                    <a:pt x="1852017" y="355678"/>
                  </a:lnTo>
                  <a:lnTo>
                    <a:pt x="1852282" y="348003"/>
                  </a:lnTo>
                  <a:lnTo>
                    <a:pt x="1852017" y="336093"/>
                  </a:lnTo>
                  <a:lnTo>
                    <a:pt x="1851487" y="324713"/>
                  </a:lnTo>
                  <a:lnTo>
                    <a:pt x="1850428" y="313068"/>
                  </a:lnTo>
                  <a:lnTo>
                    <a:pt x="1849104" y="301953"/>
                  </a:lnTo>
                  <a:lnTo>
                    <a:pt x="1846986" y="290572"/>
                  </a:lnTo>
                  <a:lnTo>
                    <a:pt x="1844603" y="279721"/>
                  </a:lnTo>
                  <a:lnTo>
                    <a:pt x="1841955" y="269135"/>
                  </a:lnTo>
                  <a:lnTo>
                    <a:pt x="1838513" y="258549"/>
                  </a:lnTo>
                  <a:lnTo>
                    <a:pt x="1835335" y="248756"/>
                  </a:lnTo>
                  <a:lnTo>
                    <a:pt x="1831364" y="239493"/>
                  </a:lnTo>
                  <a:lnTo>
                    <a:pt x="1826862" y="230495"/>
                  </a:lnTo>
                  <a:lnTo>
                    <a:pt x="1822361" y="222290"/>
                  </a:lnTo>
                  <a:lnTo>
                    <a:pt x="1817330" y="214615"/>
                  </a:lnTo>
                  <a:lnTo>
                    <a:pt x="1811769" y="207470"/>
                  </a:lnTo>
                  <a:lnTo>
                    <a:pt x="1806209" y="201118"/>
                  </a:lnTo>
                  <a:lnTo>
                    <a:pt x="1803031" y="198207"/>
                  </a:lnTo>
                  <a:lnTo>
                    <a:pt x="1800384" y="195295"/>
                  </a:lnTo>
                  <a:lnTo>
                    <a:pt x="1796147" y="191855"/>
                  </a:lnTo>
                  <a:lnTo>
                    <a:pt x="1791646" y="188679"/>
                  </a:lnTo>
                  <a:lnTo>
                    <a:pt x="1787409" y="185503"/>
                  </a:lnTo>
                  <a:lnTo>
                    <a:pt x="1782643" y="182856"/>
                  </a:lnTo>
                  <a:lnTo>
                    <a:pt x="1777877" y="180474"/>
                  </a:lnTo>
                  <a:lnTo>
                    <a:pt x="1772846" y="178357"/>
                  </a:lnTo>
                  <a:lnTo>
                    <a:pt x="1767550" y="176240"/>
                  </a:lnTo>
                  <a:lnTo>
                    <a:pt x="1761725" y="174652"/>
                  </a:lnTo>
                  <a:lnTo>
                    <a:pt x="1751133" y="172270"/>
                  </a:lnTo>
                  <a:lnTo>
                    <a:pt x="1740807" y="170682"/>
                  </a:lnTo>
                  <a:lnTo>
                    <a:pt x="1731010" y="169623"/>
                  </a:lnTo>
                  <a:lnTo>
                    <a:pt x="1722007" y="169359"/>
                  </a:lnTo>
                  <a:lnTo>
                    <a:pt x="1716711" y="169623"/>
                  </a:lnTo>
                  <a:lnTo>
                    <a:pt x="1711151" y="169888"/>
                  </a:lnTo>
                  <a:lnTo>
                    <a:pt x="1706120" y="170417"/>
                  </a:lnTo>
                  <a:lnTo>
                    <a:pt x="1701354" y="170947"/>
                  </a:lnTo>
                  <a:lnTo>
                    <a:pt x="1696588" y="171741"/>
                  </a:lnTo>
                  <a:lnTo>
                    <a:pt x="1692086" y="172799"/>
                  </a:lnTo>
                  <a:lnTo>
                    <a:pt x="1687585" y="174387"/>
                  </a:lnTo>
                  <a:lnTo>
                    <a:pt x="1683084" y="175711"/>
                  </a:lnTo>
                  <a:lnTo>
                    <a:pt x="1678847" y="177034"/>
                  </a:lnTo>
                  <a:lnTo>
                    <a:pt x="1674610" y="178886"/>
                  </a:lnTo>
                  <a:lnTo>
                    <a:pt x="1670903" y="180739"/>
                  </a:lnTo>
                  <a:lnTo>
                    <a:pt x="1666932" y="182856"/>
                  </a:lnTo>
                  <a:lnTo>
                    <a:pt x="1659253" y="187356"/>
                  </a:lnTo>
                  <a:lnTo>
                    <a:pt x="1651574" y="192384"/>
                  </a:lnTo>
                  <a:lnTo>
                    <a:pt x="1644690" y="197942"/>
                  </a:lnTo>
                  <a:lnTo>
                    <a:pt x="1637805" y="203764"/>
                  </a:lnTo>
                  <a:lnTo>
                    <a:pt x="1631185" y="210645"/>
                  </a:lnTo>
                  <a:lnTo>
                    <a:pt x="1625095" y="217262"/>
                  </a:lnTo>
                  <a:lnTo>
                    <a:pt x="1619005" y="224937"/>
                  </a:lnTo>
                  <a:lnTo>
                    <a:pt x="1613445" y="232612"/>
                  </a:lnTo>
                  <a:lnTo>
                    <a:pt x="1608149" y="240287"/>
                  </a:lnTo>
                  <a:lnTo>
                    <a:pt x="1603118" y="248227"/>
                  </a:lnTo>
                  <a:lnTo>
                    <a:pt x="1598352" y="256431"/>
                  </a:lnTo>
                  <a:lnTo>
                    <a:pt x="1594115" y="264636"/>
                  </a:lnTo>
                  <a:lnTo>
                    <a:pt x="1589879" y="272575"/>
                  </a:lnTo>
                  <a:lnTo>
                    <a:pt x="1586172" y="280515"/>
                  </a:lnTo>
                  <a:lnTo>
                    <a:pt x="1582730" y="288455"/>
                  </a:lnTo>
                  <a:lnTo>
                    <a:pt x="1580082" y="295601"/>
                  </a:lnTo>
                  <a:lnTo>
                    <a:pt x="1574786" y="309628"/>
                  </a:lnTo>
                  <a:lnTo>
                    <a:pt x="1571079" y="321537"/>
                  </a:lnTo>
                  <a:lnTo>
                    <a:pt x="1568167" y="330800"/>
                  </a:lnTo>
                  <a:lnTo>
                    <a:pt x="1566578" y="336623"/>
                  </a:lnTo>
                  <a:lnTo>
                    <a:pt x="1566313" y="339005"/>
                  </a:lnTo>
                  <a:lnTo>
                    <a:pt x="1564724" y="343504"/>
                  </a:lnTo>
                  <a:lnTo>
                    <a:pt x="1563400" y="347738"/>
                  </a:lnTo>
                  <a:lnTo>
                    <a:pt x="1561547" y="351708"/>
                  </a:lnTo>
                  <a:lnTo>
                    <a:pt x="1559164" y="355149"/>
                  </a:lnTo>
                  <a:lnTo>
                    <a:pt x="1556781" y="358589"/>
                  </a:lnTo>
                  <a:lnTo>
                    <a:pt x="1553603" y="361765"/>
                  </a:lnTo>
                  <a:lnTo>
                    <a:pt x="1550426" y="364412"/>
                  </a:lnTo>
                  <a:lnTo>
                    <a:pt x="1547248" y="367058"/>
                  </a:lnTo>
                  <a:lnTo>
                    <a:pt x="1543806" y="369176"/>
                  </a:lnTo>
                  <a:lnTo>
                    <a:pt x="1539834" y="371028"/>
                  </a:lnTo>
                  <a:lnTo>
                    <a:pt x="1535863" y="372352"/>
                  </a:lnTo>
                  <a:lnTo>
                    <a:pt x="1531891" y="373410"/>
                  </a:lnTo>
                  <a:lnTo>
                    <a:pt x="1527654" y="373940"/>
                  </a:lnTo>
                  <a:lnTo>
                    <a:pt x="1523418" y="373940"/>
                  </a:lnTo>
                  <a:lnTo>
                    <a:pt x="1518916" y="373675"/>
                  </a:lnTo>
                  <a:lnTo>
                    <a:pt x="1514680" y="372881"/>
                  </a:lnTo>
                  <a:lnTo>
                    <a:pt x="1510708" y="371822"/>
                  </a:lnTo>
                  <a:lnTo>
                    <a:pt x="1506736" y="370234"/>
                  </a:lnTo>
                  <a:lnTo>
                    <a:pt x="1502764" y="368117"/>
                  </a:lnTo>
                  <a:lnTo>
                    <a:pt x="1499057" y="366000"/>
                  </a:lnTo>
                  <a:lnTo>
                    <a:pt x="1495880" y="363089"/>
                  </a:lnTo>
                  <a:lnTo>
                    <a:pt x="1492967" y="359913"/>
                  </a:lnTo>
                  <a:lnTo>
                    <a:pt x="1490055" y="357001"/>
                  </a:lnTo>
                  <a:lnTo>
                    <a:pt x="1487936" y="353296"/>
                  </a:lnTo>
                  <a:lnTo>
                    <a:pt x="1485818" y="349591"/>
                  </a:lnTo>
                  <a:lnTo>
                    <a:pt x="1484229" y="345621"/>
                  </a:lnTo>
                  <a:lnTo>
                    <a:pt x="1482641" y="341387"/>
                  </a:lnTo>
                  <a:lnTo>
                    <a:pt x="1481582" y="337152"/>
                  </a:lnTo>
                  <a:lnTo>
                    <a:pt x="1481052" y="332653"/>
                  </a:lnTo>
                  <a:lnTo>
                    <a:pt x="1481052" y="328154"/>
                  </a:lnTo>
                  <a:lnTo>
                    <a:pt x="1481317" y="323654"/>
                  </a:lnTo>
                  <a:lnTo>
                    <a:pt x="1482111" y="319420"/>
                  </a:lnTo>
                  <a:lnTo>
                    <a:pt x="1483700" y="312539"/>
                  </a:lnTo>
                  <a:lnTo>
                    <a:pt x="1485553" y="305922"/>
                  </a:lnTo>
                  <a:lnTo>
                    <a:pt x="1488201" y="296924"/>
                  </a:lnTo>
                  <a:lnTo>
                    <a:pt x="1491379" y="286073"/>
                  </a:lnTo>
                  <a:lnTo>
                    <a:pt x="1495615" y="273899"/>
                  </a:lnTo>
                  <a:lnTo>
                    <a:pt x="1500646" y="260401"/>
                  </a:lnTo>
                  <a:lnTo>
                    <a:pt x="1507001" y="245316"/>
                  </a:lnTo>
                  <a:lnTo>
                    <a:pt x="1513885" y="229966"/>
                  </a:lnTo>
                  <a:lnTo>
                    <a:pt x="1517857" y="222026"/>
                  </a:lnTo>
                  <a:lnTo>
                    <a:pt x="1522094" y="213821"/>
                  </a:lnTo>
                  <a:lnTo>
                    <a:pt x="1526860" y="205882"/>
                  </a:lnTo>
                  <a:lnTo>
                    <a:pt x="1531626" y="197677"/>
                  </a:lnTo>
                  <a:lnTo>
                    <a:pt x="1536922" y="189208"/>
                  </a:lnTo>
                  <a:lnTo>
                    <a:pt x="1542747" y="181004"/>
                  </a:lnTo>
                  <a:lnTo>
                    <a:pt x="1548572" y="172799"/>
                  </a:lnTo>
                  <a:lnTo>
                    <a:pt x="1554662" y="164860"/>
                  </a:lnTo>
                  <a:lnTo>
                    <a:pt x="1561547" y="156655"/>
                  </a:lnTo>
                  <a:lnTo>
                    <a:pt x="1568431" y="148715"/>
                  </a:lnTo>
                  <a:lnTo>
                    <a:pt x="1575845" y="141305"/>
                  </a:lnTo>
                  <a:lnTo>
                    <a:pt x="1583789" y="133630"/>
                  </a:lnTo>
                  <a:lnTo>
                    <a:pt x="1591997" y="126484"/>
                  </a:lnTo>
                  <a:lnTo>
                    <a:pt x="1600735" y="119603"/>
                  </a:lnTo>
                  <a:lnTo>
                    <a:pt x="1607090" y="115369"/>
                  </a:lnTo>
                  <a:lnTo>
                    <a:pt x="1613180" y="111134"/>
                  </a:lnTo>
                  <a:lnTo>
                    <a:pt x="1619535" y="106899"/>
                  </a:lnTo>
                  <a:lnTo>
                    <a:pt x="1626419" y="103194"/>
                  </a:lnTo>
                  <a:lnTo>
                    <a:pt x="1633304" y="99489"/>
                  </a:lnTo>
                  <a:lnTo>
                    <a:pt x="1640453" y="96313"/>
                  </a:lnTo>
                  <a:lnTo>
                    <a:pt x="1647867" y="93137"/>
                  </a:lnTo>
                  <a:lnTo>
                    <a:pt x="1655281" y="90226"/>
                  </a:lnTo>
                  <a:lnTo>
                    <a:pt x="1663225" y="87844"/>
                  </a:lnTo>
                  <a:lnTo>
                    <a:pt x="1671168" y="85462"/>
                  </a:lnTo>
                  <a:lnTo>
                    <a:pt x="1678847" y="83874"/>
                  </a:lnTo>
                  <a:lnTo>
                    <a:pt x="1687320" y="82286"/>
                  </a:lnTo>
                  <a:lnTo>
                    <a:pt x="1695793" y="80698"/>
                  </a:lnTo>
                  <a:lnTo>
                    <a:pt x="1704266" y="79904"/>
                  </a:lnTo>
                  <a:lnTo>
                    <a:pt x="1713004" y="79375"/>
                  </a:lnTo>
                  <a:close/>
                  <a:moveTo>
                    <a:pt x="409575" y="0"/>
                  </a:moveTo>
                  <a:lnTo>
                    <a:pt x="1528763" y="0"/>
                  </a:lnTo>
                  <a:lnTo>
                    <a:pt x="1528763" y="95250"/>
                  </a:lnTo>
                  <a:lnTo>
                    <a:pt x="409575" y="95250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89116" y="1491630"/>
            <a:ext cx="1506380" cy="1506380"/>
            <a:chOff x="6689116" y="1491630"/>
            <a:chExt cx="1506380" cy="1506380"/>
          </a:xfrm>
        </p:grpSpPr>
        <p:sp>
          <p:nvSpPr>
            <p:cNvPr id="15" name="椭圆 14"/>
            <p:cNvSpPr/>
            <p:nvPr/>
          </p:nvSpPr>
          <p:spPr>
            <a:xfrm>
              <a:off x="6689116" y="1491630"/>
              <a:ext cx="1506380" cy="1506380"/>
            </a:xfrm>
            <a:prstGeom prst="ellipse">
              <a:avLst/>
            </a:prstGeom>
            <a:solidFill>
              <a:srgbClr val="FEB85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6" name="椭圆 15"/>
            <p:cNvSpPr/>
            <p:nvPr/>
          </p:nvSpPr>
          <p:spPr>
            <a:xfrm>
              <a:off x="6852074" y="1654587"/>
              <a:ext cx="1180464" cy="1180466"/>
            </a:xfrm>
            <a:prstGeom prst="ellipse">
              <a:avLst/>
            </a:pr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2857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7155098" y="1972391"/>
              <a:ext cx="574416" cy="575376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rgbClr val="FEB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7624" y="1502799"/>
            <a:ext cx="1506380" cy="1506380"/>
            <a:chOff x="1187624" y="1502799"/>
            <a:chExt cx="1506380" cy="1506380"/>
          </a:xfrm>
        </p:grpSpPr>
        <p:sp>
          <p:nvSpPr>
            <p:cNvPr id="19" name="椭圆 18"/>
            <p:cNvSpPr/>
            <p:nvPr/>
          </p:nvSpPr>
          <p:spPr>
            <a:xfrm>
              <a:off x="1187624" y="1502799"/>
              <a:ext cx="1506380" cy="1506380"/>
            </a:xfrm>
            <a:prstGeom prst="ellipse">
              <a:avLst/>
            </a:prstGeom>
            <a:solidFill>
              <a:srgbClr val="E8707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350582" y="1665756"/>
              <a:ext cx="1180464" cy="1180466"/>
            </a:xfrm>
            <a:prstGeom prst="ellipse">
              <a:avLst/>
            </a:pr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2857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1714500" y="1972392"/>
              <a:ext cx="452628" cy="575374"/>
            </a:xfrm>
            <a:custGeom>
              <a:avLst/>
              <a:gdLst>
                <a:gd name="T0" fmla="*/ 2147483646 w 4116"/>
                <a:gd name="T1" fmla="*/ 2147483646 h 5239"/>
                <a:gd name="T2" fmla="*/ 2147483646 w 4116"/>
                <a:gd name="T3" fmla="*/ 2147483646 h 5239"/>
                <a:gd name="T4" fmla="*/ 2147483646 w 4116"/>
                <a:gd name="T5" fmla="*/ 2147483646 h 5239"/>
                <a:gd name="T6" fmla="*/ 2147483646 w 4116"/>
                <a:gd name="T7" fmla="*/ 2147483646 h 5239"/>
                <a:gd name="T8" fmla="*/ 2147483646 w 4116"/>
                <a:gd name="T9" fmla="*/ 2147483646 h 5239"/>
                <a:gd name="T10" fmla="*/ 2147483646 w 4116"/>
                <a:gd name="T11" fmla="*/ 2147483646 h 5239"/>
                <a:gd name="T12" fmla="*/ 2147483646 w 4116"/>
                <a:gd name="T13" fmla="*/ 2147483646 h 5239"/>
                <a:gd name="T14" fmla="*/ 2147483646 w 4116"/>
                <a:gd name="T15" fmla="*/ 2147483646 h 5239"/>
                <a:gd name="T16" fmla="*/ 2147483646 w 4116"/>
                <a:gd name="T17" fmla="*/ 2147483646 h 5239"/>
                <a:gd name="T18" fmla="*/ 2147483646 w 4116"/>
                <a:gd name="T19" fmla="*/ 2147483646 h 5239"/>
                <a:gd name="T20" fmla="*/ 2147483646 w 4116"/>
                <a:gd name="T21" fmla="*/ 2147483646 h 5239"/>
                <a:gd name="T22" fmla="*/ 2147483646 w 4116"/>
                <a:gd name="T23" fmla="*/ 2147483646 h 5239"/>
                <a:gd name="T24" fmla="*/ 2147483646 w 4116"/>
                <a:gd name="T25" fmla="*/ 2147483646 h 5239"/>
                <a:gd name="T26" fmla="*/ 2147483646 w 4116"/>
                <a:gd name="T27" fmla="*/ 2147483646 h 5239"/>
                <a:gd name="T28" fmla="*/ 2147483646 w 4116"/>
                <a:gd name="T29" fmla="*/ 2147483646 h 5239"/>
                <a:gd name="T30" fmla="*/ 2147483646 w 4116"/>
                <a:gd name="T31" fmla="*/ 2147483646 h 5239"/>
                <a:gd name="T32" fmla="*/ 2147483646 w 4116"/>
                <a:gd name="T33" fmla="*/ 2147483646 h 5239"/>
                <a:gd name="T34" fmla="*/ 2147483646 w 4116"/>
                <a:gd name="T35" fmla="*/ 2147483646 h 5239"/>
                <a:gd name="T36" fmla="*/ 2147483646 w 4116"/>
                <a:gd name="T37" fmla="*/ 2147483646 h 5239"/>
                <a:gd name="T38" fmla="*/ 2147483646 w 4116"/>
                <a:gd name="T39" fmla="*/ 2147483646 h 5239"/>
                <a:gd name="T40" fmla="*/ 2147483646 w 4116"/>
                <a:gd name="T41" fmla="*/ 2147483646 h 5239"/>
                <a:gd name="T42" fmla="*/ 2147483646 w 4116"/>
                <a:gd name="T43" fmla="*/ 2147483646 h 5239"/>
                <a:gd name="T44" fmla="*/ 2147483646 w 4116"/>
                <a:gd name="T45" fmla="*/ 2147483646 h 5239"/>
                <a:gd name="T46" fmla="*/ 2147483646 w 4116"/>
                <a:gd name="T47" fmla="*/ 2147483646 h 5239"/>
                <a:gd name="T48" fmla="*/ 2147483646 w 4116"/>
                <a:gd name="T49" fmla="*/ 2147483646 h 5239"/>
                <a:gd name="T50" fmla="*/ 2147483646 w 4116"/>
                <a:gd name="T51" fmla="*/ 2147483646 h 5239"/>
                <a:gd name="T52" fmla="*/ 2147483646 w 4116"/>
                <a:gd name="T53" fmla="*/ 2147483646 h 5239"/>
                <a:gd name="T54" fmla="*/ 2147483646 w 4116"/>
                <a:gd name="T55" fmla="*/ 2147483646 h 5239"/>
                <a:gd name="T56" fmla="*/ 2147483646 w 4116"/>
                <a:gd name="T57" fmla="*/ 2147483646 h 5239"/>
                <a:gd name="T58" fmla="*/ 2147483646 w 4116"/>
                <a:gd name="T59" fmla="*/ 2147483646 h 5239"/>
                <a:gd name="T60" fmla="*/ 2147483646 w 4116"/>
                <a:gd name="T61" fmla="*/ 2147483646 h 5239"/>
                <a:gd name="T62" fmla="*/ 2147483646 w 4116"/>
                <a:gd name="T63" fmla="*/ 2147483646 h 5239"/>
                <a:gd name="T64" fmla="*/ 2147483646 w 4116"/>
                <a:gd name="T65" fmla="*/ 2147483646 h 5239"/>
                <a:gd name="T66" fmla="*/ 2147483646 w 4116"/>
                <a:gd name="T67" fmla="*/ 2147483646 h 5239"/>
                <a:gd name="T68" fmla="*/ 2147483646 w 4116"/>
                <a:gd name="T69" fmla="*/ 2147483646 h 5239"/>
                <a:gd name="T70" fmla="*/ 2147483646 w 4116"/>
                <a:gd name="T71" fmla="*/ 2147483646 h 5239"/>
                <a:gd name="T72" fmla="*/ 2147483646 w 4116"/>
                <a:gd name="T73" fmla="*/ 2147483646 h 5239"/>
                <a:gd name="T74" fmla="*/ 2147483646 w 4116"/>
                <a:gd name="T75" fmla="*/ 2147483646 h 5239"/>
                <a:gd name="T76" fmla="*/ 2147483646 w 4116"/>
                <a:gd name="T77" fmla="*/ 2147483646 h 5239"/>
                <a:gd name="T78" fmla="*/ 2147483646 w 4116"/>
                <a:gd name="T79" fmla="*/ 2147483646 h 5239"/>
                <a:gd name="T80" fmla="*/ 2147483646 w 4116"/>
                <a:gd name="T81" fmla="*/ 2147483646 h 5239"/>
                <a:gd name="T82" fmla="*/ 2147483646 w 4116"/>
                <a:gd name="T83" fmla="*/ 2147483646 h 5239"/>
                <a:gd name="T84" fmla="*/ 2147483646 w 4116"/>
                <a:gd name="T85" fmla="*/ 2147483646 h 5239"/>
                <a:gd name="T86" fmla="*/ 2147483646 w 4116"/>
                <a:gd name="T87" fmla="*/ 2147483646 h 5239"/>
                <a:gd name="T88" fmla="*/ 2147483646 w 4116"/>
                <a:gd name="T89" fmla="*/ 2147483646 h 5239"/>
                <a:gd name="T90" fmla="*/ 2147483646 w 4116"/>
                <a:gd name="T91" fmla="*/ 2147483646 h 5239"/>
                <a:gd name="T92" fmla="*/ 0 w 4116"/>
                <a:gd name="T93" fmla="*/ 2147483646 h 5239"/>
                <a:gd name="T94" fmla="*/ 2147483646 w 4116"/>
                <a:gd name="T95" fmla="*/ 2147483646 h 5239"/>
                <a:gd name="T96" fmla="*/ 2147483646 w 4116"/>
                <a:gd name="T97" fmla="*/ 2147483646 h 5239"/>
                <a:gd name="T98" fmla="*/ 2147483646 w 4116"/>
                <a:gd name="T99" fmla="*/ 2147483646 h 5239"/>
                <a:gd name="T100" fmla="*/ 2147483646 w 4116"/>
                <a:gd name="T101" fmla="*/ 2147483646 h 5239"/>
                <a:gd name="T102" fmla="*/ 2147483646 w 4116"/>
                <a:gd name="T103" fmla="*/ 2147483646 h 5239"/>
                <a:gd name="T104" fmla="*/ 2147483646 w 4116"/>
                <a:gd name="T105" fmla="*/ 2147483646 h 5239"/>
                <a:gd name="T106" fmla="*/ 2147483646 w 4116"/>
                <a:gd name="T107" fmla="*/ 2147483646 h 5239"/>
                <a:gd name="T108" fmla="*/ 2147483646 w 4116"/>
                <a:gd name="T109" fmla="*/ 2147483646 h 5239"/>
                <a:gd name="T110" fmla="*/ 2147483646 w 4116"/>
                <a:gd name="T111" fmla="*/ 2147483646 h 5239"/>
                <a:gd name="T112" fmla="*/ 2147483646 w 4116"/>
                <a:gd name="T113" fmla="*/ 2147483646 h 5239"/>
                <a:gd name="T114" fmla="*/ 2147483646 w 4116"/>
                <a:gd name="T115" fmla="*/ 2147483646 h 52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16" h="5239">
                  <a:moveTo>
                    <a:pt x="2496" y="2121"/>
                  </a:moveTo>
                  <a:lnTo>
                    <a:pt x="2496" y="2121"/>
                  </a:lnTo>
                  <a:lnTo>
                    <a:pt x="2443" y="2107"/>
                  </a:lnTo>
                  <a:lnTo>
                    <a:pt x="2390" y="2095"/>
                  </a:lnTo>
                  <a:lnTo>
                    <a:pt x="2336" y="2084"/>
                  </a:lnTo>
                  <a:lnTo>
                    <a:pt x="2282" y="2075"/>
                  </a:lnTo>
                  <a:lnTo>
                    <a:pt x="2227" y="2068"/>
                  </a:lnTo>
                  <a:lnTo>
                    <a:pt x="2171" y="2063"/>
                  </a:lnTo>
                  <a:lnTo>
                    <a:pt x="2115" y="2060"/>
                  </a:lnTo>
                  <a:lnTo>
                    <a:pt x="2058" y="2059"/>
                  </a:lnTo>
                  <a:lnTo>
                    <a:pt x="2002" y="2060"/>
                  </a:lnTo>
                  <a:lnTo>
                    <a:pt x="1945" y="2063"/>
                  </a:lnTo>
                  <a:lnTo>
                    <a:pt x="1890" y="2068"/>
                  </a:lnTo>
                  <a:lnTo>
                    <a:pt x="1835" y="2075"/>
                  </a:lnTo>
                  <a:lnTo>
                    <a:pt x="1780" y="2084"/>
                  </a:lnTo>
                  <a:lnTo>
                    <a:pt x="1726" y="2095"/>
                  </a:lnTo>
                  <a:lnTo>
                    <a:pt x="1673" y="2107"/>
                  </a:lnTo>
                  <a:lnTo>
                    <a:pt x="1621" y="2121"/>
                  </a:lnTo>
                  <a:lnTo>
                    <a:pt x="1621" y="761"/>
                  </a:lnTo>
                  <a:lnTo>
                    <a:pt x="452" y="761"/>
                  </a:lnTo>
                  <a:lnTo>
                    <a:pt x="452" y="1438"/>
                  </a:lnTo>
                  <a:lnTo>
                    <a:pt x="1020" y="2446"/>
                  </a:lnTo>
                  <a:lnTo>
                    <a:pt x="989" y="2473"/>
                  </a:lnTo>
                  <a:lnTo>
                    <a:pt x="958" y="2502"/>
                  </a:lnTo>
                  <a:lnTo>
                    <a:pt x="928" y="2532"/>
                  </a:lnTo>
                  <a:lnTo>
                    <a:pt x="900" y="2561"/>
                  </a:lnTo>
                  <a:lnTo>
                    <a:pt x="871" y="2593"/>
                  </a:lnTo>
                  <a:lnTo>
                    <a:pt x="844" y="2624"/>
                  </a:lnTo>
                  <a:lnTo>
                    <a:pt x="817" y="2656"/>
                  </a:lnTo>
                  <a:lnTo>
                    <a:pt x="792" y="2689"/>
                  </a:lnTo>
                  <a:lnTo>
                    <a:pt x="767" y="2723"/>
                  </a:lnTo>
                  <a:lnTo>
                    <a:pt x="743" y="2758"/>
                  </a:lnTo>
                  <a:lnTo>
                    <a:pt x="720" y="2792"/>
                  </a:lnTo>
                  <a:lnTo>
                    <a:pt x="697" y="2828"/>
                  </a:lnTo>
                  <a:lnTo>
                    <a:pt x="676" y="2864"/>
                  </a:lnTo>
                  <a:lnTo>
                    <a:pt x="655" y="2901"/>
                  </a:lnTo>
                  <a:lnTo>
                    <a:pt x="636" y="2938"/>
                  </a:lnTo>
                  <a:lnTo>
                    <a:pt x="618" y="2977"/>
                  </a:lnTo>
                  <a:lnTo>
                    <a:pt x="600" y="3015"/>
                  </a:lnTo>
                  <a:lnTo>
                    <a:pt x="584" y="3054"/>
                  </a:lnTo>
                  <a:lnTo>
                    <a:pt x="569" y="3094"/>
                  </a:lnTo>
                  <a:lnTo>
                    <a:pt x="554" y="3134"/>
                  </a:lnTo>
                  <a:lnTo>
                    <a:pt x="540" y="3174"/>
                  </a:lnTo>
                  <a:lnTo>
                    <a:pt x="528" y="3216"/>
                  </a:lnTo>
                  <a:lnTo>
                    <a:pt x="517" y="3257"/>
                  </a:lnTo>
                  <a:lnTo>
                    <a:pt x="507" y="3300"/>
                  </a:lnTo>
                  <a:lnTo>
                    <a:pt x="499" y="3341"/>
                  </a:lnTo>
                  <a:lnTo>
                    <a:pt x="490" y="3384"/>
                  </a:lnTo>
                  <a:lnTo>
                    <a:pt x="483" y="3428"/>
                  </a:lnTo>
                  <a:lnTo>
                    <a:pt x="478" y="3472"/>
                  </a:lnTo>
                  <a:lnTo>
                    <a:pt x="474" y="3515"/>
                  </a:lnTo>
                  <a:lnTo>
                    <a:pt x="471" y="3559"/>
                  </a:lnTo>
                  <a:lnTo>
                    <a:pt x="469" y="3604"/>
                  </a:lnTo>
                  <a:lnTo>
                    <a:pt x="468" y="3649"/>
                  </a:lnTo>
                  <a:lnTo>
                    <a:pt x="469" y="3691"/>
                  </a:lnTo>
                  <a:lnTo>
                    <a:pt x="470" y="3731"/>
                  </a:lnTo>
                  <a:lnTo>
                    <a:pt x="473" y="3771"/>
                  </a:lnTo>
                  <a:lnTo>
                    <a:pt x="476" y="3812"/>
                  </a:lnTo>
                  <a:lnTo>
                    <a:pt x="481" y="3852"/>
                  </a:lnTo>
                  <a:lnTo>
                    <a:pt x="486" y="3891"/>
                  </a:lnTo>
                  <a:lnTo>
                    <a:pt x="493" y="3931"/>
                  </a:lnTo>
                  <a:lnTo>
                    <a:pt x="501" y="3970"/>
                  </a:lnTo>
                  <a:lnTo>
                    <a:pt x="509" y="4008"/>
                  </a:lnTo>
                  <a:lnTo>
                    <a:pt x="519" y="4046"/>
                  </a:lnTo>
                  <a:lnTo>
                    <a:pt x="529" y="4085"/>
                  </a:lnTo>
                  <a:lnTo>
                    <a:pt x="540" y="4122"/>
                  </a:lnTo>
                  <a:lnTo>
                    <a:pt x="552" y="4159"/>
                  </a:lnTo>
                  <a:lnTo>
                    <a:pt x="565" y="4196"/>
                  </a:lnTo>
                  <a:lnTo>
                    <a:pt x="579" y="4233"/>
                  </a:lnTo>
                  <a:lnTo>
                    <a:pt x="593" y="4268"/>
                  </a:lnTo>
                  <a:lnTo>
                    <a:pt x="609" y="4304"/>
                  </a:lnTo>
                  <a:lnTo>
                    <a:pt x="625" y="4339"/>
                  </a:lnTo>
                  <a:lnTo>
                    <a:pt x="642" y="4373"/>
                  </a:lnTo>
                  <a:lnTo>
                    <a:pt x="661" y="4407"/>
                  </a:lnTo>
                  <a:lnTo>
                    <a:pt x="679" y="4440"/>
                  </a:lnTo>
                  <a:lnTo>
                    <a:pt x="698" y="4474"/>
                  </a:lnTo>
                  <a:lnTo>
                    <a:pt x="719" y="4507"/>
                  </a:lnTo>
                  <a:lnTo>
                    <a:pt x="740" y="4538"/>
                  </a:lnTo>
                  <a:lnTo>
                    <a:pt x="761" y="4570"/>
                  </a:lnTo>
                  <a:lnTo>
                    <a:pt x="785" y="4600"/>
                  </a:lnTo>
                  <a:lnTo>
                    <a:pt x="807" y="4631"/>
                  </a:lnTo>
                  <a:lnTo>
                    <a:pt x="832" y="4660"/>
                  </a:lnTo>
                  <a:lnTo>
                    <a:pt x="856" y="4690"/>
                  </a:lnTo>
                  <a:lnTo>
                    <a:pt x="882" y="4718"/>
                  </a:lnTo>
                  <a:lnTo>
                    <a:pt x="907" y="4746"/>
                  </a:lnTo>
                  <a:lnTo>
                    <a:pt x="935" y="4773"/>
                  </a:lnTo>
                  <a:lnTo>
                    <a:pt x="961" y="4800"/>
                  </a:lnTo>
                  <a:lnTo>
                    <a:pt x="990" y="4826"/>
                  </a:lnTo>
                  <a:lnTo>
                    <a:pt x="1018" y="4852"/>
                  </a:lnTo>
                  <a:lnTo>
                    <a:pt x="1047" y="4876"/>
                  </a:lnTo>
                  <a:lnTo>
                    <a:pt x="1077" y="4900"/>
                  </a:lnTo>
                  <a:lnTo>
                    <a:pt x="1107" y="4923"/>
                  </a:lnTo>
                  <a:lnTo>
                    <a:pt x="1138" y="4946"/>
                  </a:lnTo>
                  <a:lnTo>
                    <a:pt x="1170" y="4968"/>
                  </a:lnTo>
                  <a:lnTo>
                    <a:pt x="1201" y="4988"/>
                  </a:lnTo>
                  <a:lnTo>
                    <a:pt x="1234" y="5009"/>
                  </a:lnTo>
                  <a:lnTo>
                    <a:pt x="1267" y="5028"/>
                  </a:lnTo>
                  <a:lnTo>
                    <a:pt x="1300" y="5047"/>
                  </a:lnTo>
                  <a:lnTo>
                    <a:pt x="1335" y="5065"/>
                  </a:lnTo>
                  <a:lnTo>
                    <a:pt x="1370" y="5082"/>
                  </a:lnTo>
                  <a:lnTo>
                    <a:pt x="1404" y="5098"/>
                  </a:lnTo>
                  <a:lnTo>
                    <a:pt x="1440" y="5114"/>
                  </a:lnTo>
                  <a:lnTo>
                    <a:pt x="1476" y="5129"/>
                  </a:lnTo>
                  <a:lnTo>
                    <a:pt x="1512" y="5142"/>
                  </a:lnTo>
                  <a:lnTo>
                    <a:pt x="1549" y="5155"/>
                  </a:lnTo>
                  <a:lnTo>
                    <a:pt x="1586" y="5168"/>
                  </a:lnTo>
                  <a:lnTo>
                    <a:pt x="1623" y="5179"/>
                  </a:lnTo>
                  <a:lnTo>
                    <a:pt x="1661" y="5189"/>
                  </a:lnTo>
                  <a:lnTo>
                    <a:pt x="1700" y="5198"/>
                  </a:lnTo>
                  <a:lnTo>
                    <a:pt x="1738" y="5206"/>
                  </a:lnTo>
                  <a:lnTo>
                    <a:pt x="1777" y="5214"/>
                  </a:lnTo>
                  <a:lnTo>
                    <a:pt x="1817" y="5221"/>
                  </a:lnTo>
                  <a:lnTo>
                    <a:pt x="1855" y="5227"/>
                  </a:lnTo>
                  <a:lnTo>
                    <a:pt x="1896" y="5231"/>
                  </a:lnTo>
                  <a:lnTo>
                    <a:pt x="1936" y="5235"/>
                  </a:lnTo>
                  <a:lnTo>
                    <a:pt x="1977" y="5237"/>
                  </a:lnTo>
                  <a:lnTo>
                    <a:pt x="2017" y="5239"/>
                  </a:lnTo>
                  <a:lnTo>
                    <a:pt x="2058" y="5239"/>
                  </a:lnTo>
                  <a:lnTo>
                    <a:pt x="2099" y="5239"/>
                  </a:lnTo>
                  <a:lnTo>
                    <a:pt x="2141" y="5237"/>
                  </a:lnTo>
                  <a:lnTo>
                    <a:pt x="2180" y="5235"/>
                  </a:lnTo>
                  <a:lnTo>
                    <a:pt x="2221" y="5231"/>
                  </a:lnTo>
                  <a:lnTo>
                    <a:pt x="2261" y="5227"/>
                  </a:lnTo>
                  <a:lnTo>
                    <a:pt x="2301" y="5221"/>
                  </a:lnTo>
                  <a:lnTo>
                    <a:pt x="2339" y="5214"/>
                  </a:lnTo>
                  <a:lnTo>
                    <a:pt x="2379" y="5206"/>
                  </a:lnTo>
                  <a:lnTo>
                    <a:pt x="2418" y="5198"/>
                  </a:lnTo>
                  <a:lnTo>
                    <a:pt x="2456" y="5189"/>
                  </a:lnTo>
                  <a:lnTo>
                    <a:pt x="2494" y="5179"/>
                  </a:lnTo>
                  <a:lnTo>
                    <a:pt x="2531" y="5168"/>
                  </a:lnTo>
                  <a:lnTo>
                    <a:pt x="2569" y="5155"/>
                  </a:lnTo>
                  <a:lnTo>
                    <a:pt x="2605" y="5142"/>
                  </a:lnTo>
                  <a:lnTo>
                    <a:pt x="2642" y="5129"/>
                  </a:lnTo>
                  <a:lnTo>
                    <a:pt x="2678" y="5114"/>
                  </a:lnTo>
                  <a:lnTo>
                    <a:pt x="2713" y="5098"/>
                  </a:lnTo>
                  <a:lnTo>
                    <a:pt x="2748" y="5082"/>
                  </a:lnTo>
                  <a:lnTo>
                    <a:pt x="2783" y="5065"/>
                  </a:lnTo>
                  <a:lnTo>
                    <a:pt x="2816" y="5047"/>
                  </a:lnTo>
                  <a:lnTo>
                    <a:pt x="2850" y="5028"/>
                  </a:lnTo>
                  <a:lnTo>
                    <a:pt x="2883" y="5009"/>
                  </a:lnTo>
                  <a:lnTo>
                    <a:pt x="2915" y="4988"/>
                  </a:lnTo>
                  <a:lnTo>
                    <a:pt x="2948" y="4968"/>
                  </a:lnTo>
                  <a:lnTo>
                    <a:pt x="2979" y="4946"/>
                  </a:lnTo>
                  <a:lnTo>
                    <a:pt x="3010" y="4923"/>
                  </a:lnTo>
                  <a:lnTo>
                    <a:pt x="3040" y="4900"/>
                  </a:lnTo>
                  <a:lnTo>
                    <a:pt x="3070" y="4876"/>
                  </a:lnTo>
                  <a:lnTo>
                    <a:pt x="3099" y="4852"/>
                  </a:lnTo>
                  <a:lnTo>
                    <a:pt x="3128" y="4826"/>
                  </a:lnTo>
                  <a:lnTo>
                    <a:pt x="3155" y="4800"/>
                  </a:lnTo>
                  <a:lnTo>
                    <a:pt x="3183" y="4773"/>
                  </a:lnTo>
                  <a:lnTo>
                    <a:pt x="3209" y="4746"/>
                  </a:lnTo>
                  <a:lnTo>
                    <a:pt x="3236" y="4718"/>
                  </a:lnTo>
                  <a:lnTo>
                    <a:pt x="3260" y="4690"/>
                  </a:lnTo>
                  <a:lnTo>
                    <a:pt x="3286" y="4660"/>
                  </a:lnTo>
                  <a:lnTo>
                    <a:pt x="3309" y="4631"/>
                  </a:lnTo>
                  <a:lnTo>
                    <a:pt x="3333" y="4600"/>
                  </a:lnTo>
                  <a:lnTo>
                    <a:pt x="3355" y="4570"/>
                  </a:lnTo>
                  <a:lnTo>
                    <a:pt x="3376" y="4538"/>
                  </a:lnTo>
                  <a:lnTo>
                    <a:pt x="3398" y="4507"/>
                  </a:lnTo>
                  <a:lnTo>
                    <a:pt x="3418" y="4474"/>
                  </a:lnTo>
                  <a:lnTo>
                    <a:pt x="3438" y="4440"/>
                  </a:lnTo>
                  <a:lnTo>
                    <a:pt x="3457" y="4407"/>
                  </a:lnTo>
                  <a:lnTo>
                    <a:pt x="3474" y="4373"/>
                  </a:lnTo>
                  <a:lnTo>
                    <a:pt x="3492" y="4339"/>
                  </a:lnTo>
                  <a:lnTo>
                    <a:pt x="3508" y="4304"/>
                  </a:lnTo>
                  <a:lnTo>
                    <a:pt x="3523" y="4268"/>
                  </a:lnTo>
                  <a:lnTo>
                    <a:pt x="3538" y="4233"/>
                  </a:lnTo>
                  <a:lnTo>
                    <a:pt x="3552" y="4196"/>
                  </a:lnTo>
                  <a:lnTo>
                    <a:pt x="3565" y="4159"/>
                  </a:lnTo>
                  <a:lnTo>
                    <a:pt x="3577" y="4122"/>
                  </a:lnTo>
                  <a:lnTo>
                    <a:pt x="3588" y="4085"/>
                  </a:lnTo>
                  <a:lnTo>
                    <a:pt x="3599" y="4046"/>
                  </a:lnTo>
                  <a:lnTo>
                    <a:pt x="3608" y="4008"/>
                  </a:lnTo>
                  <a:lnTo>
                    <a:pt x="3616" y="3970"/>
                  </a:lnTo>
                  <a:lnTo>
                    <a:pt x="3624" y="3931"/>
                  </a:lnTo>
                  <a:lnTo>
                    <a:pt x="3630" y="3891"/>
                  </a:lnTo>
                  <a:lnTo>
                    <a:pt x="3635" y="3852"/>
                  </a:lnTo>
                  <a:lnTo>
                    <a:pt x="3640" y="3812"/>
                  </a:lnTo>
                  <a:lnTo>
                    <a:pt x="3643" y="3771"/>
                  </a:lnTo>
                  <a:lnTo>
                    <a:pt x="3646" y="3731"/>
                  </a:lnTo>
                  <a:lnTo>
                    <a:pt x="3648" y="3691"/>
                  </a:lnTo>
                  <a:lnTo>
                    <a:pt x="3648" y="3649"/>
                  </a:lnTo>
                  <a:lnTo>
                    <a:pt x="3647" y="3601"/>
                  </a:lnTo>
                  <a:lnTo>
                    <a:pt x="3645" y="3552"/>
                  </a:lnTo>
                  <a:lnTo>
                    <a:pt x="3642" y="3504"/>
                  </a:lnTo>
                  <a:lnTo>
                    <a:pt x="3637" y="3457"/>
                  </a:lnTo>
                  <a:lnTo>
                    <a:pt x="3631" y="3411"/>
                  </a:lnTo>
                  <a:lnTo>
                    <a:pt x="3623" y="3364"/>
                  </a:lnTo>
                  <a:lnTo>
                    <a:pt x="3614" y="3318"/>
                  </a:lnTo>
                  <a:lnTo>
                    <a:pt x="3604" y="3272"/>
                  </a:lnTo>
                  <a:lnTo>
                    <a:pt x="3591" y="3227"/>
                  </a:lnTo>
                  <a:lnTo>
                    <a:pt x="3579" y="3182"/>
                  </a:lnTo>
                  <a:lnTo>
                    <a:pt x="3565" y="3139"/>
                  </a:lnTo>
                  <a:lnTo>
                    <a:pt x="3550" y="3095"/>
                  </a:lnTo>
                  <a:lnTo>
                    <a:pt x="3532" y="3052"/>
                  </a:lnTo>
                  <a:lnTo>
                    <a:pt x="3515" y="3010"/>
                  </a:lnTo>
                  <a:lnTo>
                    <a:pt x="3496" y="2969"/>
                  </a:lnTo>
                  <a:lnTo>
                    <a:pt x="3475" y="2928"/>
                  </a:lnTo>
                  <a:lnTo>
                    <a:pt x="3454" y="2887"/>
                  </a:lnTo>
                  <a:lnTo>
                    <a:pt x="3431" y="2847"/>
                  </a:lnTo>
                  <a:lnTo>
                    <a:pt x="3408" y="2809"/>
                  </a:lnTo>
                  <a:lnTo>
                    <a:pt x="3384" y="2771"/>
                  </a:lnTo>
                  <a:lnTo>
                    <a:pt x="3358" y="2733"/>
                  </a:lnTo>
                  <a:lnTo>
                    <a:pt x="3332" y="2697"/>
                  </a:lnTo>
                  <a:lnTo>
                    <a:pt x="3304" y="2661"/>
                  </a:lnTo>
                  <a:lnTo>
                    <a:pt x="3276" y="2626"/>
                  </a:lnTo>
                  <a:lnTo>
                    <a:pt x="3246" y="2592"/>
                  </a:lnTo>
                  <a:lnTo>
                    <a:pt x="3215" y="2559"/>
                  </a:lnTo>
                  <a:lnTo>
                    <a:pt x="3184" y="2526"/>
                  </a:lnTo>
                  <a:lnTo>
                    <a:pt x="3151" y="2495"/>
                  </a:lnTo>
                  <a:lnTo>
                    <a:pt x="3118" y="2464"/>
                  </a:lnTo>
                  <a:lnTo>
                    <a:pt x="3084" y="2435"/>
                  </a:lnTo>
                  <a:lnTo>
                    <a:pt x="3049" y="2406"/>
                  </a:lnTo>
                  <a:lnTo>
                    <a:pt x="3014" y="2378"/>
                  </a:lnTo>
                  <a:lnTo>
                    <a:pt x="3666" y="1453"/>
                  </a:lnTo>
                  <a:lnTo>
                    <a:pt x="3666" y="761"/>
                  </a:lnTo>
                  <a:lnTo>
                    <a:pt x="2496" y="761"/>
                  </a:lnTo>
                  <a:lnTo>
                    <a:pt x="2496" y="2121"/>
                  </a:lnTo>
                  <a:close/>
                  <a:moveTo>
                    <a:pt x="3080" y="3649"/>
                  </a:moveTo>
                  <a:lnTo>
                    <a:pt x="3080" y="3649"/>
                  </a:lnTo>
                  <a:lnTo>
                    <a:pt x="3079" y="3675"/>
                  </a:lnTo>
                  <a:lnTo>
                    <a:pt x="3078" y="3702"/>
                  </a:lnTo>
                  <a:lnTo>
                    <a:pt x="3077" y="3727"/>
                  </a:lnTo>
                  <a:lnTo>
                    <a:pt x="3074" y="3754"/>
                  </a:lnTo>
                  <a:lnTo>
                    <a:pt x="3072" y="3779"/>
                  </a:lnTo>
                  <a:lnTo>
                    <a:pt x="3068" y="3805"/>
                  </a:lnTo>
                  <a:lnTo>
                    <a:pt x="3064" y="3829"/>
                  </a:lnTo>
                  <a:lnTo>
                    <a:pt x="3059" y="3855"/>
                  </a:lnTo>
                  <a:lnTo>
                    <a:pt x="3053" y="3879"/>
                  </a:lnTo>
                  <a:lnTo>
                    <a:pt x="3047" y="3905"/>
                  </a:lnTo>
                  <a:lnTo>
                    <a:pt x="3041" y="3928"/>
                  </a:lnTo>
                  <a:lnTo>
                    <a:pt x="3033" y="3952"/>
                  </a:lnTo>
                  <a:lnTo>
                    <a:pt x="3026" y="3976"/>
                  </a:lnTo>
                  <a:lnTo>
                    <a:pt x="3018" y="4000"/>
                  </a:lnTo>
                  <a:lnTo>
                    <a:pt x="3009" y="4023"/>
                  </a:lnTo>
                  <a:lnTo>
                    <a:pt x="3000" y="4046"/>
                  </a:lnTo>
                  <a:lnTo>
                    <a:pt x="2979" y="4091"/>
                  </a:lnTo>
                  <a:lnTo>
                    <a:pt x="2956" y="4136"/>
                  </a:lnTo>
                  <a:lnTo>
                    <a:pt x="2931" y="4179"/>
                  </a:lnTo>
                  <a:lnTo>
                    <a:pt x="2905" y="4219"/>
                  </a:lnTo>
                  <a:lnTo>
                    <a:pt x="2876" y="4260"/>
                  </a:lnTo>
                  <a:lnTo>
                    <a:pt x="2846" y="4299"/>
                  </a:lnTo>
                  <a:lnTo>
                    <a:pt x="2814" y="4335"/>
                  </a:lnTo>
                  <a:lnTo>
                    <a:pt x="2780" y="4371"/>
                  </a:lnTo>
                  <a:lnTo>
                    <a:pt x="2745" y="4405"/>
                  </a:lnTo>
                  <a:lnTo>
                    <a:pt x="2707" y="4437"/>
                  </a:lnTo>
                  <a:lnTo>
                    <a:pt x="2669" y="4467"/>
                  </a:lnTo>
                  <a:lnTo>
                    <a:pt x="2629" y="4495"/>
                  </a:lnTo>
                  <a:lnTo>
                    <a:pt x="2588" y="4522"/>
                  </a:lnTo>
                  <a:lnTo>
                    <a:pt x="2545" y="4547"/>
                  </a:lnTo>
                  <a:lnTo>
                    <a:pt x="2500" y="4570"/>
                  </a:lnTo>
                  <a:lnTo>
                    <a:pt x="2456" y="4590"/>
                  </a:lnTo>
                  <a:lnTo>
                    <a:pt x="2432" y="4599"/>
                  </a:lnTo>
                  <a:lnTo>
                    <a:pt x="2410" y="4608"/>
                  </a:lnTo>
                  <a:lnTo>
                    <a:pt x="2385" y="4617"/>
                  </a:lnTo>
                  <a:lnTo>
                    <a:pt x="2362" y="4625"/>
                  </a:lnTo>
                  <a:lnTo>
                    <a:pt x="2337" y="4632"/>
                  </a:lnTo>
                  <a:lnTo>
                    <a:pt x="2313" y="4638"/>
                  </a:lnTo>
                  <a:lnTo>
                    <a:pt x="2288" y="4644"/>
                  </a:lnTo>
                  <a:lnTo>
                    <a:pt x="2264" y="4649"/>
                  </a:lnTo>
                  <a:lnTo>
                    <a:pt x="2239" y="4654"/>
                  </a:lnTo>
                  <a:lnTo>
                    <a:pt x="2214" y="4658"/>
                  </a:lnTo>
                  <a:lnTo>
                    <a:pt x="2189" y="4662"/>
                  </a:lnTo>
                  <a:lnTo>
                    <a:pt x="2163" y="4665"/>
                  </a:lnTo>
                  <a:lnTo>
                    <a:pt x="2137" y="4668"/>
                  </a:lnTo>
                  <a:lnTo>
                    <a:pt x="2111" y="4669"/>
                  </a:lnTo>
                  <a:lnTo>
                    <a:pt x="2085" y="4670"/>
                  </a:lnTo>
                  <a:lnTo>
                    <a:pt x="2058" y="4671"/>
                  </a:lnTo>
                  <a:lnTo>
                    <a:pt x="2032" y="4670"/>
                  </a:lnTo>
                  <a:lnTo>
                    <a:pt x="2006" y="4669"/>
                  </a:lnTo>
                  <a:lnTo>
                    <a:pt x="1980" y="4668"/>
                  </a:lnTo>
                  <a:lnTo>
                    <a:pt x="1954" y="4665"/>
                  </a:lnTo>
                  <a:lnTo>
                    <a:pt x="1929" y="4662"/>
                  </a:lnTo>
                  <a:lnTo>
                    <a:pt x="1903" y="4658"/>
                  </a:lnTo>
                  <a:lnTo>
                    <a:pt x="1878" y="4654"/>
                  </a:lnTo>
                  <a:lnTo>
                    <a:pt x="1852" y="4649"/>
                  </a:lnTo>
                  <a:lnTo>
                    <a:pt x="1828" y="4644"/>
                  </a:lnTo>
                  <a:lnTo>
                    <a:pt x="1804" y="4638"/>
                  </a:lnTo>
                  <a:lnTo>
                    <a:pt x="1779" y="4632"/>
                  </a:lnTo>
                  <a:lnTo>
                    <a:pt x="1755" y="4625"/>
                  </a:lnTo>
                  <a:lnTo>
                    <a:pt x="1731" y="4617"/>
                  </a:lnTo>
                  <a:lnTo>
                    <a:pt x="1708" y="4608"/>
                  </a:lnTo>
                  <a:lnTo>
                    <a:pt x="1684" y="4599"/>
                  </a:lnTo>
                  <a:lnTo>
                    <a:pt x="1661" y="4590"/>
                  </a:lnTo>
                  <a:lnTo>
                    <a:pt x="1616" y="4570"/>
                  </a:lnTo>
                  <a:lnTo>
                    <a:pt x="1572" y="4547"/>
                  </a:lnTo>
                  <a:lnTo>
                    <a:pt x="1530" y="4522"/>
                  </a:lnTo>
                  <a:lnTo>
                    <a:pt x="1488" y="4495"/>
                  </a:lnTo>
                  <a:lnTo>
                    <a:pt x="1448" y="4467"/>
                  </a:lnTo>
                  <a:lnTo>
                    <a:pt x="1409" y="4437"/>
                  </a:lnTo>
                  <a:lnTo>
                    <a:pt x="1373" y="4405"/>
                  </a:lnTo>
                  <a:lnTo>
                    <a:pt x="1337" y="4371"/>
                  </a:lnTo>
                  <a:lnTo>
                    <a:pt x="1303" y="4335"/>
                  </a:lnTo>
                  <a:lnTo>
                    <a:pt x="1271" y="4299"/>
                  </a:lnTo>
                  <a:lnTo>
                    <a:pt x="1240" y="4260"/>
                  </a:lnTo>
                  <a:lnTo>
                    <a:pt x="1212" y="4219"/>
                  </a:lnTo>
                  <a:lnTo>
                    <a:pt x="1185" y="4179"/>
                  </a:lnTo>
                  <a:lnTo>
                    <a:pt x="1161" y="4136"/>
                  </a:lnTo>
                  <a:lnTo>
                    <a:pt x="1138" y="4091"/>
                  </a:lnTo>
                  <a:lnTo>
                    <a:pt x="1118" y="4046"/>
                  </a:lnTo>
                  <a:lnTo>
                    <a:pt x="1108" y="4023"/>
                  </a:lnTo>
                  <a:lnTo>
                    <a:pt x="1100" y="4000"/>
                  </a:lnTo>
                  <a:lnTo>
                    <a:pt x="1091" y="3976"/>
                  </a:lnTo>
                  <a:lnTo>
                    <a:pt x="1083" y="3952"/>
                  </a:lnTo>
                  <a:lnTo>
                    <a:pt x="1076" y="3928"/>
                  </a:lnTo>
                  <a:lnTo>
                    <a:pt x="1069" y="3905"/>
                  </a:lnTo>
                  <a:lnTo>
                    <a:pt x="1064" y="3879"/>
                  </a:lnTo>
                  <a:lnTo>
                    <a:pt x="1058" y="3855"/>
                  </a:lnTo>
                  <a:lnTo>
                    <a:pt x="1053" y="3829"/>
                  </a:lnTo>
                  <a:lnTo>
                    <a:pt x="1049" y="3805"/>
                  </a:lnTo>
                  <a:lnTo>
                    <a:pt x="1046" y="3779"/>
                  </a:lnTo>
                  <a:lnTo>
                    <a:pt x="1043" y="3754"/>
                  </a:lnTo>
                  <a:lnTo>
                    <a:pt x="1041" y="3727"/>
                  </a:lnTo>
                  <a:lnTo>
                    <a:pt x="1038" y="3702"/>
                  </a:lnTo>
                  <a:lnTo>
                    <a:pt x="1037" y="3675"/>
                  </a:lnTo>
                  <a:lnTo>
                    <a:pt x="1037" y="3649"/>
                  </a:lnTo>
                  <a:lnTo>
                    <a:pt x="1037" y="3622"/>
                  </a:lnTo>
                  <a:lnTo>
                    <a:pt x="1038" y="3597"/>
                  </a:lnTo>
                  <a:lnTo>
                    <a:pt x="1041" y="3571"/>
                  </a:lnTo>
                  <a:lnTo>
                    <a:pt x="1043" y="3545"/>
                  </a:lnTo>
                  <a:lnTo>
                    <a:pt x="1046" y="3520"/>
                  </a:lnTo>
                  <a:lnTo>
                    <a:pt x="1049" y="3494"/>
                  </a:lnTo>
                  <a:lnTo>
                    <a:pt x="1053" y="3469"/>
                  </a:lnTo>
                  <a:lnTo>
                    <a:pt x="1058" y="3444"/>
                  </a:lnTo>
                  <a:lnTo>
                    <a:pt x="1064" y="3419"/>
                  </a:lnTo>
                  <a:lnTo>
                    <a:pt x="1069" y="3394"/>
                  </a:lnTo>
                  <a:lnTo>
                    <a:pt x="1076" y="3370"/>
                  </a:lnTo>
                  <a:lnTo>
                    <a:pt x="1083" y="3346"/>
                  </a:lnTo>
                  <a:lnTo>
                    <a:pt x="1091" y="3322"/>
                  </a:lnTo>
                  <a:lnTo>
                    <a:pt x="1100" y="3299"/>
                  </a:lnTo>
                  <a:lnTo>
                    <a:pt x="1108" y="3275"/>
                  </a:lnTo>
                  <a:lnTo>
                    <a:pt x="1118" y="3252"/>
                  </a:lnTo>
                  <a:lnTo>
                    <a:pt x="1138" y="3207"/>
                  </a:lnTo>
                  <a:lnTo>
                    <a:pt x="1161" y="3163"/>
                  </a:lnTo>
                  <a:lnTo>
                    <a:pt x="1185" y="3120"/>
                  </a:lnTo>
                  <a:lnTo>
                    <a:pt x="1212" y="3079"/>
                  </a:lnTo>
                  <a:lnTo>
                    <a:pt x="1240" y="3039"/>
                  </a:lnTo>
                  <a:lnTo>
                    <a:pt x="1271" y="3000"/>
                  </a:lnTo>
                  <a:lnTo>
                    <a:pt x="1303" y="2963"/>
                  </a:lnTo>
                  <a:lnTo>
                    <a:pt x="1337" y="2928"/>
                  </a:lnTo>
                  <a:lnTo>
                    <a:pt x="1373" y="2894"/>
                  </a:lnTo>
                  <a:lnTo>
                    <a:pt x="1409" y="2862"/>
                  </a:lnTo>
                  <a:lnTo>
                    <a:pt x="1448" y="2831"/>
                  </a:lnTo>
                  <a:lnTo>
                    <a:pt x="1488" y="2802"/>
                  </a:lnTo>
                  <a:lnTo>
                    <a:pt x="1530" y="2776"/>
                  </a:lnTo>
                  <a:lnTo>
                    <a:pt x="1572" y="2752"/>
                  </a:lnTo>
                  <a:lnTo>
                    <a:pt x="1616" y="2729"/>
                  </a:lnTo>
                  <a:lnTo>
                    <a:pt x="1661" y="2709"/>
                  </a:lnTo>
                  <a:lnTo>
                    <a:pt x="1684" y="2700"/>
                  </a:lnTo>
                  <a:lnTo>
                    <a:pt x="1708" y="2690"/>
                  </a:lnTo>
                  <a:lnTo>
                    <a:pt x="1731" y="2682"/>
                  </a:lnTo>
                  <a:lnTo>
                    <a:pt x="1755" y="2674"/>
                  </a:lnTo>
                  <a:lnTo>
                    <a:pt x="1779" y="2667"/>
                  </a:lnTo>
                  <a:lnTo>
                    <a:pt x="1804" y="2661"/>
                  </a:lnTo>
                  <a:lnTo>
                    <a:pt x="1828" y="2655"/>
                  </a:lnTo>
                  <a:lnTo>
                    <a:pt x="1852" y="2649"/>
                  </a:lnTo>
                  <a:lnTo>
                    <a:pt x="1878" y="2645"/>
                  </a:lnTo>
                  <a:lnTo>
                    <a:pt x="1903" y="2640"/>
                  </a:lnTo>
                  <a:lnTo>
                    <a:pt x="1929" y="2636"/>
                  </a:lnTo>
                  <a:lnTo>
                    <a:pt x="1954" y="2633"/>
                  </a:lnTo>
                  <a:lnTo>
                    <a:pt x="1980" y="2631"/>
                  </a:lnTo>
                  <a:lnTo>
                    <a:pt x="2006" y="2629"/>
                  </a:lnTo>
                  <a:lnTo>
                    <a:pt x="2032" y="2628"/>
                  </a:lnTo>
                  <a:lnTo>
                    <a:pt x="2058" y="2628"/>
                  </a:lnTo>
                  <a:lnTo>
                    <a:pt x="2085" y="2628"/>
                  </a:lnTo>
                  <a:lnTo>
                    <a:pt x="2111" y="2629"/>
                  </a:lnTo>
                  <a:lnTo>
                    <a:pt x="2137" y="2631"/>
                  </a:lnTo>
                  <a:lnTo>
                    <a:pt x="2163" y="2633"/>
                  </a:lnTo>
                  <a:lnTo>
                    <a:pt x="2189" y="2636"/>
                  </a:lnTo>
                  <a:lnTo>
                    <a:pt x="2214" y="2640"/>
                  </a:lnTo>
                  <a:lnTo>
                    <a:pt x="2239" y="2645"/>
                  </a:lnTo>
                  <a:lnTo>
                    <a:pt x="2264" y="2649"/>
                  </a:lnTo>
                  <a:lnTo>
                    <a:pt x="2288" y="2655"/>
                  </a:lnTo>
                  <a:lnTo>
                    <a:pt x="2313" y="2661"/>
                  </a:lnTo>
                  <a:lnTo>
                    <a:pt x="2337" y="2667"/>
                  </a:lnTo>
                  <a:lnTo>
                    <a:pt x="2362" y="2674"/>
                  </a:lnTo>
                  <a:lnTo>
                    <a:pt x="2385" y="2682"/>
                  </a:lnTo>
                  <a:lnTo>
                    <a:pt x="2410" y="2690"/>
                  </a:lnTo>
                  <a:lnTo>
                    <a:pt x="2432" y="2700"/>
                  </a:lnTo>
                  <a:lnTo>
                    <a:pt x="2456" y="2709"/>
                  </a:lnTo>
                  <a:lnTo>
                    <a:pt x="2500" y="2729"/>
                  </a:lnTo>
                  <a:lnTo>
                    <a:pt x="2545" y="2752"/>
                  </a:lnTo>
                  <a:lnTo>
                    <a:pt x="2588" y="2776"/>
                  </a:lnTo>
                  <a:lnTo>
                    <a:pt x="2629" y="2802"/>
                  </a:lnTo>
                  <a:lnTo>
                    <a:pt x="2669" y="2831"/>
                  </a:lnTo>
                  <a:lnTo>
                    <a:pt x="2707" y="2862"/>
                  </a:lnTo>
                  <a:lnTo>
                    <a:pt x="2745" y="2894"/>
                  </a:lnTo>
                  <a:lnTo>
                    <a:pt x="2780" y="2928"/>
                  </a:lnTo>
                  <a:lnTo>
                    <a:pt x="2814" y="2963"/>
                  </a:lnTo>
                  <a:lnTo>
                    <a:pt x="2846" y="3000"/>
                  </a:lnTo>
                  <a:lnTo>
                    <a:pt x="2876" y="3039"/>
                  </a:lnTo>
                  <a:lnTo>
                    <a:pt x="2905" y="3079"/>
                  </a:lnTo>
                  <a:lnTo>
                    <a:pt x="2931" y="3120"/>
                  </a:lnTo>
                  <a:lnTo>
                    <a:pt x="2956" y="3163"/>
                  </a:lnTo>
                  <a:lnTo>
                    <a:pt x="2979" y="3207"/>
                  </a:lnTo>
                  <a:lnTo>
                    <a:pt x="3000" y="3252"/>
                  </a:lnTo>
                  <a:lnTo>
                    <a:pt x="3009" y="3275"/>
                  </a:lnTo>
                  <a:lnTo>
                    <a:pt x="3018" y="3299"/>
                  </a:lnTo>
                  <a:lnTo>
                    <a:pt x="3026" y="3322"/>
                  </a:lnTo>
                  <a:lnTo>
                    <a:pt x="3033" y="3346"/>
                  </a:lnTo>
                  <a:lnTo>
                    <a:pt x="3041" y="3370"/>
                  </a:lnTo>
                  <a:lnTo>
                    <a:pt x="3047" y="3394"/>
                  </a:lnTo>
                  <a:lnTo>
                    <a:pt x="3053" y="3419"/>
                  </a:lnTo>
                  <a:lnTo>
                    <a:pt x="3059" y="3444"/>
                  </a:lnTo>
                  <a:lnTo>
                    <a:pt x="3064" y="3469"/>
                  </a:lnTo>
                  <a:lnTo>
                    <a:pt x="3068" y="3494"/>
                  </a:lnTo>
                  <a:lnTo>
                    <a:pt x="3072" y="3520"/>
                  </a:lnTo>
                  <a:lnTo>
                    <a:pt x="3074" y="3545"/>
                  </a:lnTo>
                  <a:lnTo>
                    <a:pt x="3077" y="3571"/>
                  </a:lnTo>
                  <a:lnTo>
                    <a:pt x="3078" y="3597"/>
                  </a:lnTo>
                  <a:lnTo>
                    <a:pt x="3079" y="3622"/>
                  </a:lnTo>
                  <a:lnTo>
                    <a:pt x="3080" y="3649"/>
                  </a:lnTo>
                  <a:close/>
                  <a:moveTo>
                    <a:pt x="0" y="0"/>
                  </a:moveTo>
                  <a:lnTo>
                    <a:pt x="0" y="462"/>
                  </a:lnTo>
                  <a:lnTo>
                    <a:pt x="4116" y="462"/>
                  </a:lnTo>
                  <a:lnTo>
                    <a:pt x="4116" y="0"/>
                  </a:lnTo>
                  <a:lnTo>
                    <a:pt x="0" y="0"/>
                  </a:lnTo>
                  <a:close/>
                  <a:moveTo>
                    <a:pt x="2024" y="2698"/>
                  </a:moveTo>
                  <a:lnTo>
                    <a:pt x="1820" y="3321"/>
                  </a:lnTo>
                  <a:lnTo>
                    <a:pt x="1165" y="3321"/>
                  </a:lnTo>
                  <a:lnTo>
                    <a:pt x="1159" y="3321"/>
                  </a:lnTo>
                  <a:lnTo>
                    <a:pt x="1154" y="3323"/>
                  </a:lnTo>
                  <a:lnTo>
                    <a:pt x="1149" y="3325"/>
                  </a:lnTo>
                  <a:lnTo>
                    <a:pt x="1143" y="3328"/>
                  </a:lnTo>
                  <a:lnTo>
                    <a:pt x="1139" y="3331"/>
                  </a:lnTo>
                  <a:lnTo>
                    <a:pt x="1135" y="3335"/>
                  </a:lnTo>
                  <a:lnTo>
                    <a:pt x="1133" y="3340"/>
                  </a:lnTo>
                  <a:lnTo>
                    <a:pt x="1130" y="3345"/>
                  </a:lnTo>
                  <a:lnTo>
                    <a:pt x="1129" y="3352"/>
                  </a:lnTo>
                  <a:lnTo>
                    <a:pt x="1129" y="3357"/>
                  </a:lnTo>
                  <a:lnTo>
                    <a:pt x="1129" y="3363"/>
                  </a:lnTo>
                  <a:lnTo>
                    <a:pt x="1130" y="3368"/>
                  </a:lnTo>
                  <a:lnTo>
                    <a:pt x="1132" y="3373"/>
                  </a:lnTo>
                  <a:lnTo>
                    <a:pt x="1135" y="3378"/>
                  </a:lnTo>
                  <a:lnTo>
                    <a:pt x="1139" y="3382"/>
                  </a:lnTo>
                  <a:lnTo>
                    <a:pt x="1143" y="3386"/>
                  </a:lnTo>
                  <a:lnTo>
                    <a:pt x="1673" y="3772"/>
                  </a:lnTo>
                  <a:lnTo>
                    <a:pt x="1469" y="4400"/>
                  </a:lnTo>
                  <a:lnTo>
                    <a:pt x="1468" y="4405"/>
                  </a:lnTo>
                  <a:lnTo>
                    <a:pt x="1467" y="4411"/>
                  </a:lnTo>
                  <a:lnTo>
                    <a:pt x="1468" y="4416"/>
                  </a:lnTo>
                  <a:lnTo>
                    <a:pt x="1469" y="4422"/>
                  </a:lnTo>
                  <a:lnTo>
                    <a:pt x="1471" y="4427"/>
                  </a:lnTo>
                  <a:lnTo>
                    <a:pt x="1475" y="4431"/>
                  </a:lnTo>
                  <a:lnTo>
                    <a:pt x="1479" y="4436"/>
                  </a:lnTo>
                  <a:lnTo>
                    <a:pt x="1483" y="4439"/>
                  </a:lnTo>
                  <a:lnTo>
                    <a:pt x="1488" y="4442"/>
                  </a:lnTo>
                  <a:lnTo>
                    <a:pt x="1493" y="4444"/>
                  </a:lnTo>
                  <a:lnTo>
                    <a:pt x="1498" y="4446"/>
                  </a:lnTo>
                  <a:lnTo>
                    <a:pt x="1504" y="4446"/>
                  </a:lnTo>
                  <a:lnTo>
                    <a:pt x="1509" y="4446"/>
                  </a:lnTo>
                  <a:lnTo>
                    <a:pt x="1515" y="4444"/>
                  </a:lnTo>
                  <a:lnTo>
                    <a:pt x="1520" y="4442"/>
                  </a:lnTo>
                  <a:lnTo>
                    <a:pt x="1525" y="4439"/>
                  </a:lnTo>
                  <a:lnTo>
                    <a:pt x="2058" y="4052"/>
                  </a:lnTo>
                  <a:lnTo>
                    <a:pt x="2591" y="4439"/>
                  </a:lnTo>
                  <a:lnTo>
                    <a:pt x="2596" y="4442"/>
                  </a:lnTo>
                  <a:lnTo>
                    <a:pt x="2601" y="4444"/>
                  </a:lnTo>
                  <a:lnTo>
                    <a:pt x="2606" y="4446"/>
                  </a:lnTo>
                  <a:lnTo>
                    <a:pt x="2612" y="4446"/>
                  </a:lnTo>
                  <a:lnTo>
                    <a:pt x="2617" y="4446"/>
                  </a:lnTo>
                  <a:lnTo>
                    <a:pt x="2623" y="4444"/>
                  </a:lnTo>
                  <a:lnTo>
                    <a:pt x="2628" y="4442"/>
                  </a:lnTo>
                  <a:lnTo>
                    <a:pt x="2633" y="4439"/>
                  </a:lnTo>
                  <a:lnTo>
                    <a:pt x="2638" y="4436"/>
                  </a:lnTo>
                  <a:lnTo>
                    <a:pt x="2641" y="4431"/>
                  </a:lnTo>
                  <a:lnTo>
                    <a:pt x="2644" y="4427"/>
                  </a:lnTo>
                  <a:lnTo>
                    <a:pt x="2646" y="4422"/>
                  </a:lnTo>
                  <a:lnTo>
                    <a:pt x="2648" y="4416"/>
                  </a:lnTo>
                  <a:lnTo>
                    <a:pt x="2648" y="4411"/>
                  </a:lnTo>
                  <a:lnTo>
                    <a:pt x="2648" y="4405"/>
                  </a:lnTo>
                  <a:lnTo>
                    <a:pt x="2646" y="4400"/>
                  </a:lnTo>
                  <a:lnTo>
                    <a:pt x="2442" y="3772"/>
                  </a:lnTo>
                  <a:lnTo>
                    <a:pt x="2973" y="3386"/>
                  </a:lnTo>
                  <a:lnTo>
                    <a:pt x="2977" y="3382"/>
                  </a:lnTo>
                  <a:lnTo>
                    <a:pt x="2981" y="3378"/>
                  </a:lnTo>
                  <a:lnTo>
                    <a:pt x="2984" y="3373"/>
                  </a:lnTo>
                  <a:lnTo>
                    <a:pt x="2986" y="3368"/>
                  </a:lnTo>
                  <a:lnTo>
                    <a:pt x="2987" y="3363"/>
                  </a:lnTo>
                  <a:lnTo>
                    <a:pt x="2988" y="3357"/>
                  </a:lnTo>
                  <a:lnTo>
                    <a:pt x="2987" y="3352"/>
                  </a:lnTo>
                  <a:lnTo>
                    <a:pt x="2986" y="3345"/>
                  </a:lnTo>
                  <a:lnTo>
                    <a:pt x="2984" y="3340"/>
                  </a:lnTo>
                  <a:lnTo>
                    <a:pt x="2981" y="3335"/>
                  </a:lnTo>
                  <a:lnTo>
                    <a:pt x="2977" y="3331"/>
                  </a:lnTo>
                  <a:lnTo>
                    <a:pt x="2973" y="3328"/>
                  </a:lnTo>
                  <a:lnTo>
                    <a:pt x="2968" y="3325"/>
                  </a:lnTo>
                  <a:lnTo>
                    <a:pt x="2963" y="3323"/>
                  </a:lnTo>
                  <a:lnTo>
                    <a:pt x="2958" y="3321"/>
                  </a:lnTo>
                  <a:lnTo>
                    <a:pt x="2952" y="3321"/>
                  </a:lnTo>
                  <a:lnTo>
                    <a:pt x="2296" y="3321"/>
                  </a:lnTo>
                  <a:lnTo>
                    <a:pt x="2093" y="2698"/>
                  </a:lnTo>
                  <a:lnTo>
                    <a:pt x="2091" y="2691"/>
                  </a:lnTo>
                  <a:lnTo>
                    <a:pt x="2088" y="2687"/>
                  </a:lnTo>
                  <a:lnTo>
                    <a:pt x="2084" y="2682"/>
                  </a:lnTo>
                  <a:lnTo>
                    <a:pt x="2080" y="2679"/>
                  </a:lnTo>
                  <a:lnTo>
                    <a:pt x="2075" y="2676"/>
                  </a:lnTo>
                  <a:lnTo>
                    <a:pt x="2069" y="2674"/>
                  </a:lnTo>
                  <a:lnTo>
                    <a:pt x="2064" y="2673"/>
                  </a:lnTo>
                  <a:lnTo>
                    <a:pt x="2058" y="2672"/>
                  </a:lnTo>
                  <a:lnTo>
                    <a:pt x="2053" y="2673"/>
                  </a:lnTo>
                  <a:lnTo>
                    <a:pt x="2047" y="2674"/>
                  </a:lnTo>
                  <a:lnTo>
                    <a:pt x="2042" y="2676"/>
                  </a:lnTo>
                  <a:lnTo>
                    <a:pt x="2037" y="2679"/>
                  </a:lnTo>
                  <a:lnTo>
                    <a:pt x="2033" y="2682"/>
                  </a:lnTo>
                  <a:lnTo>
                    <a:pt x="2030" y="2687"/>
                  </a:lnTo>
                  <a:lnTo>
                    <a:pt x="2027" y="2691"/>
                  </a:lnTo>
                  <a:lnTo>
                    <a:pt x="2024" y="2698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860894" y="3219821"/>
            <a:ext cx="1927130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2010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</a:rPr>
              <a:t>年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Aft>
                <a:spcPts val="1000"/>
              </a:spcAft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市反腐倡廉能手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32040" y="3219821"/>
            <a:ext cx="1585692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2013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</a:rPr>
              <a:t>年 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XXX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市十佳青年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76256" y="3219821"/>
            <a:ext cx="1380507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2015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</a:rPr>
              <a:t>年 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XXX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市质量奖</a:t>
            </a:r>
          </a:p>
        </p:txBody>
      </p:sp>
      <p:sp>
        <p:nvSpPr>
          <p:cNvPr id="25" name="矩形 24"/>
          <p:cNvSpPr/>
          <p:nvPr/>
        </p:nvSpPr>
        <p:spPr>
          <a:xfrm>
            <a:off x="971600" y="3219821"/>
            <a:ext cx="1871025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2008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</a:rPr>
              <a:t>年</a:t>
            </a:r>
            <a:endParaRPr lang="en-US" altLang="zh-CN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市五一劳动奖章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43608" y="2139404"/>
            <a:ext cx="1872208" cy="779313"/>
            <a:chOff x="1043608" y="2139404"/>
            <a:chExt cx="1872208" cy="779313"/>
          </a:xfrm>
        </p:grpSpPr>
        <p:sp>
          <p:nvSpPr>
            <p:cNvPr id="5" name="TextBox 1"/>
            <p:cNvSpPr txBox="1"/>
            <p:nvPr/>
          </p:nvSpPr>
          <p:spPr>
            <a:xfrm>
              <a:off x="1169234" y="213940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E72917"/>
                  </a:solidFill>
                </a:rPr>
                <a:t>语言能力</a:t>
              </a:r>
              <a:endParaRPr lang="zh-CN" altLang="en-US" sz="2800" dirty="0">
                <a:solidFill>
                  <a:srgbClr val="E72917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43608" y="2580163"/>
              <a:ext cx="1872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Language 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Ability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827584" y="1434554"/>
            <a:ext cx="2235200" cy="22352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3062783" y="2552154"/>
            <a:ext cx="5318225" cy="0"/>
          </a:xfrm>
          <a:prstGeom prst="lin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" name="组合 8"/>
          <p:cNvGrpSpPr/>
          <p:nvPr/>
        </p:nvGrpSpPr>
        <p:grpSpPr>
          <a:xfrm>
            <a:off x="3491880" y="699542"/>
            <a:ext cx="1783606" cy="1852612"/>
            <a:chOff x="3491880" y="699542"/>
            <a:chExt cx="1783606" cy="1852612"/>
          </a:xfrm>
        </p:grpSpPr>
        <p:grpSp>
          <p:nvGrpSpPr>
            <p:cNvPr id="10" name="组合 6"/>
            <p:cNvGrpSpPr/>
            <p:nvPr/>
          </p:nvGrpSpPr>
          <p:grpSpPr bwMode="auto">
            <a:xfrm>
              <a:off x="4259858" y="1434554"/>
              <a:ext cx="254000" cy="1117600"/>
              <a:chOff x="5754656" y="2311400"/>
              <a:chExt cx="254062" cy="1117600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5881687" y="2311400"/>
                <a:ext cx="0" cy="111760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54656" y="2311400"/>
                <a:ext cx="254062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9"/>
            <p:cNvSpPr txBox="1"/>
            <p:nvPr/>
          </p:nvSpPr>
          <p:spPr>
            <a:xfrm>
              <a:off x="3491880" y="699542"/>
              <a:ext cx="1783606" cy="688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汉语：普通话水平测试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1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级甲等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23545" y="699542"/>
            <a:ext cx="1336675" cy="1852612"/>
            <a:chOff x="5823545" y="699542"/>
            <a:chExt cx="1336675" cy="1852612"/>
          </a:xfrm>
        </p:grpSpPr>
        <p:grpSp>
          <p:nvGrpSpPr>
            <p:cNvPr id="15" name="组合 21"/>
            <p:cNvGrpSpPr/>
            <p:nvPr/>
          </p:nvGrpSpPr>
          <p:grpSpPr bwMode="auto">
            <a:xfrm>
              <a:off x="6364883" y="1434554"/>
              <a:ext cx="254000" cy="1117600"/>
              <a:chOff x="5754656" y="2311400"/>
              <a:chExt cx="254062" cy="1117600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5881687" y="2311400"/>
                <a:ext cx="0" cy="111760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5754656" y="2311400"/>
                <a:ext cx="254062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26"/>
            <p:cNvSpPr txBox="1"/>
            <p:nvPr/>
          </p:nvSpPr>
          <p:spPr>
            <a:xfrm>
              <a:off x="5823545" y="699542"/>
              <a:ext cx="1336675" cy="6882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法语：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TEF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考试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900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分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35897" y="2607717"/>
            <a:ext cx="1822523" cy="1802627"/>
            <a:chOff x="3635897" y="2607717"/>
            <a:chExt cx="1822523" cy="1802627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4513858" y="2607717"/>
              <a:ext cx="944562" cy="106203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4353520" y="3679279"/>
              <a:ext cx="295275" cy="317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8"/>
            <p:cNvSpPr txBox="1"/>
            <p:nvPr/>
          </p:nvSpPr>
          <p:spPr>
            <a:xfrm>
              <a:off x="3635897" y="3722142"/>
              <a:ext cx="1730522" cy="688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英语：新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TOEFL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考试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120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分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713437" y="2607717"/>
            <a:ext cx="1810892" cy="1810449"/>
            <a:chOff x="5713437" y="2607717"/>
            <a:chExt cx="1810892" cy="1810449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6650145" y="2607717"/>
              <a:ext cx="781538" cy="107156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6461720" y="3679279"/>
              <a:ext cx="295275" cy="317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9"/>
            <p:cNvSpPr txBox="1"/>
            <p:nvPr/>
          </p:nvSpPr>
          <p:spPr>
            <a:xfrm>
              <a:off x="5713437" y="3722142"/>
              <a:ext cx="1810892" cy="696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日语：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</a:rPr>
                <a:t>JLPT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日语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能力测试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</a:rPr>
                <a:t>N1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级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802992" y="2291473"/>
            <a:ext cx="519584" cy="519584"/>
            <a:chOff x="2802992" y="2291473"/>
            <a:chExt cx="519584" cy="519584"/>
          </a:xfrm>
        </p:grpSpPr>
        <p:sp>
          <p:nvSpPr>
            <p:cNvPr id="28" name="椭圆 27"/>
            <p:cNvSpPr/>
            <p:nvPr/>
          </p:nvSpPr>
          <p:spPr>
            <a:xfrm rot="1738458">
              <a:off x="2802992" y="2291473"/>
              <a:ext cx="519584" cy="519584"/>
            </a:xfrm>
            <a:prstGeom prst="ellipse">
              <a:avLst/>
            </a:prstGeom>
            <a:solidFill>
              <a:srgbClr val="E8707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29" name="椭圆 28"/>
            <p:cNvSpPr/>
            <p:nvPr/>
          </p:nvSpPr>
          <p:spPr>
            <a:xfrm rot="1738458">
              <a:off x="2868094" y="2356574"/>
              <a:ext cx="389381" cy="389381"/>
            </a:xfrm>
            <a:prstGeom prst="ellipse">
              <a:avLst/>
            </a:prstGeom>
            <a:gradFill flip="none" rotWithShape="1">
              <a:gsLst>
                <a:gs pos="27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190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1524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grpSp>
          <p:nvGrpSpPr>
            <p:cNvPr id="30" name="组合 29"/>
            <p:cNvGrpSpPr/>
            <p:nvPr/>
          </p:nvGrpSpPr>
          <p:grpSpPr>
            <a:xfrm flipH="1">
              <a:off x="2957992" y="2460299"/>
              <a:ext cx="209583" cy="181930"/>
              <a:chOff x="2813976" y="2532307"/>
              <a:chExt cx="209583" cy="181930"/>
            </a:xfrm>
          </p:grpSpPr>
          <p:sp>
            <p:nvSpPr>
              <p:cNvPr id="31" name="任意多边形 30"/>
              <p:cNvSpPr/>
              <p:nvPr/>
            </p:nvSpPr>
            <p:spPr>
              <a:xfrm rot="10800000">
                <a:off x="2815193" y="2532307"/>
                <a:ext cx="92987" cy="181930"/>
              </a:xfrm>
              <a:custGeom>
                <a:avLst/>
                <a:gdLst>
                  <a:gd name="connsiteX0" fmla="*/ 0 w 438150"/>
                  <a:gd name="connsiteY0" fmla="*/ 0 h 857250"/>
                  <a:gd name="connsiteX1" fmla="*/ 438150 w 438150"/>
                  <a:gd name="connsiteY1" fmla="*/ 438150 h 857250"/>
                  <a:gd name="connsiteX2" fmla="*/ 19050 w 438150"/>
                  <a:gd name="connsiteY2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857250">
                    <a:moveTo>
                      <a:pt x="0" y="0"/>
                    </a:moveTo>
                    <a:lnTo>
                      <a:pt x="438150" y="438150"/>
                    </a:lnTo>
                    <a:lnTo>
                      <a:pt x="19050" y="857250"/>
                    </a:lnTo>
                  </a:path>
                </a:pathLst>
              </a:custGeom>
              <a:noFill/>
              <a:ln w="28575">
                <a:solidFill>
                  <a:srgbClr val="E87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 rot="10800000">
                <a:off x="2813976" y="2620049"/>
                <a:ext cx="209583" cy="0"/>
              </a:xfrm>
              <a:prstGeom prst="line">
                <a:avLst/>
              </a:prstGeom>
              <a:ln w="28575">
                <a:solidFill>
                  <a:srgbClr val="E870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组合 32"/>
          <p:cNvGrpSpPr/>
          <p:nvPr/>
        </p:nvGrpSpPr>
        <p:grpSpPr>
          <a:xfrm>
            <a:off x="4112949" y="2286630"/>
            <a:ext cx="549578" cy="549578"/>
            <a:chOff x="3968933" y="2358638"/>
            <a:chExt cx="549578" cy="549578"/>
          </a:xfrm>
        </p:grpSpPr>
        <p:grpSp>
          <p:nvGrpSpPr>
            <p:cNvPr id="34" name="组合 33"/>
            <p:cNvGrpSpPr/>
            <p:nvPr/>
          </p:nvGrpSpPr>
          <p:grpSpPr>
            <a:xfrm>
              <a:off x="3968933" y="2358638"/>
              <a:ext cx="549578" cy="549578"/>
              <a:chOff x="1187624" y="1502799"/>
              <a:chExt cx="1506380" cy="150638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187624" y="1502799"/>
                <a:ext cx="1506380" cy="1506380"/>
              </a:xfrm>
              <a:prstGeom prst="ellipse">
                <a:avLst/>
              </a:prstGeom>
              <a:solidFill>
                <a:srgbClr val="FEB85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350582" y="1665756"/>
                <a:ext cx="1180464" cy="1180466"/>
              </a:xfrm>
              <a:prstGeom prst="ellipse">
                <a:avLst/>
              </a:prstGeom>
              <a:gradFill flip="none" rotWithShape="1">
                <a:gsLst>
                  <a:gs pos="36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270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1397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/>
              </a:p>
            </p:txBody>
          </p:sp>
        </p:grpSp>
        <p:sp>
          <p:nvSpPr>
            <p:cNvPr id="35" name="TextBox 36"/>
            <p:cNvSpPr txBox="1"/>
            <p:nvPr/>
          </p:nvSpPr>
          <p:spPr>
            <a:xfrm>
              <a:off x="4064516" y="2398117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EB851"/>
                  </a:solidFill>
                </a:rPr>
                <a:t>C</a:t>
              </a:r>
              <a:endParaRPr lang="zh-CN" altLang="en-US" sz="2400" dirty="0">
                <a:solidFill>
                  <a:srgbClr val="FEB85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17093" y="2276475"/>
            <a:ext cx="549578" cy="549578"/>
            <a:chOff x="3968933" y="2358638"/>
            <a:chExt cx="549578" cy="549578"/>
          </a:xfrm>
        </p:grpSpPr>
        <p:grpSp>
          <p:nvGrpSpPr>
            <p:cNvPr id="39" name="组合 38"/>
            <p:cNvGrpSpPr/>
            <p:nvPr/>
          </p:nvGrpSpPr>
          <p:grpSpPr>
            <a:xfrm>
              <a:off x="3968933" y="2358638"/>
              <a:ext cx="549578" cy="549578"/>
              <a:chOff x="1187624" y="1502799"/>
              <a:chExt cx="1506380" cy="150638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187624" y="1502799"/>
                <a:ext cx="1506380" cy="1506380"/>
              </a:xfrm>
              <a:prstGeom prst="ellipse">
                <a:avLst/>
              </a:prstGeom>
              <a:solidFill>
                <a:srgbClr val="663A7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350582" y="1665756"/>
                <a:ext cx="1180464" cy="1180466"/>
              </a:xfrm>
              <a:prstGeom prst="ellipse">
                <a:avLst/>
              </a:prstGeom>
              <a:gradFill flip="none" rotWithShape="1">
                <a:gsLst>
                  <a:gs pos="36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270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1397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/>
              </a:p>
            </p:txBody>
          </p:sp>
        </p:grpSp>
        <p:sp>
          <p:nvSpPr>
            <p:cNvPr id="40" name="TextBox 42"/>
            <p:cNvSpPr txBox="1"/>
            <p:nvPr/>
          </p:nvSpPr>
          <p:spPr>
            <a:xfrm>
              <a:off x="4064516" y="2398117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663A77"/>
                  </a:solidFill>
                </a:rPr>
                <a:t>F</a:t>
              </a:r>
              <a:endParaRPr lang="zh-CN" altLang="en-US" sz="2400" dirty="0">
                <a:solidFill>
                  <a:srgbClr val="663A77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60220" y="2276296"/>
            <a:ext cx="549578" cy="549578"/>
            <a:chOff x="3968933" y="2358638"/>
            <a:chExt cx="549578" cy="549578"/>
          </a:xfrm>
        </p:grpSpPr>
        <p:grpSp>
          <p:nvGrpSpPr>
            <p:cNvPr id="44" name="组合 43"/>
            <p:cNvGrpSpPr/>
            <p:nvPr/>
          </p:nvGrpSpPr>
          <p:grpSpPr>
            <a:xfrm>
              <a:off x="3968933" y="2358638"/>
              <a:ext cx="549578" cy="549578"/>
              <a:chOff x="1187624" y="1502799"/>
              <a:chExt cx="1506380" cy="150638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187624" y="1502799"/>
                <a:ext cx="1506380" cy="150638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350582" y="1665756"/>
                <a:ext cx="1180464" cy="1180466"/>
              </a:xfrm>
              <a:prstGeom prst="ellipse">
                <a:avLst/>
              </a:prstGeom>
              <a:gradFill flip="none" rotWithShape="1">
                <a:gsLst>
                  <a:gs pos="36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270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1397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/>
              </a:p>
            </p:txBody>
          </p:sp>
        </p:grpSp>
        <p:sp>
          <p:nvSpPr>
            <p:cNvPr id="45" name="TextBox 47"/>
            <p:cNvSpPr txBox="1"/>
            <p:nvPr/>
          </p:nvSpPr>
          <p:spPr>
            <a:xfrm>
              <a:off x="4064516" y="2398117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5B9BD5"/>
                  </a:solidFill>
                </a:rPr>
                <a:t>J</a:t>
              </a:r>
              <a:endParaRPr lang="zh-CN" altLang="en-US" sz="2400" dirty="0">
                <a:solidFill>
                  <a:srgbClr val="5B9BD5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978783" y="2086742"/>
            <a:ext cx="919730" cy="919730"/>
            <a:chOff x="3968933" y="2358638"/>
            <a:chExt cx="549578" cy="549578"/>
          </a:xfrm>
        </p:grpSpPr>
        <p:grpSp>
          <p:nvGrpSpPr>
            <p:cNvPr id="49" name="组合 48"/>
            <p:cNvGrpSpPr/>
            <p:nvPr/>
          </p:nvGrpSpPr>
          <p:grpSpPr>
            <a:xfrm>
              <a:off x="3968933" y="2358638"/>
              <a:ext cx="549578" cy="549578"/>
              <a:chOff x="1187624" y="1502799"/>
              <a:chExt cx="1506380" cy="150638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187624" y="1502799"/>
                <a:ext cx="1506380" cy="1506380"/>
              </a:xfrm>
              <a:prstGeom prst="ellipse">
                <a:avLst/>
              </a:prstGeom>
              <a:solidFill>
                <a:srgbClr val="01ACBE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350582" y="1665756"/>
                <a:ext cx="1180464" cy="1180466"/>
              </a:xfrm>
              <a:prstGeom prst="ellipse">
                <a:avLst/>
              </a:prstGeom>
              <a:gradFill flip="none" rotWithShape="1">
                <a:gsLst>
                  <a:gs pos="36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2857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1397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/>
              </a:p>
            </p:txBody>
          </p:sp>
        </p:grpSp>
        <p:sp>
          <p:nvSpPr>
            <p:cNvPr id="50" name="TextBox 57"/>
            <p:cNvSpPr txBox="1"/>
            <p:nvPr/>
          </p:nvSpPr>
          <p:spPr>
            <a:xfrm>
              <a:off x="4064516" y="2398117"/>
              <a:ext cx="360040" cy="45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01ACBE"/>
                  </a:solidFill>
                </a:rPr>
                <a:t>E</a:t>
              </a:r>
              <a:endParaRPr lang="zh-CN" altLang="en-US" sz="4400" dirty="0">
                <a:solidFill>
                  <a:srgbClr val="01ACB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4355976" y="196606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z="3600" dirty="0">
                <a:solidFill>
                  <a:srgbClr val="01ACBE"/>
                </a:solidFill>
              </a:rPr>
              <a:t>岗位认知</a:t>
            </a:r>
          </a:p>
        </p:txBody>
      </p:sp>
      <p:sp>
        <p:nvSpPr>
          <p:cNvPr id="5" name="矩形 4"/>
          <p:cNvSpPr/>
          <p:nvPr/>
        </p:nvSpPr>
        <p:spPr>
          <a:xfrm>
            <a:off x="4355976" y="2533625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rPr>
              <a:t>POST COGNTIVE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699792" y="1750778"/>
            <a:ext cx="1397036" cy="1397036"/>
            <a:chOff x="2699792" y="1750778"/>
            <a:chExt cx="1397036" cy="1397036"/>
          </a:xfrm>
        </p:grpSpPr>
        <p:sp>
          <p:nvSpPr>
            <p:cNvPr id="7" name="椭圆 6"/>
            <p:cNvSpPr/>
            <p:nvPr/>
          </p:nvSpPr>
          <p:spPr>
            <a:xfrm>
              <a:off x="2699792" y="1750778"/>
              <a:ext cx="1397036" cy="1397036"/>
            </a:xfrm>
            <a:prstGeom prst="ellipse">
              <a:avLst/>
            </a:prstGeom>
            <a:solidFill>
              <a:srgbClr val="01ACB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8" name="椭圆 7"/>
            <p:cNvSpPr/>
            <p:nvPr/>
          </p:nvSpPr>
          <p:spPr>
            <a:xfrm>
              <a:off x="2874834" y="1925820"/>
              <a:ext cx="1046951" cy="1046951"/>
            </a:xfrm>
            <a:prstGeom prst="ellipse">
              <a:avLst/>
            </a:pr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3137698" y="2147623"/>
              <a:ext cx="521224" cy="616834"/>
            </a:xfrm>
            <a:custGeom>
              <a:avLst/>
              <a:gdLst>
                <a:gd name="T0" fmla="*/ 863428 w 1966913"/>
                <a:gd name="T1" fmla="*/ 1097231 h 2327275"/>
                <a:gd name="T2" fmla="*/ 770330 w 1966913"/>
                <a:gd name="T3" fmla="*/ 995043 h 2327275"/>
                <a:gd name="T4" fmla="*/ 745648 w 1966913"/>
                <a:gd name="T5" fmla="*/ 1036395 h 2327275"/>
                <a:gd name="T6" fmla="*/ 941803 w 1966913"/>
                <a:gd name="T7" fmla="*/ 1041158 h 2327275"/>
                <a:gd name="T8" fmla="*/ 925565 w 1966913"/>
                <a:gd name="T9" fmla="*/ 995692 h 2327275"/>
                <a:gd name="T10" fmla="*/ 742401 w 1966913"/>
                <a:gd name="T11" fmla="*/ 955423 h 2327275"/>
                <a:gd name="T12" fmla="*/ 933359 w 1966913"/>
                <a:gd name="T13" fmla="*/ 977073 h 2327275"/>
                <a:gd name="T14" fmla="*/ 935741 w 1966913"/>
                <a:gd name="T15" fmla="*/ 929226 h 2327275"/>
                <a:gd name="T16" fmla="*/ 1130380 w 1966913"/>
                <a:gd name="T17" fmla="*/ 825521 h 2327275"/>
                <a:gd name="T18" fmla="*/ 1164155 w 1966913"/>
                <a:gd name="T19" fmla="*/ 788284 h 2327275"/>
                <a:gd name="T20" fmla="*/ 528276 w 1966913"/>
                <a:gd name="T21" fmla="*/ 810367 h 2327275"/>
                <a:gd name="T22" fmla="*/ 619858 w 1966913"/>
                <a:gd name="T23" fmla="*/ 753210 h 2327275"/>
                <a:gd name="T24" fmla="*/ 1277172 w 1966913"/>
                <a:gd name="T25" fmla="*/ 526532 h 2327275"/>
                <a:gd name="T26" fmla="*/ 1265264 w 1966913"/>
                <a:gd name="T27" fmla="*/ 477819 h 2327275"/>
                <a:gd name="T28" fmla="*/ 404434 w 1966913"/>
                <a:gd name="T29" fmla="*/ 505748 h 2327275"/>
                <a:gd name="T30" fmla="*/ 536286 w 1966913"/>
                <a:gd name="T31" fmla="*/ 497088 h 2327275"/>
                <a:gd name="T32" fmla="*/ 858564 w 1966913"/>
                <a:gd name="T33" fmla="*/ 336617 h 2327275"/>
                <a:gd name="T34" fmla="*/ 795736 w 1966913"/>
                <a:gd name="T35" fmla="*/ 369597 h 2327275"/>
                <a:gd name="T36" fmla="*/ 713261 w 1966913"/>
                <a:gd name="T37" fmla="*/ 442280 h 2327275"/>
                <a:gd name="T38" fmla="*/ 683897 w 1966913"/>
                <a:gd name="T39" fmla="*/ 539265 h 2327275"/>
                <a:gd name="T40" fmla="*/ 636830 w 1966913"/>
                <a:gd name="T41" fmla="*/ 517134 h 2327275"/>
                <a:gd name="T42" fmla="*/ 684113 w 1966913"/>
                <a:gd name="T43" fmla="*/ 373285 h 2327275"/>
                <a:gd name="T44" fmla="*/ 827258 w 1966913"/>
                <a:gd name="T45" fmla="*/ 304072 h 2327275"/>
                <a:gd name="T46" fmla="*/ 691089 w 1966913"/>
                <a:gd name="T47" fmla="*/ 297690 h 2327275"/>
                <a:gd name="T48" fmla="*/ 580021 w 1966913"/>
                <a:gd name="T49" fmla="*/ 473490 h 2327275"/>
                <a:gd name="T50" fmla="*/ 598856 w 1966913"/>
                <a:gd name="T51" fmla="*/ 635866 h 2327275"/>
                <a:gd name="T52" fmla="*/ 697151 w 1966913"/>
                <a:gd name="T53" fmla="*/ 768365 h 2327275"/>
                <a:gd name="T54" fmla="*/ 708409 w 1966913"/>
                <a:gd name="T55" fmla="*/ 863626 h 2327275"/>
                <a:gd name="T56" fmla="*/ 756473 w 1966913"/>
                <a:gd name="T57" fmla="*/ 905195 h 2327275"/>
                <a:gd name="T58" fmla="*/ 966701 w 1966913"/>
                <a:gd name="T59" fmla="*/ 887225 h 2327275"/>
                <a:gd name="T60" fmla="*/ 985970 w 1966913"/>
                <a:gd name="T61" fmla="*/ 829202 h 2327275"/>
                <a:gd name="T62" fmla="*/ 1060665 w 1966913"/>
                <a:gd name="T63" fmla="*/ 688043 h 2327275"/>
                <a:gd name="T64" fmla="*/ 1113926 w 1966913"/>
                <a:gd name="T65" fmla="*/ 528914 h 2327275"/>
                <a:gd name="T66" fmla="*/ 1035334 w 1966913"/>
                <a:gd name="T67" fmla="*/ 327784 h 2327275"/>
                <a:gd name="T68" fmla="*/ 879666 w 1966913"/>
                <a:gd name="T69" fmla="*/ 250926 h 2327275"/>
                <a:gd name="T70" fmla="*/ 1047675 w 1966913"/>
                <a:gd name="T71" fmla="*/ 272143 h 2327275"/>
                <a:gd name="T72" fmla="*/ 1162207 w 1966913"/>
                <a:gd name="T73" fmla="*/ 201347 h 2327275"/>
                <a:gd name="T74" fmla="*/ 531523 w 1966913"/>
                <a:gd name="T75" fmla="*/ 196584 h 2327275"/>
                <a:gd name="T76" fmla="*/ 632199 w 1966913"/>
                <a:gd name="T77" fmla="*/ 282318 h 2327275"/>
                <a:gd name="T78" fmla="*/ 824240 w 1966913"/>
                <a:gd name="T79" fmla="*/ 73827 h 2327275"/>
                <a:gd name="T80" fmla="*/ 874470 w 1966913"/>
                <a:gd name="T81" fmla="*/ 91581 h 2327275"/>
                <a:gd name="T82" fmla="*/ 916689 w 1966913"/>
                <a:gd name="T83" fmla="*/ 5412 h 2327275"/>
                <a:gd name="T84" fmla="*/ 1319823 w 1966913"/>
                <a:gd name="T85" fmla="*/ 138129 h 2327275"/>
                <a:gd name="T86" fmla="*/ 1480255 w 1966913"/>
                <a:gd name="T87" fmla="*/ 287732 h 2327275"/>
                <a:gd name="T88" fmla="*/ 1575085 w 1966913"/>
                <a:gd name="T89" fmla="*/ 471758 h 2327275"/>
                <a:gd name="T90" fmla="*/ 1609725 w 1966913"/>
                <a:gd name="T91" fmla="*/ 701466 h 2327275"/>
                <a:gd name="T92" fmla="*/ 1577249 w 1966913"/>
                <a:gd name="T93" fmla="*/ 943082 h 2327275"/>
                <a:gd name="T94" fmla="*/ 1389538 w 1966913"/>
                <a:gd name="T95" fmla="*/ 1273897 h 2327275"/>
                <a:gd name="T96" fmla="*/ 574392 w 1966913"/>
                <a:gd name="T97" fmla="*/ 1716860 h 2327275"/>
                <a:gd name="T98" fmla="*/ 319997 w 1966913"/>
                <a:gd name="T99" fmla="*/ 1770336 h 2327275"/>
                <a:gd name="T100" fmla="*/ 227115 w 1966913"/>
                <a:gd name="T101" fmla="*/ 1688498 h 2327275"/>
                <a:gd name="T102" fmla="*/ 235343 w 1966913"/>
                <a:gd name="T103" fmla="*/ 1565308 h 2327275"/>
                <a:gd name="T104" fmla="*/ 148956 w 1966913"/>
                <a:gd name="T105" fmla="*/ 1440603 h 2327275"/>
                <a:gd name="T106" fmla="*/ 177535 w 1966913"/>
                <a:gd name="T107" fmla="*/ 1387994 h 2327275"/>
                <a:gd name="T108" fmla="*/ 89417 w 1966913"/>
                <a:gd name="T109" fmla="*/ 1305723 h 2327275"/>
                <a:gd name="T110" fmla="*/ 115398 w 1966913"/>
                <a:gd name="T111" fmla="*/ 1257876 h 2327275"/>
                <a:gd name="T112" fmla="*/ 45033 w 1966913"/>
                <a:gd name="T113" fmla="*/ 1226483 h 2327275"/>
                <a:gd name="T114" fmla="*/ 0 w 1966913"/>
                <a:gd name="T115" fmla="*/ 1162615 h 2327275"/>
                <a:gd name="T116" fmla="*/ 121460 w 1966913"/>
                <a:gd name="T117" fmla="*/ 855183 h 2327275"/>
                <a:gd name="T118" fmla="*/ 120811 w 1966913"/>
                <a:gd name="T119" fmla="*/ 727879 h 2327275"/>
                <a:gd name="T120" fmla="*/ 196371 w 1966913"/>
                <a:gd name="T121" fmla="*/ 372816 h 2327275"/>
                <a:gd name="T122" fmla="*/ 421754 w 1966913"/>
                <a:gd name="T123" fmla="*/ 110849 h 2327275"/>
                <a:gd name="T124" fmla="*/ 768598 w 1966913"/>
                <a:gd name="T125" fmla="*/ 866 h 2327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66913" h="2327275">
                  <a:moveTo>
                    <a:pt x="954753" y="1302893"/>
                  </a:moveTo>
                  <a:lnTo>
                    <a:pt x="954489" y="1306067"/>
                  </a:lnTo>
                  <a:lnTo>
                    <a:pt x="954753" y="1309506"/>
                  </a:lnTo>
                  <a:lnTo>
                    <a:pt x="955547" y="1313209"/>
                  </a:lnTo>
                  <a:lnTo>
                    <a:pt x="957134" y="1316118"/>
                  </a:lnTo>
                  <a:lnTo>
                    <a:pt x="959251" y="1319292"/>
                  </a:lnTo>
                  <a:lnTo>
                    <a:pt x="961896" y="1322466"/>
                  </a:lnTo>
                  <a:lnTo>
                    <a:pt x="965071" y="1325111"/>
                  </a:lnTo>
                  <a:lnTo>
                    <a:pt x="968510" y="1328020"/>
                  </a:lnTo>
                  <a:lnTo>
                    <a:pt x="972478" y="1330136"/>
                  </a:lnTo>
                  <a:lnTo>
                    <a:pt x="976182" y="1332517"/>
                  </a:lnTo>
                  <a:lnTo>
                    <a:pt x="980679" y="1334368"/>
                  </a:lnTo>
                  <a:lnTo>
                    <a:pt x="985176" y="1336219"/>
                  </a:lnTo>
                  <a:lnTo>
                    <a:pt x="990467" y="1337542"/>
                  </a:lnTo>
                  <a:lnTo>
                    <a:pt x="995229" y="1338864"/>
                  </a:lnTo>
                  <a:lnTo>
                    <a:pt x="1000255" y="1339658"/>
                  </a:lnTo>
                  <a:lnTo>
                    <a:pt x="1005282" y="1339922"/>
                  </a:lnTo>
                  <a:lnTo>
                    <a:pt x="1010308" y="1340451"/>
                  </a:lnTo>
                  <a:lnTo>
                    <a:pt x="1015335" y="1340451"/>
                  </a:lnTo>
                  <a:lnTo>
                    <a:pt x="1050255" y="1340451"/>
                  </a:lnTo>
                  <a:lnTo>
                    <a:pt x="1055017" y="1340451"/>
                  </a:lnTo>
                  <a:lnTo>
                    <a:pt x="1060043" y="1339922"/>
                  </a:lnTo>
                  <a:lnTo>
                    <a:pt x="1065070" y="1339658"/>
                  </a:lnTo>
                  <a:lnTo>
                    <a:pt x="1070096" y="1338864"/>
                  </a:lnTo>
                  <a:lnTo>
                    <a:pt x="1075123" y="1337542"/>
                  </a:lnTo>
                  <a:lnTo>
                    <a:pt x="1079884" y="1336219"/>
                  </a:lnTo>
                  <a:lnTo>
                    <a:pt x="1084646" y="1334368"/>
                  </a:lnTo>
                  <a:lnTo>
                    <a:pt x="1088879" y="1332517"/>
                  </a:lnTo>
                  <a:lnTo>
                    <a:pt x="1093112" y="1330136"/>
                  </a:lnTo>
                  <a:lnTo>
                    <a:pt x="1097080" y="1328020"/>
                  </a:lnTo>
                  <a:lnTo>
                    <a:pt x="1100519" y="1325111"/>
                  </a:lnTo>
                  <a:lnTo>
                    <a:pt x="1103429" y="1322466"/>
                  </a:lnTo>
                  <a:lnTo>
                    <a:pt x="1106075" y="1319292"/>
                  </a:lnTo>
                  <a:lnTo>
                    <a:pt x="1108191" y="1316118"/>
                  </a:lnTo>
                  <a:lnTo>
                    <a:pt x="1109778" y="1313209"/>
                  </a:lnTo>
                  <a:lnTo>
                    <a:pt x="1110836" y="1309506"/>
                  </a:lnTo>
                  <a:lnTo>
                    <a:pt x="1111101" y="1306067"/>
                  </a:lnTo>
                  <a:lnTo>
                    <a:pt x="1110836" y="1302893"/>
                  </a:lnTo>
                  <a:lnTo>
                    <a:pt x="1048668" y="1302893"/>
                  </a:lnTo>
                  <a:lnTo>
                    <a:pt x="1016657" y="1302893"/>
                  </a:lnTo>
                  <a:lnTo>
                    <a:pt x="954753" y="1302893"/>
                  </a:lnTo>
                  <a:close/>
                  <a:moveTo>
                    <a:pt x="941261" y="1215611"/>
                  </a:moveTo>
                  <a:lnTo>
                    <a:pt x="937822" y="1215875"/>
                  </a:lnTo>
                  <a:lnTo>
                    <a:pt x="934383" y="1216404"/>
                  </a:lnTo>
                  <a:lnTo>
                    <a:pt x="931208" y="1217462"/>
                  </a:lnTo>
                  <a:lnTo>
                    <a:pt x="928034" y="1218520"/>
                  </a:lnTo>
                  <a:lnTo>
                    <a:pt x="924859" y="1219842"/>
                  </a:lnTo>
                  <a:lnTo>
                    <a:pt x="922214" y="1221694"/>
                  </a:lnTo>
                  <a:lnTo>
                    <a:pt x="919568" y="1223545"/>
                  </a:lnTo>
                  <a:lnTo>
                    <a:pt x="916923" y="1225661"/>
                  </a:lnTo>
                  <a:lnTo>
                    <a:pt x="914806" y="1228306"/>
                  </a:lnTo>
                  <a:lnTo>
                    <a:pt x="912955" y="1230951"/>
                  </a:lnTo>
                  <a:lnTo>
                    <a:pt x="911103" y="1233596"/>
                  </a:lnTo>
                  <a:lnTo>
                    <a:pt x="909780" y="1236770"/>
                  </a:lnTo>
                  <a:lnTo>
                    <a:pt x="908722" y="1239944"/>
                  </a:lnTo>
                  <a:lnTo>
                    <a:pt x="907664" y="1243118"/>
                  </a:lnTo>
                  <a:lnTo>
                    <a:pt x="907135" y="1246556"/>
                  </a:lnTo>
                  <a:lnTo>
                    <a:pt x="906870" y="1249995"/>
                  </a:lnTo>
                  <a:lnTo>
                    <a:pt x="907135" y="1253698"/>
                  </a:lnTo>
                  <a:lnTo>
                    <a:pt x="907664" y="1256872"/>
                  </a:lnTo>
                  <a:lnTo>
                    <a:pt x="908722" y="1260310"/>
                  </a:lnTo>
                  <a:lnTo>
                    <a:pt x="909780" y="1263484"/>
                  </a:lnTo>
                  <a:lnTo>
                    <a:pt x="911103" y="1266129"/>
                  </a:lnTo>
                  <a:lnTo>
                    <a:pt x="912955" y="1269303"/>
                  </a:lnTo>
                  <a:lnTo>
                    <a:pt x="914806" y="1271948"/>
                  </a:lnTo>
                  <a:lnTo>
                    <a:pt x="916923" y="1274328"/>
                  </a:lnTo>
                  <a:lnTo>
                    <a:pt x="919568" y="1276444"/>
                  </a:lnTo>
                  <a:lnTo>
                    <a:pt x="922214" y="1278560"/>
                  </a:lnTo>
                  <a:lnTo>
                    <a:pt x="924859" y="1280147"/>
                  </a:lnTo>
                  <a:lnTo>
                    <a:pt x="928034" y="1281734"/>
                  </a:lnTo>
                  <a:lnTo>
                    <a:pt x="931208" y="1282792"/>
                  </a:lnTo>
                  <a:lnTo>
                    <a:pt x="934383" y="1283585"/>
                  </a:lnTo>
                  <a:lnTo>
                    <a:pt x="937822" y="1284114"/>
                  </a:lnTo>
                  <a:lnTo>
                    <a:pt x="941261" y="1284114"/>
                  </a:lnTo>
                  <a:lnTo>
                    <a:pt x="1124064" y="1284114"/>
                  </a:lnTo>
                  <a:lnTo>
                    <a:pt x="1127768" y="1284114"/>
                  </a:lnTo>
                  <a:lnTo>
                    <a:pt x="1130942" y="1283585"/>
                  </a:lnTo>
                  <a:lnTo>
                    <a:pt x="1134381" y="1282792"/>
                  </a:lnTo>
                  <a:lnTo>
                    <a:pt x="1137556" y="1281734"/>
                  </a:lnTo>
                  <a:lnTo>
                    <a:pt x="1140466" y="1280147"/>
                  </a:lnTo>
                  <a:lnTo>
                    <a:pt x="1143376" y="1278560"/>
                  </a:lnTo>
                  <a:lnTo>
                    <a:pt x="1146021" y="1276444"/>
                  </a:lnTo>
                  <a:lnTo>
                    <a:pt x="1148402" y="1274328"/>
                  </a:lnTo>
                  <a:lnTo>
                    <a:pt x="1150783" y="1271948"/>
                  </a:lnTo>
                  <a:lnTo>
                    <a:pt x="1152635" y="1269303"/>
                  </a:lnTo>
                  <a:lnTo>
                    <a:pt x="1154222" y="1266129"/>
                  </a:lnTo>
                  <a:lnTo>
                    <a:pt x="1155810" y="1263484"/>
                  </a:lnTo>
                  <a:lnTo>
                    <a:pt x="1156868" y="1260310"/>
                  </a:lnTo>
                  <a:lnTo>
                    <a:pt x="1157661" y="1256872"/>
                  </a:lnTo>
                  <a:lnTo>
                    <a:pt x="1158191" y="1253698"/>
                  </a:lnTo>
                  <a:lnTo>
                    <a:pt x="1158191" y="1249995"/>
                  </a:lnTo>
                  <a:lnTo>
                    <a:pt x="1158191" y="1246556"/>
                  </a:lnTo>
                  <a:lnTo>
                    <a:pt x="1157661" y="1243118"/>
                  </a:lnTo>
                  <a:lnTo>
                    <a:pt x="1156868" y="1239944"/>
                  </a:lnTo>
                  <a:lnTo>
                    <a:pt x="1155810" y="1236770"/>
                  </a:lnTo>
                  <a:lnTo>
                    <a:pt x="1154222" y="1233596"/>
                  </a:lnTo>
                  <a:lnTo>
                    <a:pt x="1152635" y="1230951"/>
                  </a:lnTo>
                  <a:lnTo>
                    <a:pt x="1150783" y="1228306"/>
                  </a:lnTo>
                  <a:lnTo>
                    <a:pt x="1148402" y="1225661"/>
                  </a:lnTo>
                  <a:lnTo>
                    <a:pt x="1146021" y="1223545"/>
                  </a:lnTo>
                  <a:lnTo>
                    <a:pt x="1143376" y="1221694"/>
                  </a:lnTo>
                  <a:lnTo>
                    <a:pt x="1140466" y="1219842"/>
                  </a:lnTo>
                  <a:lnTo>
                    <a:pt x="1137556" y="1218520"/>
                  </a:lnTo>
                  <a:lnTo>
                    <a:pt x="1134381" y="1217462"/>
                  </a:lnTo>
                  <a:lnTo>
                    <a:pt x="1130942" y="1216404"/>
                  </a:lnTo>
                  <a:lnTo>
                    <a:pt x="1127768" y="1215875"/>
                  </a:lnTo>
                  <a:lnTo>
                    <a:pt x="1124064" y="1215611"/>
                  </a:lnTo>
                  <a:lnTo>
                    <a:pt x="941261" y="1215611"/>
                  </a:lnTo>
                  <a:close/>
                  <a:moveTo>
                    <a:pt x="941261" y="1129121"/>
                  </a:moveTo>
                  <a:lnTo>
                    <a:pt x="937822" y="1129386"/>
                  </a:lnTo>
                  <a:lnTo>
                    <a:pt x="934383" y="1130179"/>
                  </a:lnTo>
                  <a:lnTo>
                    <a:pt x="931208" y="1130973"/>
                  </a:lnTo>
                  <a:lnTo>
                    <a:pt x="928034" y="1132031"/>
                  </a:lnTo>
                  <a:lnTo>
                    <a:pt x="924859" y="1133353"/>
                  </a:lnTo>
                  <a:lnTo>
                    <a:pt x="922214" y="1135205"/>
                  </a:lnTo>
                  <a:lnTo>
                    <a:pt x="919568" y="1137056"/>
                  </a:lnTo>
                  <a:lnTo>
                    <a:pt x="916923" y="1139437"/>
                  </a:lnTo>
                  <a:lnTo>
                    <a:pt x="914806" y="1141817"/>
                  </a:lnTo>
                  <a:lnTo>
                    <a:pt x="912955" y="1144462"/>
                  </a:lnTo>
                  <a:lnTo>
                    <a:pt x="911103" y="1147107"/>
                  </a:lnTo>
                  <a:lnTo>
                    <a:pt x="909780" y="1150281"/>
                  </a:lnTo>
                  <a:lnTo>
                    <a:pt x="908722" y="1153455"/>
                  </a:lnTo>
                  <a:lnTo>
                    <a:pt x="907664" y="1156629"/>
                  </a:lnTo>
                  <a:lnTo>
                    <a:pt x="907135" y="1160067"/>
                  </a:lnTo>
                  <a:lnTo>
                    <a:pt x="906870" y="1163505"/>
                  </a:lnTo>
                  <a:lnTo>
                    <a:pt x="907135" y="1167208"/>
                  </a:lnTo>
                  <a:lnTo>
                    <a:pt x="907664" y="1170382"/>
                  </a:lnTo>
                  <a:lnTo>
                    <a:pt x="908722" y="1173821"/>
                  </a:lnTo>
                  <a:lnTo>
                    <a:pt x="909780" y="1176995"/>
                  </a:lnTo>
                  <a:lnTo>
                    <a:pt x="911103" y="1179640"/>
                  </a:lnTo>
                  <a:lnTo>
                    <a:pt x="912955" y="1182813"/>
                  </a:lnTo>
                  <a:lnTo>
                    <a:pt x="914806" y="1185458"/>
                  </a:lnTo>
                  <a:lnTo>
                    <a:pt x="916923" y="1187839"/>
                  </a:lnTo>
                  <a:lnTo>
                    <a:pt x="919568" y="1189955"/>
                  </a:lnTo>
                  <a:lnTo>
                    <a:pt x="922214" y="1191806"/>
                  </a:lnTo>
                  <a:lnTo>
                    <a:pt x="924859" y="1193658"/>
                  </a:lnTo>
                  <a:lnTo>
                    <a:pt x="928034" y="1195245"/>
                  </a:lnTo>
                  <a:lnTo>
                    <a:pt x="931208" y="1196303"/>
                  </a:lnTo>
                  <a:lnTo>
                    <a:pt x="934383" y="1197096"/>
                  </a:lnTo>
                  <a:lnTo>
                    <a:pt x="937822" y="1197625"/>
                  </a:lnTo>
                  <a:lnTo>
                    <a:pt x="941261" y="1197625"/>
                  </a:lnTo>
                  <a:lnTo>
                    <a:pt x="1124064" y="1197625"/>
                  </a:lnTo>
                  <a:lnTo>
                    <a:pt x="1127768" y="1197625"/>
                  </a:lnTo>
                  <a:lnTo>
                    <a:pt x="1130942" y="1197096"/>
                  </a:lnTo>
                  <a:lnTo>
                    <a:pt x="1134381" y="1196303"/>
                  </a:lnTo>
                  <a:lnTo>
                    <a:pt x="1137556" y="1195245"/>
                  </a:lnTo>
                  <a:lnTo>
                    <a:pt x="1140466" y="1193658"/>
                  </a:lnTo>
                  <a:lnTo>
                    <a:pt x="1143376" y="1191806"/>
                  </a:lnTo>
                  <a:lnTo>
                    <a:pt x="1146021" y="1189955"/>
                  </a:lnTo>
                  <a:lnTo>
                    <a:pt x="1148402" y="1187839"/>
                  </a:lnTo>
                  <a:lnTo>
                    <a:pt x="1150783" y="1185458"/>
                  </a:lnTo>
                  <a:lnTo>
                    <a:pt x="1152635" y="1182813"/>
                  </a:lnTo>
                  <a:lnTo>
                    <a:pt x="1154222" y="1179640"/>
                  </a:lnTo>
                  <a:lnTo>
                    <a:pt x="1155810" y="1176995"/>
                  </a:lnTo>
                  <a:lnTo>
                    <a:pt x="1156868" y="1173821"/>
                  </a:lnTo>
                  <a:lnTo>
                    <a:pt x="1157661" y="1170382"/>
                  </a:lnTo>
                  <a:lnTo>
                    <a:pt x="1158191" y="1167208"/>
                  </a:lnTo>
                  <a:lnTo>
                    <a:pt x="1158191" y="1163505"/>
                  </a:lnTo>
                  <a:lnTo>
                    <a:pt x="1158191" y="1160067"/>
                  </a:lnTo>
                  <a:lnTo>
                    <a:pt x="1157661" y="1156629"/>
                  </a:lnTo>
                  <a:lnTo>
                    <a:pt x="1156868" y="1153455"/>
                  </a:lnTo>
                  <a:lnTo>
                    <a:pt x="1155810" y="1150281"/>
                  </a:lnTo>
                  <a:lnTo>
                    <a:pt x="1154222" y="1147107"/>
                  </a:lnTo>
                  <a:lnTo>
                    <a:pt x="1152635" y="1144462"/>
                  </a:lnTo>
                  <a:lnTo>
                    <a:pt x="1150783" y="1141817"/>
                  </a:lnTo>
                  <a:lnTo>
                    <a:pt x="1148402" y="1139437"/>
                  </a:lnTo>
                  <a:lnTo>
                    <a:pt x="1146021" y="1137056"/>
                  </a:lnTo>
                  <a:lnTo>
                    <a:pt x="1143376" y="1135205"/>
                  </a:lnTo>
                  <a:lnTo>
                    <a:pt x="1140466" y="1133353"/>
                  </a:lnTo>
                  <a:lnTo>
                    <a:pt x="1137556" y="1132031"/>
                  </a:lnTo>
                  <a:lnTo>
                    <a:pt x="1134381" y="1130973"/>
                  </a:lnTo>
                  <a:lnTo>
                    <a:pt x="1130942" y="1130179"/>
                  </a:lnTo>
                  <a:lnTo>
                    <a:pt x="1127768" y="1129386"/>
                  </a:lnTo>
                  <a:lnTo>
                    <a:pt x="1124064" y="1129121"/>
                  </a:lnTo>
                  <a:lnTo>
                    <a:pt x="941261" y="1129121"/>
                  </a:lnTo>
                  <a:close/>
                  <a:moveTo>
                    <a:pt x="1341787" y="876266"/>
                  </a:moveTo>
                  <a:lnTo>
                    <a:pt x="1336231" y="884201"/>
                  </a:lnTo>
                  <a:lnTo>
                    <a:pt x="1330676" y="891871"/>
                  </a:lnTo>
                  <a:lnTo>
                    <a:pt x="1325120" y="899277"/>
                  </a:lnTo>
                  <a:lnTo>
                    <a:pt x="1319565" y="906418"/>
                  </a:lnTo>
                  <a:lnTo>
                    <a:pt x="1308189" y="920172"/>
                  </a:lnTo>
                  <a:lnTo>
                    <a:pt x="1297078" y="932867"/>
                  </a:lnTo>
                  <a:lnTo>
                    <a:pt x="1362686" y="998726"/>
                  </a:lnTo>
                  <a:lnTo>
                    <a:pt x="1365596" y="1001107"/>
                  </a:lnTo>
                  <a:lnTo>
                    <a:pt x="1368241" y="1003223"/>
                  </a:lnTo>
                  <a:lnTo>
                    <a:pt x="1371416" y="1005074"/>
                  </a:lnTo>
                  <a:lnTo>
                    <a:pt x="1374591" y="1006396"/>
                  </a:lnTo>
                  <a:lnTo>
                    <a:pt x="1377765" y="1007719"/>
                  </a:lnTo>
                  <a:lnTo>
                    <a:pt x="1381204" y="1008512"/>
                  </a:lnTo>
                  <a:lnTo>
                    <a:pt x="1384643" y="1009041"/>
                  </a:lnTo>
                  <a:lnTo>
                    <a:pt x="1388083" y="1009041"/>
                  </a:lnTo>
                  <a:lnTo>
                    <a:pt x="1391522" y="1009041"/>
                  </a:lnTo>
                  <a:lnTo>
                    <a:pt x="1394961" y="1008512"/>
                  </a:lnTo>
                  <a:lnTo>
                    <a:pt x="1398400" y="1007719"/>
                  </a:lnTo>
                  <a:lnTo>
                    <a:pt x="1401839" y="1006396"/>
                  </a:lnTo>
                  <a:lnTo>
                    <a:pt x="1404749" y="1005074"/>
                  </a:lnTo>
                  <a:lnTo>
                    <a:pt x="1407924" y="1003223"/>
                  </a:lnTo>
                  <a:lnTo>
                    <a:pt x="1410834" y="1001107"/>
                  </a:lnTo>
                  <a:lnTo>
                    <a:pt x="1413479" y="998726"/>
                  </a:lnTo>
                  <a:lnTo>
                    <a:pt x="1416125" y="995817"/>
                  </a:lnTo>
                  <a:lnTo>
                    <a:pt x="1417976" y="993172"/>
                  </a:lnTo>
                  <a:lnTo>
                    <a:pt x="1420093" y="989998"/>
                  </a:lnTo>
                  <a:lnTo>
                    <a:pt x="1421416" y="986824"/>
                  </a:lnTo>
                  <a:lnTo>
                    <a:pt x="1422474" y="983386"/>
                  </a:lnTo>
                  <a:lnTo>
                    <a:pt x="1423267" y="980212"/>
                  </a:lnTo>
                  <a:lnTo>
                    <a:pt x="1423797" y="976773"/>
                  </a:lnTo>
                  <a:lnTo>
                    <a:pt x="1423797" y="973335"/>
                  </a:lnTo>
                  <a:lnTo>
                    <a:pt x="1423797" y="969632"/>
                  </a:lnTo>
                  <a:lnTo>
                    <a:pt x="1423267" y="966458"/>
                  </a:lnTo>
                  <a:lnTo>
                    <a:pt x="1422474" y="963020"/>
                  </a:lnTo>
                  <a:lnTo>
                    <a:pt x="1421416" y="959581"/>
                  </a:lnTo>
                  <a:lnTo>
                    <a:pt x="1420093" y="956672"/>
                  </a:lnTo>
                  <a:lnTo>
                    <a:pt x="1417976" y="953498"/>
                  </a:lnTo>
                  <a:lnTo>
                    <a:pt x="1416125" y="950588"/>
                  </a:lnTo>
                  <a:lnTo>
                    <a:pt x="1413479" y="947944"/>
                  </a:lnTo>
                  <a:lnTo>
                    <a:pt x="1341787" y="876266"/>
                  </a:lnTo>
                  <a:close/>
                  <a:moveTo>
                    <a:pt x="723538" y="876266"/>
                  </a:moveTo>
                  <a:lnTo>
                    <a:pt x="651846" y="947944"/>
                  </a:lnTo>
                  <a:lnTo>
                    <a:pt x="649465" y="950588"/>
                  </a:lnTo>
                  <a:lnTo>
                    <a:pt x="647084" y="953498"/>
                  </a:lnTo>
                  <a:lnTo>
                    <a:pt x="645497" y="956672"/>
                  </a:lnTo>
                  <a:lnTo>
                    <a:pt x="644174" y="959581"/>
                  </a:lnTo>
                  <a:lnTo>
                    <a:pt x="642587" y="963020"/>
                  </a:lnTo>
                  <a:lnTo>
                    <a:pt x="642058" y="966458"/>
                  </a:lnTo>
                  <a:lnTo>
                    <a:pt x="641529" y="969632"/>
                  </a:lnTo>
                  <a:lnTo>
                    <a:pt x="641264" y="973335"/>
                  </a:lnTo>
                  <a:lnTo>
                    <a:pt x="641529" y="976773"/>
                  </a:lnTo>
                  <a:lnTo>
                    <a:pt x="642058" y="980212"/>
                  </a:lnTo>
                  <a:lnTo>
                    <a:pt x="642587" y="983386"/>
                  </a:lnTo>
                  <a:lnTo>
                    <a:pt x="644174" y="986824"/>
                  </a:lnTo>
                  <a:lnTo>
                    <a:pt x="645497" y="989998"/>
                  </a:lnTo>
                  <a:lnTo>
                    <a:pt x="647084" y="993172"/>
                  </a:lnTo>
                  <a:lnTo>
                    <a:pt x="649465" y="995817"/>
                  </a:lnTo>
                  <a:lnTo>
                    <a:pt x="651846" y="998726"/>
                  </a:lnTo>
                  <a:lnTo>
                    <a:pt x="654491" y="1001107"/>
                  </a:lnTo>
                  <a:lnTo>
                    <a:pt x="657666" y="1003223"/>
                  </a:lnTo>
                  <a:lnTo>
                    <a:pt x="660576" y="1005074"/>
                  </a:lnTo>
                  <a:lnTo>
                    <a:pt x="663751" y="1006396"/>
                  </a:lnTo>
                  <a:lnTo>
                    <a:pt x="667190" y="1007719"/>
                  </a:lnTo>
                  <a:lnTo>
                    <a:pt x="670629" y="1008512"/>
                  </a:lnTo>
                  <a:lnTo>
                    <a:pt x="673803" y="1009041"/>
                  </a:lnTo>
                  <a:lnTo>
                    <a:pt x="677243" y="1009041"/>
                  </a:lnTo>
                  <a:lnTo>
                    <a:pt x="680682" y="1009041"/>
                  </a:lnTo>
                  <a:lnTo>
                    <a:pt x="683856" y="1008512"/>
                  </a:lnTo>
                  <a:lnTo>
                    <a:pt x="687295" y="1007719"/>
                  </a:lnTo>
                  <a:lnTo>
                    <a:pt x="690734" y="1006396"/>
                  </a:lnTo>
                  <a:lnTo>
                    <a:pt x="694174" y="1005074"/>
                  </a:lnTo>
                  <a:lnTo>
                    <a:pt x="696819" y="1003223"/>
                  </a:lnTo>
                  <a:lnTo>
                    <a:pt x="699994" y="1001107"/>
                  </a:lnTo>
                  <a:lnTo>
                    <a:pt x="702639" y="998726"/>
                  </a:lnTo>
                  <a:lnTo>
                    <a:pt x="768512" y="932867"/>
                  </a:lnTo>
                  <a:lnTo>
                    <a:pt x="757401" y="920172"/>
                  </a:lnTo>
                  <a:lnTo>
                    <a:pt x="745760" y="906418"/>
                  </a:lnTo>
                  <a:lnTo>
                    <a:pt x="740205" y="899277"/>
                  </a:lnTo>
                  <a:lnTo>
                    <a:pt x="734649" y="891606"/>
                  </a:lnTo>
                  <a:lnTo>
                    <a:pt x="728829" y="884201"/>
                  </a:lnTo>
                  <a:lnTo>
                    <a:pt x="723538" y="876266"/>
                  </a:lnTo>
                  <a:close/>
                  <a:moveTo>
                    <a:pt x="1407659" y="582150"/>
                  </a:moveTo>
                  <a:lnTo>
                    <a:pt x="1408982" y="594581"/>
                  </a:lnTo>
                  <a:lnTo>
                    <a:pt x="1410040" y="607276"/>
                  </a:lnTo>
                  <a:lnTo>
                    <a:pt x="1411098" y="620237"/>
                  </a:lnTo>
                  <a:lnTo>
                    <a:pt x="1411098" y="633197"/>
                  </a:lnTo>
                  <a:lnTo>
                    <a:pt x="1411098" y="643512"/>
                  </a:lnTo>
                  <a:lnTo>
                    <a:pt x="1410834" y="653827"/>
                  </a:lnTo>
                  <a:lnTo>
                    <a:pt x="1535436" y="653827"/>
                  </a:lnTo>
                  <a:lnTo>
                    <a:pt x="1539139" y="653563"/>
                  </a:lnTo>
                  <a:lnTo>
                    <a:pt x="1542314" y="653034"/>
                  </a:lnTo>
                  <a:lnTo>
                    <a:pt x="1546018" y="652240"/>
                  </a:lnTo>
                  <a:lnTo>
                    <a:pt x="1549192" y="651182"/>
                  </a:lnTo>
                  <a:lnTo>
                    <a:pt x="1552631" y="649331"/>
                  </a:lnTo>
                  <a:lnTo>
                    <a:pt x="1555277" y="647744"/>
                  </a:lnTo>
                  <a:lnTo>
                    <a:pt x="1558187" y="645628"/>
                  </a:lnTo>
                  <a:lnTo>
                    <a:pt x="1560568" y="643247"/>
                  </a:lnTo>
                  <a:lnTo>
                    <a:pt x="1562949" y="640603"/>
                  </a:lnTo>
                  <a:lnTo>
                    <a:pt x="1565065" y="637958"/>
                  </a:lnTo>
                  <a:lnTo>
                    <a:pt x="1566917" y="635048"/>
                  </a:lnTo>
                  <a:lnTo>
                    <a:pt x="1568504" y="631874"/>
                  </a:lnTo>
                  <a:lnTo>
                    <a:pt x="1569562" y="628700"/>
                  </a:lnTo>
                  <a:lnTo>
                    <a:pt x="1570356" y="625262"/>
                  </a:lnTo>
                  <a:lnTo>
                    <a:pt x="1571150" y="621559"/>
                  </a:lnTo>
                  <a:lnTo>
                    <a:pt x="1571414" y="617856"/>
                  </a:lnTo>
                  <a:lnTo>
                    <a:pt x="1571150" y="614418"/>
                  </a:lnTo>
                  <a:lnTo>
                    <a:pt x="1570356" y="610715"/>
                  </a:lnTo>
                  <a:lnTo>
                    <a:pt x="1569562" y="607276"/>
                  </a:lnTo>
                  <a:lnTo>
                    <a:pt x="1568504" y="603838"/>
                  </a:lnTo>
                  <a:lnTo>
                    <a:pt x="1566917" y="600929"/>
                  </a:lnTo>
                  <a:lnTo>
                    <a:pt x="1565065" y="598019"/>
                  </a:lnTo>
                  <a:lnTo>
                    <a:pt x="1562949" y="595110"/>
                  </a:lnTo>
                  <a:lnTo>
                    <a:pt x="1560568" y="592729"/>
                  </a:lnTo>
                  <a:lnTo>
                    <a:pt x="1558187" y="590084"/>
                  </a:lnTo>
                  <a:lnTo>
                    <a:pt x="1555277" y="588233"/>
                  </a:lnTo>
                  <a:lnTo>
                    <a:pt x="1552631" y="586646"/>
                  </a:lnTo>
                  <a:lnTo>
                    <a:pt x="1549192" y="584794"/>
                  </a:lnTo>
                  <a:lnTo>
                    <a:pt x="1546018" y="583736"/>
                  </a:lnTo>
                  <a:lnTo>
                    <a:pt x="1542314" y="582943"/>
                  </a:lnTo>
                  <a:lnTo>
                    <a:pt x="1539139" y="582414"/>
                  </a:lnTo>
                  <a:lnTo>
                    <a:pt x="1535436" y="582150"/>
                  </a:lnTo>
                  <a:lnTo>
                    <a:pt x="1407659" y="582150"/>
                  </a:lnTo>
                  <a:close/>
                  <a:moveTo>
                    <a:pt x="530154" y="582150"/>
                  </a:moveTo>
                  <a:lnTo>
                    <a:pt x="526450" y="582414"/>
                  </a:lnTo>
                  <a:lnTo>
                    <a:pt x="522747" y="582943"/>
                  </a:lnTo>
                  <a:lnTo>
                    <a:pt x="519308" y="583736"/>
                  </a:lnTo>
                  <a:lnTo>
                    <a:pt x="516133" y="584794"/>
                  </a:lnTo>
                  <a:lnTo>
                    <a:pt x="512958" y="586646"/>
                  </a:lnTo>
                  <a:lnTo>
                    <a:pt x="509784" y="588233"/>
                  </a:lnTo>
                  <a:lnTo>
                    <a:pt x="507403" y="590084"/>
                  </a:lnTo>
                  <a:lnTo>
                    <a:pt x="504493" y="592729"/>
                  </a:lnTo>
                  <a:lnTo>
                    <a:pt x="502376" y="595110"/>
                  </a:lnTo>
                  <a:lnTo>
                    <a:pt x="500260" y="598019"/>
                  </a:lnTo>
                  <a:lnTo>
                    <a:pt x="498408" y="600929"/>
                  </a:lnTo>
                  <a:lnTo>
                    <a:pt x="497085" y="603838"/>
                  </a:lnTo>
                  <a:lnTo>
                    <a:pt x="495763" y="607276"/>
                  </a:lnTo>
                  <a:lnTo>
                    <a:pt x="494969" y="610715"/>
                  </a:lnTo>
                  <a:lnTo>
                    <a:pt x="494440" y="614418"/>
                  </a:lnTo>
                  <a:lnTo>
                    <a:pt x="494175" y="617856"/>
                  </a:lnTo>
                  <a:lnTo>
                    <a:pt x="494440" y="621559"/>
                  </a:lnTo>
                  <a:lnTo>
                    <a:pt x="494969" y="625262"/>
                  </a:lnTo>
                  <a:lnTo>
                    <a:pt x="495763" y="628700"/>
                  </a:lnTo>
                  <a:lnTo>
                    <a:pt x="497085" y="631874"/>
                  </a:lnTo>
                  <a:lnTo>
                    <a:pt x="498408" y="635048"/>
                  </a:lnTo>
                  <a:lnTo>
                    <a:pt x="500260" y="637958"/>
                  </a:lnTo>
                  <a:lnTo>
                    <a:pt x="502376" y="640603"/>
                  </a:lnTo>
                  <a:lnTo>
                    <a:pt x="504493" y="643247"/>
                  </a:lnTo>
                  <a:lnTo>
                    <a:pt x="507403" y="645628"/>
                  </a:lnTo>
                  <a:lnTo>
                    <a:pt x="509784" y="647744"/>
                  </a:lnTo>
                  <a:lnTo>
                    <a:pt x="512958" y="649331"/>
                  </a:lnTo>
                  <a:lnTo>
                    <a:pt x="516133" y="651182"/>
                  </a:lnTo>
                  <a:lnTo>
                    <a:pt x="519308" y="652240"/>
                  </a:lnTo>
                  <a:lnTo>
                    <a:pt x="522747" y="653034"/>
                  </a:lnTo>
                  <a:lnTo>
                    <a:pt x="526450" y="653563"/>
                  </a:lnTo>
                  <a:lnTo>
                    <a:pt x="530154" y="653827"/>
                  </a:lnTo>
                  <a:lnTo>
                    <a:pt x="654756" y="653827"/>
                  </a:lnTo>
                  <a:lnTo>
                    <a:pt x="654491" y="643512"/>
                  </a:lnTo>
                  <a:lnTo>
                    <a:pt x="654227" y="633197"/>
                  </a:lnTo>
                  <a:lnTo>
                    <a:pt x="654491" y="620237"/>
                  </a:lnTo>
                  <a:lnTo>
                    <a:pt x="655285" y="607276"/>
                  </a:lnTo>
                  <a:lnTo>
                    <a:pt x="656079" y="594581"/>
                  </a:lnTo>
                  <a:lnTo>
                    <a:pt x="657666" y="582150"/>
                  </a:lnTo>
                  <a:lnTo>
                    <a:pt x="530154" y="582150"/>
                  </a:lnTo>
                  <a:close/>
                  <a:moveTo>
                    <a:pt x="1010822" y="371475"/>
                  </a:moveTo>
                  <a:lnTo>
                    <a:pt x="1014779" y="372005"/>
                  </a:lnTo>
                  <a:lnTo>
                    <a:pt x="1018472" y="372270"/>
                  </a:lnTo>
                  <a:lnTo>
                    <a:pt x="1021902" y="373065"/>
                  </a:lnTo>
                  <a:lnTo>
                    <a:pt x="1025331" y="374126"/>
                  </a:lnTo>
                  <a:lnTo>
                    <a:pt x="1028497" y="375451"/>
                  </a:lnTo>
                  <a:lnTo>
                    <a:pt x="1031927" y="377306"/>
                  </a:lnTo>
                  <a:lnTo>
                    <a:pt x="1034565" y="379427"/>
                  </a:lnTo>
                  <a:lnTo>
                    <a:pt x="1037467" y="381813"/>
                  </a:lnTo>
                  <a:lnTo>
                    <a:pt x="1039841" y="384198"/>
                  </a:lnTo>
                  <a:lnTo>
                    <a:pt x="1041951" y="387114"/>
                  </a:lnTo>
                  <a:lnTo>
                    <a:pt x="1043798" y="389764"/>
                  </a:lnTo>
                  <a:lnTo>
                    <a:pt x="1045645" y="393210"/>
                  </a:lnTo>
                  <a:lnTo>
                    <a:pt x="1046964" y="396656"/>
                  </a:lnTo>
                  <a:lnTo>
                    <a:pt x="1048019" y="400102"/>
                  </a:lnTo>
                  <a:lnTo>
                    <a:pt x="1048547" y="403548"/>
                  </a:lnTo>
                  <a:lnTo>
                    <a:pt x="1049338" y="407523"/>
                  </a:lnTo>
                  <a:lnTo>
                    <a:pt x="1049074" y="411234"/>
                  </a:lnTo>
                  <a:lnTo>
                    <a:pt x="1048547" y="414945"/>
                  </a:lnTo>
                  <a:lnTo>
                    <a:pt x="1047755" y="418656"/>
                  </a:lnTo>
                  <a:lnTo>
                    <a:pt x="1046700" y="421837"/>
                  </a:lnTo>
                  <a:lnTo>
                    <a:pt x="1045381" y="425283"/>
                  </a:lnTo>
                  <a:lnTo>
                    <a:pt x="1043534" y="428463"/>
                  </a:lnTo>
                  <a:lnTo>
                    <a:pt x="1041424" y="431644"/>
                  </a:lnTo>
                  <a:lnTo>
                    <a:pt x="1039049" y="434030"/>
                  </a:lnTo>
                  <a:lnTo>
                    <a:pt x="1036675" y="436680"/>
                  </a:lnTo>
                  <a:lnTo>
                    <a:pt x="1033773" y="438801"/>
                  </a:lnTo>
                  <a:lnTo>
                    <a:pt x="1031135" y="440921"/>
                  </a:lnTo>
                  <a:lnTo>
                    <a:pt x="1027706" y="442512"/>
                  </a:lnTo>
                  <a:lnTo>
                    <a:pt x="1024276" y="443837"/>
                  </a:lnTo>
                  <a:lnTo>
                    <a:pt x="1020846" y="445162"/>
                  </a:lnTo>
                  <a:lnTo>
                    <a:pt x="1017417" y="445692"/>
                  </a:lnTo>
                  <a:lnTo>
                    <a:pt x="1013460" y="445957"/>
                  </a:lnTo>
                  <a:lnTo>
                    <a:pt x="1005809" y="446487"/>
                  </a:lnTo>
                  <a:lnTo>
                    <a:pt x="998422" y="447018"/>
                  </a:lnTo>
                  <a:lnTo>
                    <a:pt x="991563" y="447813"/>
                  </a:lnTo>
                  <a:lnTo>
                    <a:pt x="984704" y="448873"/>
                  </a:lnTo>
                  <a:lnTo>
                    <a:pt x="978373" y="450198"/>
                  </a:lnTo>
                  <a:lnTo>
                    <a:pt x="972305" y="451524"/>
                  </a:lnTo>
                  <a:lnTo>
                    <a:pt x="965973" y="453114"/>
                  </a:lnTo>
                  <a:lnTo>
                    <a:pt x="960433" y="454969"/>
                  </a:lnTo>
                  <a:lnTo>
                    <a:pt x="954893" y="456825"/>
                  </a:lnTo>
                  <a:lnTo>
                    <a:pt x="949881" y="458945"/>
                  </a:lnTo>
                  <a:lnTo>
                    <a:pt x="944868" y="461066"/>
                  </a:lnTo>
                  <a:lnTo>
                    <a:pt x="939856" y="463716"/>
                  </a:lnTo>
                  <a:lnTo>
                    <a:pt x="935371" y="466102"/>
                  </a:lnTo>
                  <a:lnTo>
                    <a:pt x="930886" y="468753"/>
                  </a:lnTo>
                  <a:lnTo>
                    <a:pt x="926665" y="471403"/>
                  </a:lnTo>
                  <a:lnTo>
                    <a:pt x="922444" y="474319"/>
                  </a:lnTo>
                  <a:lnTo>
                    <a:pt x="918487" y="477235"/>
                  </a:lnTo>
                  <a:lnTo>
                    <a:pt x="914530" y="480150"/>
                  </a:lnTo>
                  <a:lnTo>
                    <a:pt x="910837" y="483331"/>
                  </a:lnTo>
                  <a:lnTo>
                    <a:pt x="907671" y="486777"/>
                  </a:lnTo>
                  <a:lnTo>
                    <a:pt x="900812" y="493403"/>
                  </a:lnTo>
                  <a:lnTo>
                    <a:pt x="894744" y="500825"/>
                  </a:lnTo>
                  <a:lnTo>
                    <a:pt x="888940" y="508247"/>
                  </a:lnTo>
                  <a:lnTo>
                    <a:pt x="883928" y="516199"/>
                  </a:lnTo>
                  <a:lnTo>
                    <a:pt x="879443" y="524150"/>
                  </a:lnTo>
                  <a:lnTo>
                    <a:pt x="874958" y="532367"/>
                  </a:lnTo>
                  <a:lnTo>
                    <a:pt x="871529" y="540319"/>
                  </a:lnTo>
                  <a:lnTo>
                    <a:pt x="868099" y="548801"/>
                  </a:lnTo>
                  <a:lnTo>
                    <a:pt x="864933" y="557018"/>
                  </a:lnTo>
                  <a:lnTo>
                    <a:pt x="862559" y="565235"/>
                  </a:lnTo>
                  <a:lnTo>
                    <a:pt x="860185" y="573452"/>
                  </a:lnTo>
                  <a:lnTo>
                    <a:pt x="858338" y="580874"/>
                  </a:lnTo>
                  <a:lnTo>
                    <a:pt x="856491" y="588295"/>
                  </a:lnTo>
                  <a:lnTo>
                    <a:pt x="855436" y="595187"/>
                  </a:lnTo>
                  <a:lnTo>
                    <a:pt x="853589" y="607645"/>
                  </a:lnTo>
                  <a:lnTo>
                    <a:pt x="852270" y="617717"/>
                  </a:lnTo>
                  <a:lnTo>
                    <a:pt x="852006" y="624874"/>
                  </a:lnTo>
                  <a:lnTo>
                    <a:pt x="851743" y="627789"/>
                  </a:lnTo>
                  <a:lnTo>
                    <a:pt x="851743" y="631765"/>
                  </a:lnTo>
                  <a:lnTo>
                    <a:pt x="851215" y="635476"/>
                  </a:lnTo>
                  <a:lnTo>
                    <a:pt x="850160" y="638922"/>
                  </a:lnTo>
                  <a:lnTo>
                    <a:pt x="849104" y="642633"/>
                  </a:lnTo>
                  <a:lnTo>
                    <a:pt x="847258" y="645549"/>
                  </a:lnTo>
                  <a:lnTo>
                    <a:pt x="845675" y="648729"/>
                  </a:lnTo>
                  <a:lnTo>
                    <a:pt x="843301" y="651645"/>
                  </a:lnTo>
                  <a:lnTo>
                    <a:pt x="841190" y="654296"/>
                  </a:lnTo>
                  <a:lnTo>
                    <a:pt x="838288" y="656681"/>
                  </a:lnTo>
                  <a:lnTo>
                    <a:pt x="835650" y="658802"/>
                  </a:lnTo>
                  <a:lnTo>
                    <a:pt x="832484" y="660657"/>
                  </a:lnTo>
                  <a:lnTo>
                    <a:pt x="829319" y="662247"/>
                  </a:lnTo>
                  <a:lnTo>
                    <a:pt x="826153" y="663308"/>
                  </a:lnTo>
                  <a:lnTo>
                    <a:pt x="822459" y="664103"/>
                  </a:lnTo>
                  <a:lnTo>
                    <a:pt x="818766" y="664898"/>
                  </a:lnTo>
                  <a:lnTo>
                    <a:pt x="814809" y="665163"/>
                  </a:lnTo>
                  <a:lnTo>
                    <a:pt x="811115" y="664898"/>
                  </a:lnTo>
                  <a:lnTo>
                    <a:pt x="807686" y="664103"/>
                  </a:lnTo>
                  <a:lnTo>
                    <a:pt x="803993" y="663308"/>
                  </a:lnTo>
                  <a:lnTo>
                    <a:pt x="800563" y="662247"/>
                  </a:lnTo>
                  <a:lnTo>
                    <a:pt x="797133" y="660657"/>
                  </a:lnTo>
                  <a:lnTo>
                    <a:pt x="794495" y="658802"/>
                  </a:lnTo>
                  <a:lnTo>
                    <a:pt x="791330" y="656681"/>
                  </a:lnTo>
                  <a:lnTo>
                    <a:pt x="788691" y="654296"/>
                  </a:lnTo>
                  <a:lnTo>
                    <a:pt x="786317" y="651645"/>
                  </a:lnTo>
                  <a:lnTo>
                    <a:pt x="784207" y="648729"/>
                  </a:lnTo>
                  <a:lnTo>
                    <a:pt x="782360" y="645549"/>
                  </a:lnTo>
                  <a:lnTo>
                    <a:pt x="781041" y="642633"/>
                  </a:lnTo>
                  <a:lnTo>
                    <a:pt x="779458" y="638922"/>
                  </a:lnTo>
                  <a:lnTo>
                    <a:pt x="778667" y="635476"/>
                  </a:lnTo>
                  <a:lnTo>
                    <a:pt x="778139" y="631765"/>
                  </a:lnTo>
                  <a:lnTo>
                    <a:pt x="777875" y="627789"/>
                  </a:lnTo>
                  <a:lnTo>
                    <a:pt x="778139" y="623814"/>
                  </a:lnTo>
                  <a:lnTo>
                    <a:pt x="778667" y="613741"/>
                  </a:lnTo>
                  <a:lnTo>
                    <a:pt x="779194" y="606850"/>
                  </a:lnTo>
                  <a:lnTo>
                    <a:pt x="780249" y="598898"/>
                  </a:lnTo>
                  <a:lnTo>
                    <a:pt x="781305" y="590151"/>
                  </a:lnTo>
                  <a:lnTo>
                    <a:pt x="782888" y="580343"/>
                  </a:lnTo>
                  <a:lnTo>
                    <a:pt x="785262" y="569741"/>
                  </a:lnTo>
                  <a:lnTo>
                    <a:pt x="787636" y="558343"/>
                  </a:lnTo>
                  <a:lnTo>
                    <a:pt x="790802" y="546681"/>
                  </a:lnTo>
                  <a:lnTo>
                    <a:pt x="794759" y="534223"/>
                  </a:lnTo>
                  <a:lnTo>
                    <a:pt x="799508" y="521500"/>
                  </a:lnTo>
                  <a:lnTo>
                    <a:pt x="801882" y="515138"/>
                  </a:lnTo>
                  <a:lnTo>
                    <a:pt x="804784" y="508247"/>
                  </a:lnTo>
                  <a:lnTo>
                    <a:pt x="807950" y="501885"/>
                  </a:lnTo>
                  <a:lnTo>
                    <a:pt x="810852" y="495524"/>
                  </a:lnTo>
                  <a:lnTo>
                    <a:pt x="814545" y="488632"/>
                  </a:lnTo>
                  <a:lnTo>
                    <a:pt x="818238" y="482271"/>
                  </a:lnTo>
                  <a:lnTo>
                    <a:pt x="823515" y="473259"/>
                  </a:lnTo>
                  <a:lnTo>
                    <a:pt x="829319" y="464512"/>
                  </a:lnTo>
                  <a:lnTo>
                    <a:pt x="835914" y="456030"/>
                  </a:lnTo>
                  <a:lnTo>
                    <a:pt x="842773" y="447548"/>
                  </a:lnTo>
                  <a:lnTo>
                    <a:pt x="850160" y="439331"/>
                  </a:lnTo>
                  <a:lnTo>
                    <a:pt x="858338" y="431379"/>
                  </a:lnTo>
                  <a:lnTo>
                    <a:pt x="867044" y="423692"/>
                  </a:lnTo>
                  <a:lnTo>
                    <a:pt x="876013" y="416270"/>
                  </a:lnTo>
                  <a:lnTo>
                    <a:pt x="882345" y="411499"/>
                  </a:lnTo>
                  <a:lnTo>
                    <a:pt x="888940" y="406993"/>
                  </a:lnTo>
                  <a:lnTo>
                    <a:pt x="896063" y="402752"/>
                  </a:lnTo>
                  <a:lnTo>
                    <a:pt x="903450" y="398776"/>
                  </a:lnTo>
                  <a:lnTo>
                    <a:pt x="910837" y="395066"/>
                  </a:lnTo>
                  <a:lnTo>
                    <a:pt x="918751" y="391620"/>
                  </a:lnTo>
                  <a:lnTo>
                    <a:pt x="926929" y="388174"/>
                  </a:lnTo>
                  <a:lnTo>
                    <a:pt x="935371" y="384993"/>
                  </a:lnTo>
                  <a:lnTo>
                    <a:pt x="943549" y="382343"/>
                  </a:lnTo>
                  <a:lnTo>
                    <a:pt x="952519" y="379957"/>
                  </a:lnTo>
                  <a:lnTo>
                    <a:pt x="961489" y="377837"/>
                  </a:lnTo>
                  <a:lnTo>
                    <a:pt x="970986" y="375716"/>
                  </a:lnTo>
                  <a:lnTo>
                    <a:pt x="980747" y="374391"/>
                  </a:lnTo>
                  <a:lnTo>
                    <a:pt x="990508" y="373065"/>
                  </a:lnTo>
                  <a:lnTo>
                    <a:pt x="1000533" y="372270"/>
                  </a:lnTo>
                  <a:lnTo>
                    <a:pt x="1010822" y="371475"/>
                  </a:lnTo>
                  <a:close/>
                  <a:moveTo>
                    <a:pt x="1024065" y="303903"/>
                  </a:moveTo>
                  <a:lnTo>
                    <a:pt x="1016128" y="304432"/>
                  </a:lnTo>
                  <a:lnTo>
                    <a:pt x="1001049" y="305490"/>
                  </a:lnTo>
                  <a:lnTo>
                    <a:pt x="997875" y="305754"/>
                  </a:lnTo>
                  <a:lnTo>
                    <a:pt x="990467" y="306548"/>
                  </a:lnTo>
                  <a:lnTo>
                    <a:pt x="983060" y="307606"/>
                  </a:lnTo>
                  <a:lnTo>
                    <a:pt x="975388" y="308928"/>
                  </a:lnTo>
                  <a:lnTo>
                    <a:pt x="968245" y="310251"/>
                  </a:lnTo>
                  <a:lnTo>
                    <a:pt x="960838" y="311573"/>
                  </a:lnTo>
                  <a:lnTo>
                    <a:pt x="953430" y="313424"/>
                  </a:lnTo>
                  <a:lnTo>
                    <a:pt x="946288" y="315276"/>
                  </a:lnTo>
                  <a:lnTo>
                    <a:pt x="938880" y="317392"/>
                  </a:lnTo>
                  <a:lnTo>
                    <a:pt x="915071" y="324269"/>
                  </a:lnTo>
                  <a:lnTo>
                    <a:pt x="915336" y="325591"/>
                  </a:lnTo>
                  <a:lnTo>
                    <a:pt x="904754" y="330088"/>
                  </a:lnTo>
                  <a:lnTo>
                    <a:pt x="893907" y="334584"/>
                  </a:lnTo>
                  <a:lnTo>
                    <a:pt x="883590" y="340138"/>
                  </a:lnTo>
                  <a:lnTo>
                    <a:pt x="873537" y="345428"/>
                  </a:lnTo>
                  <a:lnTo>
                    <a:pt x="863749" y="350983"/>
                  </a:lnTo>
                  <a:lnTo>
                    <a:pt x="853961" y="357066"/>
                  </a:lnTo>
                  <a:lnTo>
                    <a:pt x="844437" y="363678"/>
                  </a:lnTo>
                  <a:lnTo>
                    <a:pt x="835178" y="370291"/>
                  </a:lnTo>
                  <a:lnTo>
                    <a:pt x="826183" y="377432"/>
                  </a:lnTo>
                  <a:lnTo>
                    <a:pt x="817453" y="384573"/>
                  </a:lnTo>
                  <a:lnTo>
                    <a:pt x="808987" y="392508"/>
                  </a:lnTo>
                  <a:lnTo>
                    <a:pt x="800522" y="400443"/>
                  </a:lnTo>
                  <a:lnTo>
                    <a:pt x="792585" y="408642"/>
                  </a:lnTo>
                  <a:lnTo>
                    <a:pt x="785178" y="416841"/>
                  </a:lnTo>
                  <a:lnTo>
                    <a:pt x="777771" y="425570"/>
                  </a:lnTo>
                  <a:lnTo>
                    <a:pt x="770363" y="434562"/>
                  </a:lnTo>
                  <a:lnTo>
                    <a:pt x="762956" y="445407"/>
                  </a:lnTo>
                  <a:lnTo>
                    <a:pt x="755813" y="455986"/>
                  </a:lnTo>
                  <a:lnTo>
                    <a:pt x="748935" y="467095"/>
                  </a:lnTo>
                  <a:lnTo>
                    <a:pt x="742586" y="478468"/>
                  </a:lnTo>
                  <a:lnTo>
                    <a:pt x="736766" y="490106"/>
                  </a:lnTo>
                  <a:lnTo>
                    <a:pt x="731210" y="502008"/>
                  </a:lnTo>
                  <a:lnTo>
                    <a:pt x="726184" y="514439"/>
                  </a:lnTo>
                  <a:lnTo>
                    <a:pt x="721687" y="526606"/>
                  </a:lnTo>
                  <a:lnTo>
                    <a:pt x="717718" y="539302"/>
                  </a:lnTo>
                  <a:lnTo>
                    <a:pt x="714015" y="552262"/>
                  </a:lnTo>
                  <a:lnTo>
                    <a:pt x="710840" y="565222"/>
                  </a:lnTo>
                  <a:lnTo>
                    <a:pt x="708724" y="578447"/>
                  </a:lnTo>
                  <a:lnTo>
                    <a:pt x="706607" y="591936"/>
                  </a:lnTo>
                  <a:lnTo>
                    <a:pt x="705285" y="605689"/>
                  </a:lnTo>
                  <a:lnTo>
                    <a:pt x="704491" y="619443"/>
                  </a:lnTo>
                  <a:lnTo>
                    <a:pt x="704226" y="633197"/>
                  </a:lnTo>
                  <a:lnTo>
                    <a:pt x="704226" y="642983"/>
                  </a:lnTo>
                  <a:lnTo>
                    <a:pt x="704491" y="652769"/>
                  </a:lnTo>
                  <a:lnTo>
                    <a:pt x="705020" y="662026"/>
                  </a:lnTo>
                  <a:lnTo>
                    <a:pt x="705549" y="671284"/>
                  </a:lnTo>
                  <a:lnTo>
                    <a:pt x="706607" y="680541"/>
                  </a:lnTo>
                  <a:lnTo>
                    <a:pt x="707930" y="689269"/>
                  </a:lnTo>
                  <a:lnTo>
                    <a:pt x="708988" y="697998"/>
                  </a:lnTo>
                  <a:lnTo>
                    <a:pt x="710311" y="706461"/>
                  </a:lnTo>
                  <a:lnTo>
                    <a:pt x="712163" y="714661"/>
                  </a:lnTo>
                  <a:lnTo>
                    <a:pt x="713750" y="722595"/>
                  </a:lnTo>
                  <a:lnTo>
                    <a:pt x="715602" y="730266"/>
                  </a:lnTo>
                  <a:lnTo>
                    <a:pt x="717983" y="738200"/>
                  </a:lnTo>
                  <a:lnTo>
                    <a:pt x="720099" y="745342"/>
                  </a:lnTo>
                  <a:lnTo>
                    <a:pt x="722480" y="752748"/>
                  </a:lnTo>
                  <a:lnTo>
                    <a:pt x="724861" y="759624"/>
                  </a:lnTo>
                  <a:lnTo>
                    <a:pt x="727507" y="766766"/>
                  </a:lnTo>
                  <a:lnTo>
                    <a:pt x="731739" y="776816"/>
                  </a:lnTo>
                  <a:lnTo>
                    <a:pt x="736237" y="786338"/>
                  </a:lnTo>
                  <a:lnTo>
                    <a:pt x="740734" y="795595"/>
                  </a:lnTo>
                  <a:lnTo>
                    <a:pt x="745760" y="804324"/>
                  </a:lnTo>
                  <a:lnTo>
                    <a:pt x="750522" y="812788"/>
                  </a:lnTo>
                  <a:lnTo>
                    <a:pt x="755549" y="820987"/>
                  </a:lnTo>
                  <a:lnTo>
                    <a:pt x="760840" y="828922"/>
                  </a:lnTo>
                  <a:lnTo>
                    <a:pt x="766131" y="836327"/>
                  </a:lnTo>
                  <a:lnTo>
                    <a:pt x="771686" y="843469"/>
                  </a:lnTo>
                  <a:lnTo>
                    <a:pt x="776977" y="850346"/>
                  </a:lnTo>
                  <a:lnTo>
                    <a:pt x="782268" y="856958"/>
                  </a:lnTo>
                  <a:lnTo>
                    <a:pt x="787824" y="863041"/>
                  </a:lnTo>
                  <a:lnTo>
                    <a:pt x="798141" y="875208"/>
                  </a:lnTo>
                  <a:lnTo>
                    <a:pt x="808458" y="885788"/>
                  </a:lnTo>
                  <a:lnTo>
                    <a:pt x="826977" y="905096"/>
                  </a:lnTo>
                  <a:lnTo>
                    <a:pt x="834649" y="913824"/>
                  </a:lnTo>
                  <a:lnTo>
                    <a:pt x="841262" y="921759"/>
                  </a:lnTo>
                  <a:lnTo>
                    <a:pt x="844172" y="925726"/>
                  </a:lnTo>
                  <a:lnTo>
                    <a:pt x="846553" y="929165"/>
                  </a:lnTo>
                  <a:lnTo>
                    <a:pt x="848934" y="932338"/>
                  </a:lnTo>
                  <a:lnTo>
                    <a:pt x="850521" y="935512"/>
                  </a:lnTo>
                  <a:lnTo>
                    <a:pt x="851844" y="938686"/>
                  </a:lnTo>
                  <a:lnTo>
                    <a:pt x="852902" y="941067"/>
                  </a:lnTo>
                  <a:lnTo>
                    <a:pt x="853961" y="943976"/>
                  </a:lnTo>
                  <a:lnTo>
                    <a:pt x="854490" y="946092"/>
                  </a:lnTo>
                  <a:lnTo>
                    <a:pt x="856341" y="957994"/>
                  </a:lnTo>
                  <a:lnTo>
                    <a:pt x="857929" y="969896"/>
                  </a:lnTo>
                  <a:lnTo>
                    <a:pt x="858987" y="981799"/>
                  </a:lnTo>
                  <a:lnTo>
                    <a:pt x="859781" y="993436"/>
                  </a:lnTo>
                  <a:lnTo>
                    <a:pt x="860310" y="1003752"/>
                  </a:lnTo>
                  <a:lnTo>
                    <a:pt x="860574" y="1012744"/>
                  </a:lnTo>
                  <a:lnTo>
                    <a:pt x="860574" y="1025176"/>
                  </a:lnTo>
                  <a:lnTo>
                    <a:pt x="860574" y="1026762"/>
                  </a:lnTo>
                  <a:lnTo>
                    <a:pt x="860574" y="1027291"/>
                  </a:lnTo>
                  <a:lnTo>
                    <a:pt x="860574" y="1027556"/>
                  </a:lnTo>
                  <a:lnTo>
                    <a:pt x="860574" y="1027820"/>
                  </a:lnTo>
                  <a:lnTo>
                    <a:pt x="860839" y="1031788"/>
                  </a:lnTo>
                  <a:lnTo>
                    <a:pt x="861103" y="1036020"/>
                  </a:lnTo>
                  <a:lnTo>
                    <a:pt x="861632" y="1039987"/>
                  </a:lnTo>
                  <a:lnTo>
                    <a:pt x="862161" y="1043955"/>
                  </a:lnTo>
                  <a:lnTo>
                    <a:pt x="863220" y="1047922"/>
                  </a:lnTo>
                  <a:lnTo>
                    <a:pt x="864278" y="1051360"/>
                  </a:lnTo>
                  <a:lnTo>
                    <a:pt x="865601" y="1055063"/>
                  </a:lnTo>
                  <a:lnTo>
                    <a:pt x="867188" y="1058766"/>
                  </a:lnTo>
                  <a:lnTo>
                    <a:pt x="868511" y="1062469"/>
                  </a:lnTo>
                  <a:lnTo>
                    <a:pt x="870362" y="1065643"/>
                  </a:lnTo>
                  <a:lnTo>
                    <a:pt x="872479" y="1069081"/>
                  </a:lnTo>
                  <a:lnTo>
                    <a:pt x="874331" y="1072255"/>
                  </a:lnTo>
                  <a:lnTo>
                    <a:pt x="876712" y="1075694"/>
                  </a:lnTo>
                  <a:lnTo>
                    <a:pt x="878828" y="1078339"/>
                  </a:lnTo>
                  <a:lnTo>
                    <a:pt x="881473" y="1081513"/>
                  </a:lnTo>
                  <a:lnTo>
                    <a:pt x="884119" y="1083893"/>
                  </a:lnTo>
                  <a:lnTo>
                    <a:pt x="887029" y="1086802"/>
                  </a:lnTo>
                  <a:lnTo>
                    <a:pt x="889939" y="1089447"/>
                  </a:lnTo>
                  <a:lnTo>
                    <a:pt x="892849" y="1091563"/>
                  </a:lnTo>
                  <a:lnTo>
                    <a:pt x="896024" y="1093944"/>
                  </a:lnTo>
                  <a:lnTo>
                    <a:pt x="899198" y="1095795"/>
                  </a:lnTo>
                  <a:lnTo>
                    <a:pt x="902373" y="1097647"/>
                  </a:lnTo>
                  <a:lnTo>
                    <a:pt x="905812" y="1099763"/>
                  </a:lnTo>
                  <a:lnTo>
                    <a:pt x="909516" y="1101085"/>
                  </a:lnTo>
                  <a:lnTo>
                    <a:pt x="913219" y="1102408"/>
                  </a:lnTo>
                  <a:lnTo>
                    <a:pt x="916658" y="1103994"/>
                  </a:lnTo>
                  <a:lnTo>
                    <a:pt x="920627" y="1105052"/>
                  </a:lnTo>
                  <a:lnTo>
                    <a:pt x="924330" y="1105846"/>
                  </a:lnTo>
                  <a:lnTo>
                    <a:pt x="928298" y="1106375"/>
                  </a:lnTo>
                  <a:lnTo>
                    <a:pt x="932267" y="1106904"/>
                  </a:lnTo>
                  <a:lnTo>
                    <a:pt x="936499" y="1107433"/>
                  </a:lnTo>
                  <a:lnTo>
                    <a:pt x="940468" y="1107697"/>
                  </a:lnTo>
                  <a:lnTo>
                    <a:pt x="1124857" y="1107697"/>
                  </a:lnTo>
                  <a:lnTo>
                    <a:pt x="1129090" y="1107433"/>
                  </a:lnTo>
                  <a:lnTo>
                    <a:pt x="1133058" y="1106904"/>
                  </a:lnTo>
                  <a:lnTo>
                    <a:pt x="1137027" y="1106375"/>
                  </a:lnTo>
                  <a:lnTo>
                    <a:pt x="1140730" y="1105846"/>
                  </a:lnTo>
                  <a:lnTo>
                    <a:pt x="1144699" y="1105052"/>
                  </a:lnTo>
                  <a:lnTo>
                    <a:pt x="1148667" y="1103994"/>
                  </a:lnTo>
                  <a:lnTo>
                    <a:pt x="1152370" y="1102408"/>
                  </a:lnTo>
                  <a:lnTo>
                    <a:pt x="1156074" y="1101085"/>
                  </a:lnTo>
                  <a:lnTo>
                    <a:pt x="1159513" y="1099763"/>
                  </a:lnTo>
                  <a:lnTo>
                    <a:pt x="1162688" y="1097647"/>
                  </a:lnTo>
                  <a:lnTo>
                    <a:pt x="1166127" y="1095795"/>
                  </a:lnTo>
                  <a:lnTo>
                    <a:pt x="1169566" y="1093944"/>
                  </a:lnTo>
                  <a:lnTo>
                    <a:pt x="1172476" y="1091563"/>
                  </a:lnTo>
                  <a:lnTo>
                    <a:pt x="1175651" y="1089447"/>
                  </a:lnTo>
                  <a:lnTo>
                    <a:pt x="1178561" y="1086802"/>
                  </a:lnTo>
                  <a:lnTo>
                    <a:pt x="1181206" y="1083893"/>
                  </a:lnTo>
                  <a:lnTo>
                    <a:pt x="1183852" y="1081248"/>
                  </a:lnTo>
                  <a:lnTo>
                    <a:pt x="1186233" y="1078339"/>
                  </a:lnTo>
                  <a:lnTo>
                    <a:pt x="1188878" y="1075429"/>
                  </a:lnTo>
                  <a:lnTo>
                    <a:pt x="1190994" y="1072255"/>
                  </a:lnTo>
                  <a:lnTo>
                    <a:pt x="1193111" y="1069081"/>
                  </a:lnTo>
                  <a:lnTo>
                    <a:pt x="1194963" y="1065643"/>
                  </a:lnTo>
                  <a:lnTo>
                    <a:pt x="1196814" y="1062469"/>
                  </a:lnTo>
                  <a:lnTo>
                    <a:pt x="1198402" y="1058766"/>
                  </a:lnTo>
                  <a:lnTo>
                    <a:pt x="1199725" y="1055063"/>
                  </a:lnTo>
                  <a:lnTo>
                    <a:pt x="1201047" y="1051360"/>
                  </a:lnTo>
                  <a:lnTo>
                    <a:pt x="1202105" y="1047922"/>
                  </a:lnTo>
                  <a:lnTo>
                    <a:pt x="1202899" y="1043955"/>
                  </a:lnTo>
                  <a:lnTo>
                    <a:pt x="1203693" y="1039987"/>
                  </a:lnTo>
                  <a:lnTo>
                    <a:pt x="1204222" y="1036020"/>
                  </a:lnTo>
                  <a:lnTo>
                    <a:pt x="1204486" y="1031788"/>
                  </a:lnTo>
                  <a:lnTo>
                    <a:pt x="1204486" y="1027820"/>
                  </a:lnTo>
                  <a:lnTo>
                    <a:pt x="1204486" y="1027556"/>
                  </a:lnTo>
                  <a:lnTo>
                    <a:pt x="1204486" y="1027291"/>
                  </a:lnTo>
                  <a:lnTo>
                    <a:pt x="1204486" y="1026762"/>
                  </a:lnTo>
                  <a:lnTo>
                    <a:pt x="1204486" y="1025176"/>
                  </a:lnTo>
                  <a:lnTo>
                    <a:pt x="1204751" y="1013009"/>
                  </a:lnTo>
                  <a:lnTo>
                    <a:pt x="1205280" y="1004016"/>
                  </a:lnTo>
                  <a:lnTo>
                    <a:pt x="1205809" y="993701"/>
                  </a:lnTo>
                  <a:lnTo>
                    <a:pt x="1206338" y="982063"/>
                  </a:lnTo>
                  <a:lnTo>
                    <a:pt x="1207661" y="969896"/>
                  </a:lnTo>
                  <a:lnTo>
                    <a:pt x="1208984" y="957994"/>
                  </a:lnTo>
                  <a:lnTo>
                    <a:pt x="1211100" y="946092"/>
                  </a:lnTo>
                  <a:lnTo>
                    <a:pt x="1211894" y="943183"/>
                  </a:lnTo>
                  <a:lnTo>
                    <a:pt x="1212952" y="939480"/>
                  </a:lnTo>
                  <a:lnTo>
                    <a:pt x="1215068" y="935512"/>
                  </a:lnTo>
                  <a:lnTo>
                    <a:pt x="1217185" y="931280"/>
                  </a:lnTo>
                  <a:lnTo>
                    <a:pt x="1220095" y="927313"/>
                  </a:lnTo>
                  <a:lnTo>
                    <a:pt x="1223005" y="923081"/>
                  </a:lnTo>
                  <a:lnTo>
                    <a:pt x="1226708" y="918585"/>
                  </a:lnTo>
                  <a:lnTo>
                    <a:pt x="1230677" y="913824"/>
                  </a:lnTo>
                  <a:lnTo>
                    <a:pt x="1239936" y="903773"/>
                  </a:lnTo>
                  <a:lnTo>
                    <a:pt x="1250253" y="892929"/>
                  </a:lnTo>
                  <a:lnTo>
                    <a:pt x="1258719" y="883936"/>
                  </a:lnTo>
                  <a:lnTo>
                    <a:pt x="1267713" y="873885"/>
                  </a:lnTo>
                  <a:lnTo>
                    <a:pt x="1276972" y="863570"/>
                  </a:lnTo>
                  <a:lnTo>
                    <a:pt x="1286496" y="852461"/>
                  </a:lnTo>
                  <a:lnTo>
                    <a:pt x="1296020" y="840559"/>
                  </a:lnTo>
                  <a:lnTo>
                    <a:pt x="1300517" y="834211"/>
                  </a:lnTo>
                  <a:lnTo>
                    <a:pt x="1305279" y="827335"/>
                  </a:lnTo>
                  <a:lnTo>
                    <a:pt x="1309776" y="820722"/>
                  </a:lnTo>
                  <a:lnTo>
                    <a:pt x="1314274" y="813581"/>
                  </a:lnTo>
                  <a:lnTo>
                    <a:pt x="1318506" y="806175"/>
                  </a:lnTo>
                  <a:lnTo>
                    <a:pt x="1322739" y="798505"/>
                  </a:lnTo>
                  <a:lnTo>
                    <a:pt x="1326972" y="790570"/>
                  </a:lnTo>
                  <a:lnTo>
                    <a:pt x="1330940" y="782371"/>
                  </a:lnTo>
                  <a:lnTo>
                    <a:pt x="1334908" y="773907"/>
                  </a:lnTo>
                  <a:lnTo>
                    <a:pt x="1338612" y="765179"/>
                  </a:lnTo>
                  <a:lnTo>
                    <a:pt x="1341787" y="755922"/>
                  </a:lnTo>
                  <a:lnTo>
                    <a:pt x="1344961" y="746135"/>
                  </a:lnTo>
                  <a:lnTo>
                    <a:pt x="1347871" y="736614"/>
                  </a:lnTo>
                  <a:lnTo>
                    <a:pt x="1350517" y="726563"/>
                  </a:lnTo>
                  <a:lnTo>
                    <a:pt x="1352898" y="715983"/>
                  </a:lnTo>
                  <a:lnTo>
                    <a:pt x="1355014" y="705403"/>
                  </a:lnTo>
                  <a:lnTo>
                    <a:pt x="1357130" y="694030"/>
                  </a:lnTo>
                  <a:lnTo>
                    <a:pt x="1358453" y="682657"/>
                  </a:lnTo>
                  <a:lnTo>
                    <a:pt x="1359511" y="670755"/>
                  </a:lnTo>
                  <a:lnTo>
                    <a:pt x="1360834" y="658588"/>
                  </a:lnTo>
                  <a:lnTo>
                    <a:pt x="1361099" y="646157"/>
                  </a:lnTo>
                  <a:lnTo>
                    <a:pt x="1361363" y="633197"/>
                  </a:lnTo>
                  <a:lnTo>
                    <a:pt x="1361099" y="619443"/>
                  </a:lnTo>
                  <a:lnTo>
                    <a:pt x="1360041" y="605689"/>
                  </a:lnTo>
                  <a:lnTo>
                    <a:pt x="1358718" y="591936"/>
                  </a:lnTo>
                  <a:lnTo>
                    <a:pt x="1356866" y="578447"/>
                  </a:lnTo>
                  <a:lnTo>
                    <a:pt x="1354220" y="565222"/>
                  </a:lnTo>
                  <a:lnTo>
                    <a:pt x="1351046" y="552262"/>
                  </a:lnTo>
                  <a:lnTo>
                    <a:pt x="1347871" y="539302"/>
                  </a:lnTo>
                  <a:lnTo>
                    <a:pt x="1343639" y="526606"/>
                  </a:lnTo>
                  <a:lnTo>
                    <a:pt x="1339141" y="514439"/>
                  </a:lnTo>
                  <a:lnTo>
                    <a:pt x="1334115" y="502008"/>
                  </a:lnTo>
                  <a:lnTo>
                    <a:pt x="1328824" y="490106"/>
                  </a:lnTo>
                  <a:lnTo>
                    <a:pt x="1322739" y="478468"/>
                  </a:lnTo>
                  <a:lnTo>
                    <a:pt x="1316390" y="467095"/>
                  </a:lnTo>
                  <a:lnTo>
                    <a:pt x="1309512" y="455986"/>
                  </a:lnTo>
                  <a:lnTo>
                    <a:pt x="1302369" y="445407"/>
                  </a:lnTo>
                  <a:lnTo>
                    <a:pt x="1294697" y="434562"/>
                  </a:lnTo>
                  <a:lnTo>
                    <a:pt x="1287819" y="425570"/>
                  </a:lnTo>
                  <a:lnTo>
                    <a:pt x="1280412" y="416841"/>
                  </a:lnTo>
                  <a:lnTo>
                    <a:pt x="1272740" y="408642"/>
                  </a:lnTo>
                  <a:lnTo>
                    <a:pt x="1265068" y="400443"/>
                  </a:lnTo>
                  <a:lnTo>
                    <a:pt x="1256867" y="392508"/>
                  </a:lnTo>
                  <a:lnTo>
                    <a:pt x="1248401" y="384838"/>
                  </a:lnTo>
                  <a:lnTo>
                    <a:pt x="1239671" y="377696"/>
                  </a:lnTo>
                  <a:lnTo>
                    <a:pt x="1230677" y="370555"/>
                  </a:lnTo>
                  <a:lnTo>
                    <a:pt x="1221417" y="363943"/>
                  </a:lnTo>
                  <a:lnTo>
                    <a:pt x="1211894" y="357330"/>
                  </a:lnTo>
                  <a:lnTo>
                    <a:pt x="1202370" y="351247"/>
                  </a:lnTo>
                  <a:lnTo>
                    <a:pt x="1192317" y="345693"/>
                  </a:lnTo>
                  <a:lnTo>
                    <a:pt x="1182000" y="340403"/>
                  </a:lnTo>
                  <a:lnTo>
                    <a:pt x="1171947" y="334848"/>
                  </a:lnTo>
                  <a:lnTo>
                    <a:pt x="1161365" y="330352"/>
                  </a:lnTo>
                  <a:lnTo>
                    <a:pt x="1150783" y="325856"/>
                  </a:lnTo>
                  <a:lnTo>
                    <a:pt x="1151048" y="324269"/>
                  </a:lnTo>
                  <a:lnTo>
                    <a:pt x="1126180" y="317392"/>
                  </a:lnTo>
                  <a:lnTo>
                    <a:pt x="1119302" y="315276"/>
                  </a:lnTo>
                  <a:lnTo>
                    <a:pt x="1111895" y="313424"/>
                  </a:lnTo>
                  <a:lnTo>
                    <a:pt x="1104752" y="311573"/>
                  </a:lnTo>
                  <a:lnTo>
                    <a:pt x="1097345" y="310251"/>
                  </a:lnTo>
                  <a:lnTo>
                    <a:pt x="1089673" y="308928"/>
                  </a:lnTo>
                  <a:lnTo>
                    <a:pt x="1082530" y="307606"/>
                  </a:lnTo>
                  <a:lnTo>
                    <a:pt x="1074858" y="306548"/>
                  </a:lnTo>
                  <a:lnTo>
                    <a:pt x="1067186" y="305754"/>
                  </a:lnTo>
                  <a:lnTo>
                    <a:pt x="1064541" y="305490"/>
                  </a:lnTo>
                  <a:lnTo>
                    <a:pt x="1064276" y="305490"/>
                  </a:lnTo>
                  <a:lnTo>
                    <a:pt x="1049197" y="304432"/>
                  </a:lnTo>
                  <a:lnTo>
                    <a:pt x="1041525" y="303903"/>
                  </a:lnTo>
                  <a:lnTo>
                    <a:pt x="1033588" y="303903"/>
                  </a:lnTo>
                  <a:lnTo>
                    <a:pt x="1032795" y="303903"/>
                  </a:lnTo>
                  <a:lnTo>
                    <a:pt x="1032530" y="303903"/>
                  </a:lnTo>
                  <a:lnTo>
                    <a:pt x="1032001" y="303903"/>
                  </a:lnTo>
                  <a:lnTo>
                    <a:pt x="1024065" y="303903"/>
                  </a:lnTo>
                  <a:close/>
                  <a:moveTo>
                    <a:pt x="1388083" y="226671"/>
                  </a:moveTo>
                  <a:lnTo>
                    <a:pt x="1384643" y="226935"/>
                  </a:lnTo>
                  <a:lnTo>
                    <a:pt x="1381204" y="227464"/>
                  </a:lnTo>
                  <a:lnTo>
                    <a:pt x="1377765" y="228258"/>
                  </a:lnTo>
                  <a:lnTo>
                    <a:pt x="1374591" y="229316"/>
                  </a:lnTo>
                  <a:lnTo>
                    <a:pt x="1371416" y="230903"/>
                  </a:lnTo>
                  <a:lnTo>
                    <a:pt x="1368241" y="232490"/>
                  </a:lnTo>
                  <a:lnTo>
                    <a:pt x="1365596" y="234606"/>
                  </a:lnTo>
                  <a:lnTo>
                    <a:pt x="1362686" y="237250"/>
                  </a:lnTo>
                  <a:lnTo>
                    <a:pt x="1273269" y="326649"/>
                  </a:lnTo>
                  <a:lnTo>
                    <a:pt x="1280147" y="332468"/>
                  </a:lnTo>
                  <a:lnTo>
                    <a:pt x="1286496" y="338551"/>
                  </a:lnTo>
                  <a:lnTo>
                    <a:pt x="1293110" y="344899"/>
                  </a:lnTo>
                  <a:lnTo>
                    <a:pt x="1299195" y="351247"/>
                  </a:lnTo>
                  <a:lnTo>
                    <a:pt x="1305279" y="357859"/>
                  </a:lnTo>
                  <a:lnTo>
                    <a:pt x="1311364" y="364736"/>
                  </a:lnTo>
                  <a:lnTo>
                    <a:pt x="1317184" y="371348"/>
                  </a:lnTo>
                  <a:lnTo>
                    <a:pt x="1322739" y="378490"/>
                  </a:lnTo>
                  <a:lnTo>
                    <a:pt x="1413479" y="288033"/>
                  </a:lnTo>
                  <a:lnTo>
                    <a:pt x="1416125" y="285388"/>
                  </a:lnTo>
                  <a:lnTo>
                    <a:pt x="1417976" y="282479"/>
                  </a:lnTo>
                  <a:lnTo>
                    <a:pt x="1420093" y="279305"/>
                  </a:lnTo>
                  <a:lnTo>
                    <a:pt x="1421416" y="276131"/>
                  </a:lnTo>
                  <a:lnTo>
                    <a:pt x="1422474" y="272957"/>
                  </a:lnTo>
                  <a:lnTo>
                    <a:pt x="1423267" y="269519"/>
                  </a:lnTo>
                  <a:lnTo>
                    <a:pt x="1423797" y="266080"/>
                  </a:lnTo>
                  <a:lnTo>
                    <a:pt x="1423797" y="262642"/>
                  </a:lnTo>
                  <a:lnTo>
                    <a:pt x="1423797" y="259203"/>
                  </a:lnTo>
                  <a:lnTo>
                    <a:pt x="1423267" y="255765"/>
                  </a:lnTo>
                  <a:lnTo>
                    <a:pt x="1422474" y="252327"/>
                  </a:lnTo>
                  <a:lnTo>
                    <a:pt x="1421416" y="249153"/>
                  </a:lnTo>
                  <a:lnTo>
                    <a:pt x="1420093" y="245979"/>
                  </a:lnTo>
                  <a:lnTo>
                    <a:pt x="1417976" y="242805"/>
                  </a:lnTo>
                  <a:lnTo>
                    <a:pt x="1416125" y="240160"/>
                  </a:lnTo>
                  <a:lnTo>
                    <a:pt x="1413479" y="237250"/>
                  </a:lnTo>
                  <a:lnTo>
                    <a:pt x="1410834" y="234606"/>
                  </a:lnTo>
                  <a:lnTo>
                    <a:pt x="1407924" y="232490"/>
                  </a:lnTo>
                  <a:lnTo>
                    <a:pt x="1404749" y="230903"/>
                  </a:lnTo>
                  <a:lnTo>
                    <a:pt x="1401839" y="229316"/>
                  </a:lnTo>
                  <a:lnTo>
                    <a:pt x="1398400" y="228258"/>
                  </a:lnTo>
                  <a:lnTo>
                    <a:pt x="1394961" y="227464"/>
                  </a:lnTo>
                  <a:lnTo>
                    <a:pt x="1391522" y="226935"/>
                  </a:lnTo>
                  <a:lnTo>
                    <a:pt x="1388083" y="226671"/>
                  </a:lnTo>
                  <a:close/>
                  <a:moveTo>
                    <a:pt x="677243" y="226671"/>
                  </a:moveTo>
                  <a:lnTo>
                    <a:pt x="673803" y="226935"/>
                  </a:lnTo>
                  <a:lnTo>
                    <a:pt x="670629" y="227464"/>
                  </a:lnTo>
                  <a:lnTo>
                    <a:pt x="667190" y="228258"/>
                  </a:lnTo>
                  <a:lnTo>
                    <a:pt x="663751" y="229316"/>
                  </a:lnTo>
                  <a:lnTo>
                    <a:pt x="660576" y="230903"/>
                  </a:lnTo>
                  <a:lnTo>
                    <a:pt x="657666" y="232490"/>
                  </a:lnTo>
                  <a:lnTo>
                    <a:pt x="654491" y="234606"/>
                  </a:lnTo>
                  <a:lnTo>
                    <a:pt x="651846" y="237250"/>
                  </a:lnTo>
                  <a:lnTo>
                    <a:pt x="649465" y="240160"/>
                  </a:lnTo>
                  <a:lnTo>
                    <a:pt x="647084" y="242805"/>
                  </a:lnTo>
                  <a:lnTo>
                    <a:pt x="645497" y="245979"/>
                  </a:lnTo>
                  <a:lnTo>
                    <a:pt x="644174" y="249153"/>
                  </a:lnTo>
                  <a:lnTo>
                    <a:pt x="642587" y="252327"/>
                  </a:lnTo>
                  <a:lnTo>
                    <a:pt x="642058" y="255765"/>
                  </a:lnTo>
                  <a:lnTo>
                    <a:pt x="641529" y="259203"/>
                  </a:lnTo>
                  <a:lnTo>
                    <a:pt x="641264" y="262642"/>
                  </a:lnTo>
                  <a:lnTo>
                    <a:pt x="641529" y="266080"/>
                  </a:lnTo>
                  <a:lnTo>
                    <a:pt x="642058" y="269519"/>
                  </a:lnTo>
                  <a:lnTo>
                    <a:pt x="642587" y="272957"/>
                  </a:lnTo>
                  <a:lnTo>
                    <a:pt x="644174" y="276131"/>
                  </a:lnTo>
                  <a:lnTo>
                    <a:pt x="645497" y="279305"/>
                  </a:lnTo>
                  <a:lnTo>
                    <a:pt x="647084" y="282479"/>
                  </a:lnTo>
                  <a:lnTo>
                    <a:pt x="649465" y="285388"/>
                  </a:lnTo>
                  <a:lnTo>
                    <a:pt x="651846" y="288033"/>
                  </a:lnTo>
                  <a:lnTo>
                    <a:pt x="742321" y="378490"/>
                  </a:lnTo>
                  <a:lnTo>
                    <a:pt x="748406" y="371348"/>
                  </a:lnTo>
                  <a:lnTo>
                    <a:pt x="753961" y="364736"/>
                  </a:lnTo>
                  <a:lnTo>
                    <a:pt x="760046" y="357859"/>
                  </a:lnTo>
                  <a:lnTo>
                    <a:pt x="765866" y="351247"/>
                  </a:lnTo>
                  <a:lnTo>
                    <a:pt x="772480" y="344899"/>
                  </a:lnTo>
                  <a:lnTo>
                    <a:pt x="778564" y="338551"/>
                  </a:lnTo>
                  <a:lnTo>
                    <a:pt x="785443" y="332468"/>
                  </a:lnTo>
                  <a:lnTo>
                    <a:pt x="791792" y="326649"/>
                  </a:lnTo>
                  <a:lnTo>
                    <a:pt x="702639" y="237250"/>
                  </a:lnTo>
                  <a:lnTo>
                    <a:pt x="699994" y="234606"/>
                  </a:lnTo>
                  <a:lnTo>
                    <a:pt x="696819" y="232490"/>
                  </a:lnTo>
                  <a:lnTo>
                    <a:pt x="694174" y="230903"/>
                  </a:lnTo>
                  <a:lnTo>
                    <a:pt x="690734" y="229316"/>
                  </a:lnTo>
                  <a:lnTo>
                    <a:pt x="687295" y="228258"/>
                  </a:lnTo>
                  <a:lnTo>
                    <a:pt x="683856" y="227464"/>
                  </a:lnTo>
                  <a:lnTo>
                    <a:pt x="680682" y="226935"/>
                  </a:lnTo>
                  <a:lnTo>
                    <a:pt x="677243" y="226671"/>
                  </a:lnTo>
                  <a:close/>
                  <a:moveTo>
                    <a:pt x="1032795" y="79348"/>
                  </a:moveTo>
                  <a:lnTo>
                    <a:pt x="1029091" y="79877"/>
                  </a:lnTo>
                  <a:lnTo>
                    <a:pt x="1025387" y="80406"/>
                  </a:lnTo>
                  <a:lnTo>
                    <a:pt x="1021948" y="81200"/>
                  </a:lnTo>
                  <a:lnTo>
                    <a:pt x="1018774" y="82257"/>
                  </a:lnTo>
                  <a:lnTo>
                    <a:pt x="1015599" y="83844"/>
                  </a:lnTo>
                  <a:lnTo>
                    <a:pt x="1012425" y="85696"/>
                  </a:lnTo>
                  <a:lnTo>
                    <a:pt x="1010044" y="87547"/>
                  </a:lnTo>
                  <a:lnTo>
                    <a:pt x="1007134" y="90192"/>
                  </a:lnTo>
                  <a:lnTo>
                    <a:pt x="1005017" y="92573"/>
                  </a:lnTo>
                  <a:lnTo>
                    <a:pt x="1002901" y="95482"/>
                  </a:lnTo>
                  <a:lnTo>
                    <a:pt x="1001049" y="98392"/>
                  </a:lnTo>
                  <a:lnTo>
                    <a:pt x="999726" y="101301"/>
                  </a:lnTo>
                  <a:lnTo>
                    <a:pt x="998404" y="104739"/>
                  </a:lnTo>
                  <a:lnTo>
                    <a:pt x="997610" y="108178"/>
                  </a:lnTo>
                  <a:lnTo>
                    <a:pt x="997081" y="111881"/>
                  </a:lnTo>
                  <a:lnTo>
                    <a:pt x="996816" y="115319"/>
                  </a:lnTo>
                  <a:lnTo>
                    <a:pt x="996816" y="236986"/>
                  </a:lnTo>
                  <a:lnTo>
                    <a:pt x="1005546" y="236192"/>
                  </a:lnTo>
                  <a:lnTo>
                    <a:pt x="1014276" y="235664"/>
                  </a:lnTo>
                  <a:lnTo>
                    <a:pt x="1023007" y="235399"/>
                  </a:lnTo>
                  <a:lnTo>
                    <a:pt x="1031737" y="235135"/>
                  </a:lnTo>
                  <a:lnTo>
                    <a:pt x="1032795" y="235135"/>
                  </a:lnTo>
                  <a:lnTo>
                    <a:pt x="1033588" y="235135"/>
                  </a:lnTo>
                  <a:lnTo>
                    <a:pt x="1042583" y="235399"/>
                  </a:lnTo>
                  <a:lnTo>
                    <a:pt x="1051313" y="235664"/>
                  </a:lnTo>
                  <a:lnTo>
                    <a:pt x="1060043" y="236192"/>
                  </a:lnTo>
                  <a:lnTo>
                    <a:pt x="1068773" y="236986"/>
                  </a:lnTo>
                  <a:lnTo>
                    <a:pt x="1068773" y="115319"/>
                  </a:lnTo>
                  <a:lnTo>
                    <a:pt x="1068509" y="111881"/>
                  </a:lnTo>
                  <a:lnTo>
                    <a:pt x="1067715" y="108178"/>
                  </a:lnTo>
                  <a:lnTo>
                    <a:pt x="1066922" y="104739"/>
                  </a:lnTo>
                  <a:lnTo>
                    <a:pt x="1065863" y="101301"/>
                  </a:lnTo>
                  <a:lnTo>
                    <a:pt x="1064276" y="98392"/>
                  </a:lnTo>
                  <a:lnTo>
                    <a:pt x="1062424" y="95482"/>
                  </a:lnTo>
                  <a:lnTo>
                    <a:pt x="1060308" y="92573"/>
                  </a:lnTo>
                  <a:lnTo>
                    <a:pt x="1057927" y="90192"/>
                  </a:lnTo>
                  <a:lnTo>
                    <a:pt x="1055546" y="87547"/>
                  </a:lnTo>
                  <a:lnTo>
                    <a:pt x="1052636" y="85696"/>
                  </a:lnTo>
                  <a:lnTo>
                    <a:pt x="1049990" y="83844"/>
                  </a:lnTo>
                  <a:lnTo>
                    <a:pt x="1046816" y="82257"/>
                  </a:lnTo>
                  <a:lnTo>
                    <a:pt x="1043377" y="81200"/>
                  </a:lnTo>
                  <a:lnTo>
                    <a:pt x="1039938" y="80406"/>
                  </a:lnTo>
                  <a:lnTo>
                    <a:pt x="1036498" y="79877"/>
                  </a:lnTo>
                  <a:lnTo>
                    <a:pt x="1032795" y="79348"/>
                  </a:lnTo>
                  <a:close/>
                  <a:moveTo>
                    <a:pt x="986234" y="0"/>
                  </a:moveTo>
                  <a:lnTo>
                    <a:pt x="1012954" y="265"/>
                  </a:lnTo>
                  <a:lnTo>
                    <a:pt x="1039938" y="1058"/>
                  </a:lnTo>
                  <a:lnTo>
                    <a:pt x="1066922" y="2381"/>
                  </a:lnTo>
                  <a:lnTo>
                    <a:pt x="1093641" y="4232"/>
                  </a:lnTo>
                  <a:lnTo>
                    <a:pt x="1120096" y="6612"/>
                  </a:lnTo>
                  <a:lnTo>
                    <a:pt x="1146286" y="8993"/>
                  </a:lnTo>
                  <a:lnTo>
                    <a:pt x="1172212" y="12431"/>
                  </a:lnTo>
                  <a:lnTo>
                    <a:pt x="1198137" y="16134"/>
                  </a:lnTo>
                  <a:lnTo>
                    <a:pt x="1223798" y="20366"/>
                  </a:lnTo>
                  <a:lnTo>
                    <a:pt x="1248930" y="25127"/>
                  </a:lnTo>
                  <a:lnTo>
                    <a:pt x="1274327" y="30417"/>
                  </a:lnTo>
                  <a:lnTo>
                    <a:pt x="1298930" y="35971"/>
                  </a:lnTo>
                  <a:lnTo>
                    <a:pt x="1323268" y="42055"/>
                  </a:lnTo>
                  <a:lnTo>
                    <a:pt x="1347871" y="48931"/>
                  </a:lnTo>
                  <a:lnTo>
                    <a:pt x="1371681" y="56073"/>
                  </a:lnTo>
                  <a:lnTo>
                    <a:pt x="1395225" y="64007"/>
                  </a:lnTo>
                  <a:lnTo>
                    <a:pt x="1418506" y="72207"/>
                  </a:lnTo>
                  <a:lnTo>
                    <a:pt x="1441521" y="80935"/>
                  </a:lnTo>
                  <a:lnTo>
                    <a:pt x="1464272" y="90192"/>
                  </a:lnTo>
                  <a:lnTo>
                    <a:pt x="1486494" y="99979"/>
                  </a:lnTo>
                  <a:lnTo>
                    <a:pt x="1508716" y="110029"/>
                  </a:lnTo>
                  <a:lnTo>
                    <a:pt x="1530145" y="120873"/>
                  </a:lnTo>
                  <a:lnTo>
                    <a:pt x="1551309" y="131982"/>
                  </a:lnTo>
                  <a:lnTo>
                    <a:pt x="1572208" y="143884"/>
                  </a:lnTo>
                  <a:lnTo>
                    <a:pt x="1592313" y="156051"/>
                  </a:lnTo>
                  <a:lnTo>
                    <a:pt x="1612684" y="168747"/>
                  </a:lnTo>
                  <a:lnTo>
                    <a:pt x="1631996" y="181971"/>
                  </a:lnTo>
                  <a:lnTo>
                    <a:pt x="1651043" y="195725"/>
                  </a:lnTo>
                  <a:lnTo>
                    <a:pt x="1660567" y="202602"/>
                  </a:lnTo>
                  <a:lnTo>
                    <a:pt x="1669826" y="210008"/>
                  </a:lnTo>
                  <a:lnTo>
                    <a:pt x="1678821" y="217413"/>
                  </a:lnTo>
                  <a:lnTo>
                    <a:pt x="1687815" y="224819"/>
                  </a:lnTo>
                  <a:lnTo>
                    <a:pt x="1696810" y="232225"/>
                  </a:lnTo>
                  <a:lnTo>
                    <a:pt x="1705804" y="240160"/>
                  </a:lnTo>
                  <a:lnTo>
                    <a:pt x="1714535" y="247830"/>
                  </a:lnTo>
                  <a:lnTo>
                    <a:pt x="1723000" y="255765"/>
                  </a:lnTo>
                  <a:lnTo>
                    <a:pt x="1731466" y="263964"/>
                  </a:lnTo>
                  <a:lnTo>
                    <a:pt x="1739931" y="272164"/>
                  </a:lnTo>
                  <a:lnTo>
                    <a:pt x="1747868" y="280098"/>
                  </a:lnTo>
                  <a:lnTo>
                    <a:pt x="1756069" y="288827"/>
                  </a:lnTo>
                  <a:lnTo>
                    <a:pt x="1764005" y="297290"/>
                  </a:lnTo>
                  <a:lnTo>
                    <a:pt x="1771941" y="306019"/>
                  </a:lnTo>
                  <a:lnTo>
                    <a:pt x="1779349" y="314747"/>
                  </a:lnTo>
                  <a:lnTo>
                    <a:pt x="1787021" y="323740"/>
                  </a:lnTo>
                  <a:lnTo>
                    <a:pt x="1794163" y="332997"/>
                  </a:lnTo>
                  <a:lnTo>
                    <a:pt x="1801571" y="341990"/>
                  </a:lnTo>
                  <a:lnTo>
                    <a:pt x="1808714" y="351512"/>
                  </a:lnTo>
                  <a:lnTo>
                    <a:pt x="1815592" y="360769"/>
                  </a:lnTo>
                  <a:lnTo>
                    <a:pt x="1822735" y="370291"/>
                  </a:lnTo>
                  <a:lnTo>
                    <a:pt x="1829348" y="380077"/>
                  </a:lnTo>
                  <a:lnTo>
                    <a:pt x="1835962" y="389863"/>
                  </a:lnTo>
                  <a:lnTo>
                    <a:pt x="1842311" y="399914"/>
                  </a:lnTo>
                  <a:lnTo>
                    <a:pt x="1848396" y="409964"/>
                  </a:lnTo>
                  <a:lnTo>
                    <a:pt x="1854745" y="420280"/>
                  </a:lnTo>
                  <a:lnTo>
                    <a:pt x="1860830" y="430330"/>
                  </a:lnTo>
                  <a:lnTo>
                    <a:pt x="1866385" y="441175"/>
                  </a:lnTo>
                  <a:lnTo>
                    <a:pt x="1872470" y="451490"/>
                  </a:lnTo>
                  <a:lnTo>
                    <a:pt x="1877761" y="462070"/>
                  </a:lnTo>
                  <a:lnTo>
                    <a:pt x="1883316" y="473178"/>
                  </a:lnTo>
                  <a:lnTo>
                    <a:pt x="1888342" y="484023"/>
                  </a:lnTo>
                  <a:lnTo>
                    <a:pt x="1893369" y="495396"/>
                  </a:lnTo>
                  <a:lnTo>
                    <a:pt x="1898395" y="506240"/>
                  </a:lnTo>
                  <a:lnTo>
                    <a:pt x="1903157" y="517613"/>
                  </a:lnTo>
                  <a:lnTo>
                    <a:pt x="1907654" y="529251"/>
                  </a:lnTo>
                  <a:lnTo>
                    <a:pt x="1912152" y="540624"/>
                  </a:lnTo>
                  <a:lnTo>
                    <a:pt x="1916385" y="552526"/>
                  </a:lnTo>
                  <a:lnTo>
                    <a:pt x="1920617" y="564428"/>
                  </a:lnTo>
                  <a:lnTo>
                    <a:pt x="1924586" y="576331"/>
                  </a:lnTo>
                  <a:lnTo>
                    <a:pt x="1928289" y="588497"/>
                  </a:lnTo>
                  <a:lnTo>
                    <a:pt x="1931993" y="600664"/>
                  </a:lnTo>
                  <a:lnTo>
                    <a:pt x="1935432" y="612831"/>
                  </a:lnTo>
                  <a:lnTo>
                    <a:pt x="1938607" y="625526"/>
                  </a:lnTo>
                  <a:lnTo>
                    <a:pt x="1941781" y="637958"/>
                  </a:lnTo>
                  <a:lnTo>
                    <a:pt x="1944691" y="650918"/>
                  </a:lnTo>
                  <a:lnTo>
                    <a:pt x="1947337" y="663613"/>
                  </a:lnTo>
                  <a:lnTo>
                    <a:pt x="1950247" y="676574"/>
                  </a:lnTo>
                  <a:lnTo>
                    <a:pt x="1952363" y="689798"/>
                  </a:lnTo>
                  <a:lnTo>
                    <a:pt x="1954744" y="703023"/>
                  </a:lnTo>
                  <a:lnTo>
                    <a:pt x="1956596" y="716248"/>
                  </a:lnTo>
                  <a:lnTo>
                    <a:pt x="1958448" y="729737"/>
                  </a:lnTo>
                  <a:lnTo>
                    <a:pt x="1960299" y="743490"/>
                  </a:lnTo>
                  <a:lnTo>
                    <a:pt x="1961622" y="757244"/>
                  </a:lnTo>
                  <a:lnTo>
                    <a:pt x="1962945" y="770998"/>
                  </a:lnTo>
                  <a:lnTo>
                    <a:pt x="1964268" y="785016"/>
                  </a:lnTo>
                  <a:lnTo>
                    <a:pt x="1965061" y="799034"/>
                  </a:lnTo>
                  <a:lnTo>
                    <a:pt x="1965855" y="813317"/>
                  </a:lnTo>
                  <a:lnTo>
                    <a:pt x="1966384" y="827599"/>
                  </a:lnTo>
                  <a:lnTo>
                    <a:pt x="1966649" y="842411"/>
                  </a:lnTo>
                  <a:lnTo>
                    <a:pt x="1966913" y="856958"/>
                  </a:lnTo>
                  <a:lnTo>
                    <a:pt x="1966913" y="871769"/>
                  </a:lnTo>
                  <a:lnTo>
                    <a:pt x="1966649" y="886581"/>
                  </a:lnTo>
                  <a:lnTo>
                    <a:pt x="1966120" y="901393"/>
                  </a:lnTo>
                  <a:lnTo>
                    <a:pt x="1965590" y="916733"/>
                  </a:lnTo>
                  <a:lnTo>
                    <a:pt x="1964797" y="931809"/>
                  </a:lnTo>
                  <a:lnTo>
                    <a:pt x="1964003" y="947150"/>
                  </a:lnTo>
                  <a:lnTo>
                    <a:pt x="1962416" y="962755"/>
                  </a:lnTo>
                  <a:lnTo>
                    <a:pt x="1961093" y="978360"/>
                  </a:lnTo>
                  <a:lnTo>
                    <a:pt x="1959506" y="994230"/>
                  </a:lnTo>
                  <a:lnTo>
                    <a:pt x="1957654" y="1010099"/>
                  </a:lnTo>
                  <a:lnTo>
                    <a:pt x="1955802" y="1026233"/>
                  </a:lnTo>
                  <a:lnTo>
                    <a:pt x="1953950" y="1038929"/>
                  </a:lnTo>
                  <a:lnTo>
                    <a:pt x="1952363" y="1051360"/>
                  </a:lnTo>
                  <a:lnTo>
                    <a:pt x="1950247" y="1064056"/>
                  </a:lnTo>
                  <a:lnTo>
                    <a:pt x="1947866" y="1076752"/>
                  </a:lnTo>
                  <a:lnTo>
                    <a:pt x="1944956" y="1089447"/>
                  </a:lnTo>
                  <a:lnTo>
                    <a:pt x="1942046" y="1101879"/>
                  </a:lnTo>
                  <a:lnTo>
                    <a:pt x="1938607" y="1114574"/>
                  </a:lnTo>
                  <a:lnTo>
                    <a:pt x="1935167" y="1127005"/>
                  </a:lnTo>
                  <a:lnTo>
                    <a:pt x="1931199" y="1139701"/>
                  </a:lnTo>
                  <a:lnTo>
                    <a:pt x="1927231" y="1152132"/>
                  </a:lnTo>
                  <a:lnTo>
                    <a:pt x="1922998" y="1164828"/>
                  </a:lnTo>
                  <a:lnTo>
                    <a:pt x="1918501" y="1177524"/>
                  </a:lnTo>
                  <a:lnTo>
                    <a:pt x="1913210" y="1189955"/>
                  </a:lnTo>
                  <a:lnTo>
                    <a:pt x="1908448" y="1202386"/>
                  </a:lnTo>
                  <a:lnTo>
                    <a:pt x="1903157" y="1214817"/>
                  </a:lnTo>
                  <a:lnTo>
                    <a:pt x="1897866" y="1227513"/>
                  </a:lnTo>
                  <a:lnTo>
                    <a:pt x="1892311" y="1239944"/>
                  </a:lnTo>
                  <a:lnTo>
                    <a:pt x="1886491" y="1252111"/>
                  </a:lnTo>
                  <a:lnTo>
                    <a:pt x="1880142" y="1264806"/>
                  </a:lnTo>
                  <a:lnTo>
                    <a:pt x="1874321" y="1276973"/>
                  </a:lnTo>
                  <a:lnTo>
                    <a:pt x="1861359" y="1301571"/>
                  </a:lnTo>
                  <a:lnTo>
                    <a:pt x="1847867" y="1325904"/>
                  </a:lnTo>
                  <a:lnTo>
                    <a:pt x="1834110" y="1350238"/>
                  </a:lnTo>
                  <a:lnTo>
                    <a:pt x="1819825" y="1374306"/>
                  </a:lnTo>
                  <a:lnTo>
                    <a:pt x="1805274" y="1397846"/>
                  </a:lnTo>
                  <a:lnTo>
                    <a:pt x="1790195" y="1421386"/>
                  </a:lnTo>
                  <a:lnTo>
                    <a:pt x="1774851" y="1444662"/>
                  </a:lnTo>
                  <a:lnTo>
                    <a:pt x="1759772" y="1467673"/>
                  </a:lnTo>
                  <a:lnTo>
                    <a:pt x="1744164" y="1490154"/>
                  </a:lnTo>
                  <a:lnTo>
                    <a:pt x="1728820" y="1512636"/>
                  </a:lnTo>
                  <a:lnTo>
                    <a:pt x="1697868" y="1556278"/>
                  </a:lnTo>
                  <a:lnTo>
                    <a:pt x="1667974" y="1598332"/>
                  </a:lnTo>
                  <a:lnTo>
                    <a:pt x="1639403" y="1638535"/>
                  </a:lnTo>
                  <a:lnTo>
                    <a:pt x="1625647" y="1658108"/>
                  </a:lnTo>
                  <a:lnTo>
                    <a:pt x="1612419" y="1676887"/>
                  </a:lnTo>
                  <a:lnTo>
                    <a:pt x="1599985" y="1695401"/>
                  </a:lnTo>
                  <a:lnTo>
                    <a:pt x="1587816" y="1713387"/>
                  </a:lnTo>
                  <a:lnTo>
                    <a:pt x="1576705" y="1730843"/>
                  </a:lnTo>
                  <a:lnTo>
                    <a:pt x="1566388" y="1748035"/>
                  </a:lnTo>
                  <a:lnTo>
                    <a:pt x="1607393" y="2062253"/>
                  </a:lnTo>
                  <a:lnTo>
                    <a:pt x="1556070" y="2077329"/>
                  </a:lnTo>
                  <a:lnTo>
                    <a:pt x="1479087" y="2100605"/>
                  </a:lnTo>
                  <a:lnTo>
                    <a:pt x="1371681" y="2133931"/>
                  </a:lnTo>
                  <a:lnTo>
                    <a:pt x="1245491" y="2173076"/>
                  </a:lnTo>
                  <a:lnTo>
                    <a:pt x="1113217" y="2214601"/>
                  </a:lnTo>
                  <a:lnTo>
                    <a:pt x="986499" y="2254804"/>
                  </a:lnTo>
                  <a:lnTo>
                    <a:pt x="877241" y="2289188"/>
                  </a:lnTo>
                  <a:lnTo>
                    <a:pt x="797347" y="2314844"/>
                  </a:lnTo>
                  <a:lnTo>
                    <a:pt x="772480" y="2323043"/>
                  </a:lnTo>
                  <a:lnTo>
                    <a:pt x="759252" y="2327275"/>
                  </a:lnTo>
                  <a:lnTo>
                    <a:pt x="710046" y="2094521"/>
                  </a:lnTo>
                  <a:lnTo>
                    <a:pt x="701846" y="2097431"/>
                  </a:lnTo>
                  <a:lnTo>
                    <a:pt x="680153" y="2105630"/>
                  </a:lnTo>
                  <a:lnTo>
                    <a:pt x="664544" y="2110920"/>
                  </a:lnTo>
                  <a:lnTo>
                    <a:pt x="646820" y="2117003"/>
                  </a:lnTo>
                  <a:lnTo>
                    <a:pt x="626978" y="2123351"/>
                  </a:lnTo>
                  <a:lnTo>
                    <a:pt x="605550" y="2129699"/>
                  </a:lnTo>
                  <a:lnTo>
                    <a:pt x="582799" y="2136576"/>
                  </a:lnTo>
                  <a:lnTo>
                    <a:pt x="559254" y="2142923"/>
                  </a:lnTo>
                  <a:lnTo>
                    <a:pt x="535180" y="2149007"/>
                  </a:lnTo>
                  <a:lnTo>
                    <a:pt x="523011" y="2151652"/>
                  </a:lnTo>
                  <a:lnTo>
                    <a:pt x="511107" y="2154297"/>
                  </a:lnTo>
                  <a:lnTo>
                    <a:pt x="498937" y="2156413"/>
                  </a:lnTo>
                  <a:lnTo>
                    <a:pt x="486768" y="2158793"/>
                  </a:lnTo>
                  <a:lnTo>
                    <a:pt x="475128" y="2160644"/>
                  </a:lnTo>
                  <a:lnTo>
                    <a:pt x="463488" y="2162496"/>
                  </a:lnTo>
                  <a:lnTo>
                    <a:pt x="452112" y="2163554"/>
                  </a:lnTo>
                  <a:lnTo>
                    <a:pt x="441001" y="2164612"/>
                  </a:lnTo>
                  <a:lnTo>
                    <a:pt x="430419" y="2165141"/>
                  </a:lnTo>
                  <a:lnTo>
                    <a:pt x="420102" y="2165141"/>
                  </a:lnTo>
                  <a:lnTo>
                    <a:pt x="410049" y="2164876"/>
                  </a:lnTo>
                  <a:lnTo>
                    <a:pt x="400261" y="2164083"/>
                  </a:lnTo>
                  <a:lnTo>
                    <a:pt x="391002" y="2162760"/>
                  </a:lnTo>
                  <a:lnTo>
                    <a:pt x="382272" y="2160644"/>
                  </a:lnTo>
                  <a:lnTo>
                    <a:pt x="373806" y="2158264"/>
                  </a:lnTo>
                  <a:lnTo>
                    <a:pt x="365870" y="2155355"/>
                  </a:lnTo>
                  <a:lnTo>
                    <a:pt x="357933" y="2151916"/>
                  </a:lnTo>
                  <a:lnTo>
                    <a:pt x="350790" y="2148213"/>
                  </a:lnTo>
                  <a:lnTo>
                    <a:pt x="343648" y="2144246"/>
                  </a:lnTo>
                  <a:lnTo>
                    <a:pt x="337034" y="2139749"/>
                  </a:lnTo>
                  <a:lnTo>
                    <a:pt x="330685" y="2135253"/>
                  </a:lnTo>
                  <a:lnTo>
                    <a:pt x="324600" y="2129963"/>
                  </a:lnTo>
                  <a:lnTo>
                    <a:pt x="319045" y="2124938"/>
                  </a:lnTo>
                  <a:lnTo>
                    <a:pt x="313489" y="2119384"/>
                  </a:lnTo>
                  <a:lnTo>
                    <a:pt x="308463" y="2114094"/>
                  </a:lnTo>
                  <a:lnTo>
                    <a:pt x="303966" y="2108539"/>
                  </a:lnTo>
                  <a:lnTo>
                    <a:pt x="299468" y="2102456"/>
                  </a:lnTo>
                  <a:lnTo>
                    <a:pt x="295500" y="2096902"/>
                  </a:lnTo>
                  <a:lnTo>
                    <a:pt x="291796" y="2091083"/>
                  </a:lnTo>
                  <a:lnTo>
                    <a:pt x="288357" y="2085264"/>
                  </a:lnTo>
                  <a:lnTo>
                    <a:pt x="285183" y="2079445"/>
                  </a:lnTo>
                  <a:lnTo>
                    <a:pt x="282537" y="2073891"/>
                  </a:lnTo>
                  <a:lnTo>
                    <a:pt x="279892" y="2068336"/>
                  </a:lnTo>
                  <a:lnTo>
                    <a:pt x="277511" y="2062782"/>
                  </a:lnTo>
                  <a:lnTo>
                    <a:pt x="275394" y="2057757"/>
                  </a:lnTo>
                  <a:lnTo>
                    <a:pt x="273807" y="2052467"/>
                  </a:lnTo>
                  <a:lnTo>
                    <a:pt x="272220" y="2047706"/>
                  </a:lnTo>
                  <a:lnTo>
                    <a:pt x="271162" y="2042945"/>
                  </a:lnTo>
                  <a:lnTo>
                    <a:pt x="270103" y="2038713"/>
                  </a:lnTo>
                  <a:lnTo>
                    <a:pt x="269574" y="2035275"/>
                  </a:lnTo>
                  <a:lnTo>
                    <a:pt x="269310" y="2031572"/>
                  </a:lnTo>
                  <a:lnTo>
                    <a:pt x="269045" y="2028398"/>
                  </a:lnTo>
                  <a:lnTo>
                    <a:pt x="269045" y="2025489"/>
                  </a:lnTo>
                  <a:lnTo>
                    <a:pt x="269310" y="2022050"/>
                  </a:lnTo>
                  <a:lnTo>
                    <a:pt x="270632" y="2013851"/>
                  </a:lnTo>
                  <a:lnTo>
                    <a:pt x="272484" y="2004329"/>
                  </a:lnTo>
                  <a:lnTo>
                    <a:pt x="274865" y="1993749"/>
                  </a:lnTo>
                  <a:lnTo>
                    <a:pt x="280156" y="1969680"/>
                  </a:lnTo>
                  <a:lnTo>
                    <a:pt x="282802" y="1957249"/>
                  </a:lnTo>
                  <a:lnTo>
                    <a:pt x="284918" y="1944289"/>
                  </a:lnTo>
                  <a:lnTo>
                    <a:pt x="285712" y="1937677"/>
                  </a:lnTo>
                  <a:lnTo>
                    <a:pt x="286770" y="1931329"/>
                  </a:lnTo>
                  <a:lnTo>
                    <a:pt x="287034" y="1924981"/>
                  </a:lnTo>
                  <a:lnTo>
                    <a:pt x="287299" y="1918633"/>
                  </a:lnTo>
                  <a:lnTo>
                    <a:pt x="287564" y="1912285"/>
                  </a:lnTo>
                  <a:lnTo>
                    <a:pt x="287299" y="1906202"/>
                  </a:lnTo>
                  <a:lnTo>
                    <a:pt x="286770" y="1900383"/>
                  </a:lnTo>
                  <a:lnTo>
                    <a:pt x="285712" y="1894564"/>
                  </a:lnTo>
                  <a:lnTo>
                    <a:pt x="284654" y="1889010"/>
                  </a:lnTo>
                  <a:lnTo>
                    <a:pt x="283066" y="1883985"/>
                  </a:lnTo>
                  <a:lnTo>
                    <a:pt x="280950" y="1878695"/>
                  </a:lnTo>
                  <a:lnTo>
                    <a:pt x="278569" y="1873934"/>
                  </a:lnTo>
                  <a:lnTo>
                    <a:pt x="275659" y="1869438"/>
                  </a:lnTo>
                  <a:lnTo>
                    <a:pt x="272220" y="1865735"/>
                  </a:lnTo>
                  <a:lnTo>
                    <a:pt x="268781" y="1862032"/>
                  </a:lnTo>
                  <a:lnTo>
                    <a:pt x="264283" y="1858593"/>
                  </a:lnTo>
                  <a:lnTo>
                    <a:pt x="235712" y="1840343"/>
                  </a:lnTo>
                  <a:lnTo>
                    <a:pt x="215077" y="1826854"/>
                  </a:lnTo>
                  <a:lnTo>
                    <a:pt x="198146" y="1816274"/>
                  </a:lnTo>
                  <a:lnTo>
                    <a:pt x="194443" y="1807017"/>
                  </a:lnTo>
                  <a:lnTo>
                    <a:pt x="191004" y="1797231"/>
                  </a:lnTo>
                  <a:lnTo>
                    <a:pt x="187300" y="1785064"/>
                  </a:lnTo>
                  <a:lnTo>
                    <a:pt x="185448" y="1778981"/>
                  </a:lnTo>
                  <a:lnTo>
                    <a:pt x="184125" y="1772369"/>
                  </a:lnTo>
                  <a:lnTo>
                    <a:pt x="182803" y="1766285"/>
                  </a:lnTo>
                  <a:lnTo>
                    <a:pt x="182009" y="1759937"/>
                  </a:lnTo>
                  <a:lnTo>
                    <a:pt x="181744" y="1754383"/>
                  </a:lnTo>
                  <a:lnTo>
                    <a:pt x="181744" y="1749093"/>
                  </a:lnTo>
                  <a:lnTo>
                    <a:pt x="182009" y="1746977"/>
                  </a:lnTo>
                  <a:lnTo>
                    <a:pt x="182538" y="1744597"/>
                  </a:lnTo>
                  <a:lnTo>
                    <a:pt x="183067" y="1742745"/>
                  </a:lnTo>
                  <a:lnTo>
                    <a:pt x="183861" y="1740629"/>
                  </a:lnTo>
                  <a:lnTo>
                    <a:pt x="186242" y="1737191"/>
                  </a:lnTo>
                  <a:lnTo>
                    <a:pt x="188623" y="1734017"/>
                  </a:lnTo>
                  <a:lnTo>
                    <a:pt x="191797" y="1730579"/>
                  </a:lnTo>
                  <a:lnTo>
                    <a:pt x="194707" y="1727140"/>
                  </a:lnTo>
                  <a:lnTo>
                    <a:pt x="201586" y="1720792"/>
                  </a:lnTo>
                  <a:lnTo>
                    <a:pt x="208199" y="1714445"/>
                  </a:lnTo>
                  <a:lnTo>
                    <a:pt x="214548" y="1709155"/>
                  </a:lnTo>
                  <a:lnTo>
                    <a:pt x="219310" y="1704394"/>
                  </a:lnTo>
                  <a:lnTo>
                    <a:pt x="220897" y="1702542"/>
                  </a:lnTo>
                  <a:lnTo>
                    <a:pt x="221691" y="1700691"/>
                  </a:lnTo>
                  <a:lnTo>
                    <a:pt x="222220" y="1699369"/>
                  </a:lnTo>
                  <a:lnTo>
                    <a:pt x="221956" y="1698840"/>
                  </a:lnTo>
                  <a:lnTo>
                    <a:pt x="221691" y="1698311"/>
                  </a:lnTo>
                  <a:lnTo>
                    <a:pt x="220104" y="1697253"/>
                  </a:lnTo>
                  <a:lnTo>
                    <a:pt x="216929" y="1695666"/>
                  </a:lnTo>
                  <a:lnTo>
                    <a:pt x="207141" y="1691169"/>
                  </a:lnTo>
                  <a:lnTo>
                    <a:pt x="193914" y="1686144"/>
                  </a:lnTo>
                  <a:lnTo>
                    <a:pt x="178834" y="1680061"/>
                  </a:lnTo>
                  <a:lnTo>
                    <a:pt x="163491" y="1674242"/>
                  </a:lnTo>
                  <a:lnTo>
                    <a:pt x="148940" y="1668158"/>
                  </a:lnTo>
                  <a:lnTo>
                    <a:pt x="137300" y="1663133"/>
                  </a:lnTo>
                  <a:lnTo>
                    <a:pt x="132803" y="1661282"/>
                  </a:lnTo>
                  <a:lnTo>
                    <a:pt x="129628" y="1659166"/>
                  </a:lnTo>
                  <a:lnTo>
                    <a:pt x="128570" y="1658372"/>
                  </a:lnTo>
                  <a:lnTo>
                    <a:pt x="127248" y="1657314"/>
                  </a:lnTo>
                  <a:lnTo>
                    <a:pt x="124602" y="1654140"/>
                  </a:lnTo>
                  <a:lnTo>
                    <a:pt x="122221" y="1649908"/>
                  </a:lnTo>
                  <a:lnTo>
                    <a:pt x="119576" y="1645147"/>
                  </a:lnTo>
                  <a:lnTo>
                    <a:pt x="116930" y="1639593"/>
                  </a:lnTo>
                  <a:lnTo>
                    <a:pt x="115078" y="1633774"/>
                  </a:lnTo>
                  <a:lnTo>
                    <a:pt x="112697" y="1627162"/>
                  </a:lnTo>
                  <a:lnTo>
                    <a:pt x="111375" y="1620814"/>
                  </a:lnTo>
                  <a:lnTo>
                    <a:pt x="110052" y="1613937"/>
                  </a:lnTo>
                  <a:lnTo>
                    <a:pt x="109258" y="1607589"/>
                  </a:lnTo>
                  <a:lnTo>
                    <a:pt x="108994" y="1601506"/>
                  </a:lnTo>
                  <a:lnTo>
                    <a:pt x="109258" y="1595158"/>
                  </a:lnTo>
                  <a:lnTo>
                    <a:pt x="109523" y="1592513"/>
                  </a:lnTo>
                  <a:lnTo>
                    <a:pt x="110052" y="1589868"/>
                  </a:lnTo>
                  <a:lnTo>
                    <a:pt x="110846" y="1587488"/>
                  </a:lnTo>
                  <a:lnTo>
                    <a:pt x="111639" y="1585107"/>
                  </a:lnTo>
                  <a:lnTo>
                    <a:pt x="112697" y="1582992"/>
                  </a:lnTo>
                  <a:lnTo>
                    <a:pt x="114285" y="1581140"/>
                  </a:lnTo>
                  <a:lnTo>
                    <a:pt x="115607" y="1579553"/>
                  </a:lnTo>
                  <a:lnTo>
                    <a:pt x="117195" y="1578231"/>
                  </a:lnTo>
                  <a:lnTo>
                    <a:pt x="120898" y="1575321"/>
                  </a:lnTo>
                  <a:lnTo>
                    <a:pt x="124338" y="1572412"/>
                  </a:lnTo>
                  <a:lnTo>
                    <a:pt x="127512" y="1569502"/>
                  </a:lnTo>
                  <a:lnTo>
                    <a:pt x="130158" y="1566328"/>
                  </a:lnTo>
                  <a:lnTo>
                    <a:pt x="132803" y="1563155"/>
                  </a:lnTo>
                  <a:lnTo>
                    <a:pt x="134655" y="1560245"/>
                  </a:lnTo>
                  <a:lnTo>
                    <a:pt x="136771" y="1556807"/>
                  </a:lnTo>
                  <a:lnTo>
                    <a:pt x="138094" y="1553368"/>
                  </a:lnTo>
                  <a:lnTo>
                    <a:pt x="139417" y="1549930"/>
                  </a:lnTo>
                  <a:lnTo>
                    <a:pt x="140475" y="1546756"/>
                  </a:lnTo>
                  <a:lnTo>
                    <a:pt x="141004" y="1543318"/>
                  </a:lnTo>
                  <a:lnTo>
                    <a:pt x="141004" y="1539879"/>
                  </a:lnTo>
                  <a:lnTo>
                    <a:pt x="141004" y="1536705"/>
                  </a:lnTo>
                  <a:lnTo>
                    <a:pt x="140475" y="1533531"/>
                  </a:lnTo>
                  <a:lnTo>
                    <a:pt x="139417" y="1530093"/>
                  </a:lnTo>
                  <a:lnTo>
                    <a:pt x="138359" y="1526919"/>
                  </a:lnTo>
                  <a:lnTo>
                    <a:pt x="136771" y="1524010"/>
                  </a:lnTo>
                  <a:lnTo>
                    <a:pt x="134655" y="1521100"/>
                  </a:lnTo>
                  <a:lnTo>
                    <a:pt x="132539" y="1518455"/>
                  </a:lnTo>
                  <a:lnTo>
                    <a:pt x="129628" y="1515546"/>
                  </a:lnTo>
                  <a:lnTo>
                    <a:pt x="126718" y="1512901"/>
                  </a:lnTo>
                  <a:lnTo>
                    <a:pt x="123279" y="1510520"/>
                  </a:lnTo>
                  <a:lnTo>
                    <a:pt x="119576" y="1508404"/>
                  </a:lnTo>
                  <a:lnTo>
                    <a:pt x="115343" y="1506289"/>
                  </a:lnTo>
                  <a:lnTo>
                    <a:pt x="110581" y="1504702"/>
                  </a:lnTo>
                  <a:lnTo>
                    <a:pt x="105555" y="1502850"/>
                  </a:lnTo>
                  <a:lnTo>
                    <a:pt x="100264" y="1501792"/>
                  </a:lnTo>
                  <a:lnTo>
                    <a:pt x="94179" y="1500734"/>
                  </a:lnTo>
                  <a:lnTo>
                    <a:pt x="88094" y="1499676"/>
                  </a:lnTo>
                  <a:lnTo>
                    <a:pt x="81481" y="1499147"/>
                  </a:lnTo>
                  <a:lnTo>
                    <a:pt x="74338" y="1498883"/>
                  </a:lnTo>
                  <a:lnTo>
                    <a:pt x="66666" y="1498883"/>
                  </a:lnTo>
                  <a:lnTo>
                    <a:pt x="60846" y="1498883"/>
                  </a:lnTo>
                  <a:lnTo>
                    <a:pt x="55026" y="1498354"/>
                  </a:lnTo>
                  <a:lnTo>
                    <a:pt x="49735" y="1497560"/>
                  </a:lnTo>
                  <a:lnTo>
                    <a:pt x="44709" y="1496238"/>
                  </a:lnTo>
                  <a:lnTo>
                    <a:pt x="39947" y="1494386"/>
                  </a:lnTo>
                  <a:lnTo>
                    <a:pt x="35449" y="1492270"/>
                  </a:lnTo>
                  <a:lnTo>
                    <a:pt x="31217" y="1489625"/>
                  </a:lnTo>
                  <a:lnTo>
                    <a:pt x="27248" y="1486981"/>
                  </a:lnTo>
                  <a:lnTo>
                    <a:pt x="23545" y="1483807"/>
                  </a:lnTo>
                  <a:lnTo>
                    <a:pt x="20106" y="1480368"/>
                  </a:lnTo>
                  <a:lnTo>
                    <a:pt x="17196" y="1476665"/>
                  </a:lnTo>
                  <a:lnTo>
                    <a:pt x="14286" y="1472962"/>
                  </a:lnTo>
                  <a:lnTo>
                    <a:pt x="11640" y="1468995"/>
                  </a:lnTo>
                  <a:lnTo>
                    <a:pt x="9524" y="1464499"/>
                  </a:lnTo>
                  <a:lnTo>
                    <a:pt x="7407" y="1460002"/>
                  </a:lnTo>
                  <a:lnTo>
                    <a:pt x="5820" y="1455506"/>
                  </a:lnTo>
                  <a:lnTo>
                    <a:pt x="4233" y="1450745"/>
                  </a:lnTo>
                  <a:lnTo>
                    <a:pt x="2910" y="1445720"/>
                  </a:lnTo>
                  <a:lnTo>
                    <a:pt x="1852" y="1440959"/>
                  </a:lnTo>
                  <a:lnTo>
                    <a:pt x="1058" y="1435669"/>
                  </a:lnTo>
                  <a:lnTo>
                    <a:pt x="529" y="1430643"/>
                  </a:lnTo>
                  <a:lnTo>
                    <a:pt x="265" y="1425354"/>
                  </a:lnTo>
                  <a:lnTo>
                    <a:pt x="0" y="1420328"/>
                  </a:lnTo>
                  <a:lnTo>
                    <a:pt x="0" y="1415303"/>
                  </a:lnTo>
                  <a:lnTo>
                    <a:pt x="265" y="1410278"/>
                  </a:lnTo>
                  <a:lnTo>
                    <a:pt x="794" y="1405252"/>
                  </a:lnTo>
                  <a:lnTo>
                    <a:pt x="1323" y="1400227"/>
                  </a:lnTo>
                  <a:lnTo>
                    <a:pt x="2116" y="1395466"/>
                  </a:lnTo>
                  <a:lnTo>
                    <a:pt x="2910" y="1390705"/>
                  </a:lnTo>
                  <a:lnTo>
                    <a:pt x="4233" y="1386209"/>
                  </a:lnTo>
                  <a:lnTo>
                    <a:pt x="5556" y="1381977"/>
                  </a:lnTo>
                  <a:lnTo>
                    <a:pt x="6878" y="1377745"/>
                  </a:lnTo>
                  <a:lnTo>
                    <a:pt x="11640" y="1365843"/>
                  </a:lnTo>
                  <a:lnTo>
                    <a:pt x="19048" y="1349444"/>
                  </a:lnTo>
                  <a:lnTo>
                    <a:pt x="39947" y="1303687"/>
                  </a:lnTo>
                  <a:lnTo>
                    <a:pt x="65608" y="1245763"/>
                  </a:lnTo>
                  <a:lnTo>
                    <a:pt x="79629" y="1214288"/>
                  </a:lnTo>
                  <a:lnTo>
                    <a:pt x="93650" y="1182020"/>
                  </a:lnTo>
                  <a:lnTo>
                    <a:pt x="107406" y="1149487"/>
                  </a:lnTo>
                  <a:lnTo>
                    <a:pt x="120634" y="1117484"/>
                  </a:lnTo>
                  <a:lnTo>
                    <a:pt x="133068" y="1086802"/>
                  </a:lnTo>
                  <a:lnTo>
                    <a:pt x="138623" y="1072255"/>
                  </a:lnTo>
                  <a:lnTo>
                    <a:pt x="143914" y="1057973"/>
                  </a:lnTo>
                  <a:lnTo>
                    <a:pt x="148411" y="1044748"/>
                  </a:lnTo>
                  <a:lnTo>
                    <a:pt x="152909" y="1031788"/>
                  </a:lnTo>
                  <a:lnTo>
                    <a:pt x="156612" y="1019886"/>
                  </a:lnTo>
                  <a:lnTo>
                    <a:pt x="159787" y="1009041"/>
                  </a:lnTo>
                  <a:lnTo>
                    <a:pt x="162168" y="999255"/>
                  </a:lnTo>
                  <a:lnTo>
                    <a:pt x="164020" y="990527"/>
                  </a:lnTo>
                  <a:lnTo>
                    <a:pt x="164813" y="982857"/>
                  </a:lnTo>
                  <a:lnTo>
                    <a:pt x="165078" y="979683"/>
                  </a:lnTo>
                  <a:lnTo>
                    <a:pt x="165078" y="976509"/>
                  </a:lnTo>
                  <a:lnTo>
                    <a:pt x="164549" y="965929"/>
                  </a:lnTo>
                  <a:lnTo>
                    <a:pt x="163755" y="956143"/>
                  </a:lnTo>
                  <a:lnTo>
                    <a:pt x="162697" y="947944"/>
                  </a:lnTo>
                  <a:lnTo>
                    <a:pt x="161374" y="940273"/>
                  </a:lnTo>
                  <a:lnTo>
                    <a:pt x="160051" y="933396"/>
                  </a:lnTo>
                  <a:lnTo>
                    <a:pt x="158729" y="927578"/>
                  </a:lnTo>
                  <a:lnTo>
                    <a:pt x="157141" y="922288"/>
                  </a:lnTo>
                  <a:lnTo>
                    <a:pt x="155554" y="917527"/>
                  </a:lnTo>
                  <a:lnTo>
                    <a:pt x="152380" y="908799"/>
                  </a:lnTo>
                  <a:lnTo>
                    <a:pt x="149999" y="900864"/>
                  </a:lnTo>
                  <a:lnTo>
                    <a:pt x="148940" y="897425"/>
                  </a:lnTo>
                  <a:lnTo>
                    <a:pt x="148147" y="893458"/>
                  </a:lnTo>
                  <a:lnTo>
                    <a:pt x="147618" y="889226"/>
                  </a:lnTo>
                  <a:lnTo>
                    <a:pt x="147353" y="884730"/>
                  </a:lnTo>
                  <a:lnTo>
                    <a:pt x="147618" y="861190"/>
                  </a:lnTo>
                  <a:lnTo>
                    <a:pt x="148411" y="837385"/>
                  </a:lnTo>
                  <a:lnTo>
                    <a:pt x="149734" y="814374"/>
                  </a:lnTo>
                  <a:lnTo>
                    <a:pt x="151321" y="791364"/>
                  </a:lnTo>
                  <a:lnTo>
                    <a:pt x="153438" y="768617"/>
                  </a:lnTo>
                  <a:lnTo>
                    <a:pt x="156083" y="745871"/>
                  </a:lnTo>
                  <a:lnTo>
                    <a:pt x="159258" y="723653"/>
                  </a:lnTo>
                  <a:lnTo>
                    <a:pt x="162697" y="701700"/>
                  </a:lnTo>
                  <a:lnTo>
                    <a:pt x="166665" y="679747"/>
                  </a:lnTo>
                  <a:lnTo>
                    <a:pt x="171163" y="657795"/>
                  </a:lnTo>
                  <a:lnTo>
                    <a:pt x="176189" y="636371"/>
                  </a:lnTo>
                  <a:lnTo>
                    <a:pt x="181744" y="615476"/>
                  </a:lnTo>
                  <a:lnTo>
                    <a:pt x="187300" y="594316"/>
                  </a:lnTo>
                  <a:lnTo>
                    <a:pt x="193649" y="573686"/>
                  </a:lnTo>
                  <a:lnTo>
                    <a:pt x="200263" y="553320"/>
                  </a:lnTo>
                  <a:lnTo>
                    <a:pt x="207406" y="533218"/>
                  </a:lnTo>
                  <a:lnTo>
                    <a:pt x="215077" y="513117"/>
                  </a:lnTo>
                  <a:lnTo>
                    <a:pt x="223014" y="493809"/>
                  </a:lnTo>
                  <a:lnTo>
                    <a:pt x="231215" y="474501"/>
                  </a:lnTo>
                  <a:lnTo>
                    <a:pt x="239945" y="455457"/>
                  </a:lnTo>
                  <a:lnTo>
                    <a:pt x="249204" y="436943"/>
                  </a:lnTo>
                  <a:lnTo>
                    <a:pt x="259257" y="418428"/>
                  </a:lnTo>
                  <a:lnTo>
                    <a:pt x="269045" y="400443"/>
                  </a:lnTo>
                  <a:lnTo>
                    <a:pt x="279627" y="382722"/>
                  </a:lnTo>
                  <a:lnTo>
                    <a:pt x="290209" y="365265"/>
                  </a:lnTo>
                  <a:lnTo>
                    <a:pt x="301585" y="348073"/>
                  </a:lnTo>
                  <a:lnTo>
                    <a:pt x="313225" y="331410"/>
                  </a:lnTo>
                  <a:lnTo>
                    <a:pt x="325394" y="315011"/>
                  </a:lnTo>
                  <a:lnTo>
                    <a:pt x="337828" y="299142"/>
                  </a:lnTo>
                  <a:lnTo>
                    <a:pt x="350261" y="283272"/>
                  </a:lnTo>
                  <a:lnTo>
                    <a:pt x="363489" y="267932"/>
                  </a:lnTo>
                  <a:lnTo>
                    <a:pt x="376981" y="252856"/>
                  </a:lnTo>
                  <a:lnTo>
                    <a:pt x="391002" y="238044"/>
                  </a:lnTo>
                  <a:lnTo>
                    <a:pt x="405552" y="224026"/>
                  </a:lnTo>
                  <a:lnTo>
                    <a:pt x="420102" y="210008"/>
                  </a:lnTo>
                  <a:lnTo>
                    <a:pt x="434917" y="196519"/>
                  </a:lnTo>
                  <a:lnTo>
                    <a:pt x="450261" y="183558"/>
                  </a:lnTo>
                  <a:lnTo>
                    <a:pt x="466133" y="171127"/>
                  </a:lnTo>
                  <a:lnTo>
                    <a:pt x="482006" y="158696"/>
                  </a:lnTo>
                  <a:lnTo>
                    <a:pt x="498673" y="146794"/>
                  </a:lnTo>
                  <a:lnTo>
                    <a:pt x="515339" y="135421"/>
                  </a:lnTo>
                  <a:lnTo>
                    <a:pt x="532270" y="124312"/>
                  </a:lnTo>
                  <a:lnTo>
                    <a:pt x="549731" y="113732"/>
                  </a:lnTo>
                  <a:lnTo>
                    <a:pt x="567455" y="103681"/>
                  </a:lnTo>
                  <a:lnTo>
                    <a:pt x="585709" y="93895"/>
                  </a:lnTo>
                  <a:lnTo>
                    <a:pt x="603963" y="84638"/>
                  </a:lnTo>
                  <a:lnTo>
                    <a:pt x="622746" y="75645"/>
                  </a:lnTo>
                  <a:lnTo>
                    <a:pt x="641793" y="67446"/>
                  </a:lnTo>
                  <a:lnTo>
                    <a:pt x="661105" y="59247"/>
                  </a:lnTo>
                  <a:lnTo>
                    <a:pt x="680946" y="51841"/>
                  </a:lnTo>
                  <a:lnTo>
                    <a:pt x="700787" y="44964"/>
                  </a:lnTo>
                  <a:lnTo>
                    <a:pt x="721157" y="38616"/>
                  </a:lnTo>
                  <a:lnTo>
                    <a:pt x="741528" y="32533"/>
                  </a:lnTo>
                  <a:lnTo>
                    <a:pt x="762427" y="26978"/>
                  </a:lnTo>
                  <a:lnTo>
                    <a:pt x="783326" y="21953"/>
                  </a:lnTo>
                  <a:lnTo>
                    <a:pt x="805019" y="17457"/>
                  </a:lnTo>
                  <a:lnTo>
                    <a:pt x="826712" y="13489"/>
                  </a:lnTo>
                  <a:lnTo>
                    <a:pt x="848405" y="9786"/>
                  </a:lnTo>
                  <a:lnTo>
                    <a:pt x="870627" y="7141"/>
                  </a:lnTo>
                  <a:lnTo>
                    <a:pt x="893378" y="4497"/>
                  </a:lnTo>
                  <a:lnTo>
                    <a:pt x="916129" y="2645"/>
                  </a:lnTo>
                  <a:lnTo>
                    <a:pt x="939145" y="1058"/>
                  </a:lnTo>
                  <a:lnTo>
                    <a:pt x="962425" y="265"/>
                  </a:lnTo>
                  <a:lnTo>
                    <a:pt x="986234" y="0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19872" y="125419"/>
            <a:ext cx="2304256" cy="779313"/>
            <a:chOff x="3419872" y="496293"/>
            <a:chExt cx="2304256" cy="779313"/>
          </a:xfrm>
        </p:grpSpPr>
        <p:sp>
          <p:nvSpPr>
            <p:cNvPr id="5" name="TextBox 1"/>
            <p:cNvSpPr txBox="1"/>
            <p:nvPr/>
          </p:nvSpPr>
          <p:spPr>
            <a:xfrm>
              <a:off x="3761522" y="4962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01ACBE"/>
                  </a:solidFill>
                </a:rPr>
                <a:t>知识</a:t>
              </a:r>
              <a:r>
                <a:rPr lang="zh-CN" altLang="en-US" sz="2800" dirty="0" smtClean="0">
                  <a:solidFill>
                    <a:srgbClr val="01ACBE"/>
                  </a:solidFill>
                </a:rPr>
                <a:t>技能</a:t>
              </a:r>
              <a:endParaRPr lang="zh-CN" altLang="en-US" sz="2800" dirty="0">
                <a:solidFill>
                  <a:srgbClr val="01ACB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9872" y="937052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Knowledge Skills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79727" y="1302471"/>
            <a:ext cx="1639043" cy="1694947"/>
            <a:chOff x="3306302" y="1355627"/>
            <a:chExt cx="2185391" cy="2259929"/>
          </a:xfrm>
        </p:grpSpPr>
        <p:sp>
          <p:nvSpPr>
            <p:cNvPr id="8" name="任意多边形 7"/>
            <p:cNvSpPr/>
            <p:nvPr/>
          </p:nvSpPr>
          <p:spPr>
            <a:xfrm>
              <a:off x="3306302" y="1355627"/>
              <a:ext cx="2034903" cy="2259929"/>
            </a:xfrm>
            <a:custGeom>
              <a:avLst/>
              <a:gdLst>
                <a:gd name="connsiteX0" fmla="*/ 432059 w 2034903"/>
                <a:gd name="connsiteY0" fmla="*/ 855851 h 2259929"/>
                <a:gd name="connsiteX1" fmla="*/ 826326 w 2034903"/>
                <a:gd name="connsiteY1" fmla="*/ 1116590 h 2259929"/>
                <a:gd name="connsiteX2" fmla="*/ 798423 w 2034903"/>
                <a:gd name="connsiteY2" fmla="*/ 1167442 h 2259929"/>
                <a:gd name="connsiteX3" fmla="*/ 688905 w 2034903"/>
                <a:gd name="connsiteY3" fmla="*/ 1516473 h 2259929"/>
                <a:gd name="connsiteX4" fmla="*/ 684891 w 2034903"/>
                <a:gd name="connsiteY4" fmla="*/ 1554395 h 2259929"/>
                <a:gd name="connsiteX5" fmla="*/ 834518 w 2034903"/>
                <a:gd name="connsiteY5" fmla="*/ 1562155 h 2259929"/>
                <a:gd name="connsiteX6" fmla="*/ 379949 w 2034903"/>
                <a:gd name="connsiteY6" fmla="*/ 2259929 h 2259929"/>
                <a:gd name="connsiteX7" fmla="*/ 0 w 2034903"/>
                <a:gd name="connsiteY7" fmla="*/ 1518876 h 2259929"/>
                <a:gd name="connsiteX8" fmla="*/ 213782 w 2034903"/>
                <a:gd name="connsiteY8" fmla="*/ 1529963 h 2259929"/>
                <a:gd name="connsiteX9" fmla="*/ 222945 w 2034903"/>
                <a:gd name="connsiteY9" fmla="*/ 1443400 h 2259929"/>
                <a:gd name="connsiteX10" fmla="*/ 374243 w 2034903"/>
                <a:gd name="connsiteY10" fmla="*/ 961220 h 2259929"/>
                <a:gd name="connsiteX11" fmla="*/ 1059736 w 2034903"/>
                <a:gd name="connsiteY11" fmla="*/ 226906 h 2259929"/>
                <a:gd name="connsiteX12" fmla="*/ 1310159 w 2034903"/>
                <a:gd name="connsiteY12" fmla="*/ 627969 h 2259929"/>
                <a:gd name="connsiteX13" fmla="*/ 1294213 w 2034903"/>
                <a:gd name="connsiteY13" fmla="*/ 636113 h 2259929"/>
                <a:gd name="connsiteX14" fmla="*/ 1094003 w 2034903"/>
                <a:gd name="connsiteY14" fmla="*/ 779485 h 2259929"/>
                <a:gd name="connsiteX15" fmla="*/ 1005275 w 2034903"/>
                <a:gd name="connsiteY15" fmla="*/ 865732 h 2259929"/>
                <a:gd name="connsiteX16" fmla="*/ 939125 w 2034903"/>
                <a:gd name="connsiteY16" fmla="*/ 944299 h 2259929"/>
                <a:gd name="connsiteX17" fmla="*/ 544484 w 2034903"/>
                <a:gd name="connsiteY17" fmla="*/ 683314 h 2259929"/>
                <a:gd name="connsiteX18" fmla="*/ 550724 w 2034903"/>
                <a:gd name="connsiteY18" fmla="*/ 674206 h 2259929"/>
                <a:gd name="connsiteX19" fmla="*/ 782581 w 2034903"/>
                <a:gd name="connsiteY19" fmla="*/ 425263 h 2259929"/>
                <a:gd name="connsiteX20" fmla="*/ 1059167 w 2034903"/>
                <a:gd name="connsiteY20" fmla="*/ 227197 h 2259929"/>
                <a:gd name="connsiteX21" fmla="*/ 1864005 w 2034903"/>
                <a:gd name="connsiteY21" fmla="*/ 626 h 2259929"/>
                <a:gd name="connsiteX22" fmla="*/ 2034903 w 2034903"/>
                <a:gd name="connsiteY22" fmla="*/ 4550 h 2259929"/>
                <a:gd name="connsiteX23" fmla="*/ 2000509 w 2034903"/>
                <a:gd name="connsiteY23" fmla="*/ 474948 h 2259929"/>
                <a:gd name="connsiteX24" fmla="*/ 1516621 w 2034903"/>
                <a:gd name="connsiteY24" fmla="*/ 536025 h 2259929"/>
                <a:gd name="connsiteX25" fmla="*/ 1499672 w 2034903"/>
                <a:gd name="connsiteY25" fmla="*/ 542666 h 2259929"/>
                <a:gd name="connsiteX26" fmla="*/ 1245853 w 2034903"/>
                <a:gd name="connsiteY26" fmla="*/ 136165 h 2259929"/>
                <a:gd name="connsiteX27" fmla="*/ 1366420 w 2034903"/>
                <a:gd name="connsiteY27" fmla="*/ 88927 h 2259929"/>
                <a:gd name="connsiteX28" fmla="*/ 1864005 w 2034903"/>
                <a:gd name="connsiteY28" fmla="*/ 626 h 225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4903" h="2259929">
                  <a:moveTo>
                    <a:pt x="432059" y="855851"/>
                  </a:moveTo>
                  <a:lnTo>
                    <a:pt x="826326" y="1116590"/>
                  </a:lnTo>
                  <a:lnTo>
                    <a:pt x="798423" y="1167442"/>
                  </a:lnTo>
                  <a:cubicBezTo>
                    <a:pt x="745100" y="1277123"/>
                    <a:pt x="707999" y="1394690"/>
                    <a:pt x="688905" y="1516473"/>
                  </a:cubicBezTo>
                  <a:lnTo>
                    <a:pt x="684891" y="1554395"/>
                  </a:lnTo>
                  <a:lnTo>
                    <a:pt x="834518" y="1562155"/>
                  </a:lnTo>
                  <a:lnTo>
                    <a:pt x="379949" y="2259929"/>
                  </a:lnTo>
                  <a:lnTo>
                    <a:pt x="0" y="1518876"/>
                  </a:lnTo>
                  <a:lnTo>
                    <a:pt x="213782" y="1529963"/>
                  </a:lnTo>
                  <a:lnTo>
                    <a:pt x="222945" y="1443400"/>
                  </a:lnTo>
                  <a:cubicBezTo>
                    <a:pt x="249323" y="1275160"/>
                    <a:pt x="300578" y="1112743"/>
                    <a:pt x="374243" y="961220"/>
                  </a:cubicBezTo>
                  <a:close/>
                  <a:moveTo>
                    <a:pt x="1059736" y="226906"/>
                  </a:moveTo>
                  <a:lnTo>
                    <a:pt x="1310159" y="627969"/>
                  </a:lnTo>
                  <a:lnTo>
                    <a:pt x="1294213" y="636113"/>
                  </a:lnTo>
                  <a:cubicBezTo>
                    <a:pt x="1223395" y="676818"/>
                    <a:pt x="1156276" y="724737"/>
                    <a:pt x="1094003" y="779485"/>
                  </a:cubicBezTo>
                  <a:cubicBezTo>
                    <a:pt x="1062867" y="806859"/>
                    <a:pt x="1033269" y="835653"/>
                    <a:pt x="1005275" y="865732"/>
                  </a:cubicBezTo>
                  <a:lnTo>
                    <a:pt x="939125" y="944299"/>
                  </a:lnTo>
                  <a:lnTo>
                    <a:pt x="544484" y="683314"/>
                  </a:lnTo>
                  <a:lnTo>
                    <a:pt x="550724" y="674206"/>
                  </a:lnTo>
                  <a:cubicBezTo>
                    <a:pt x="619023" y="584378"/>
                    <a:pt x="696553" y="500897"/>
                    <a:pt x="782581" y="425263"/>
                  </a:cubicBezTo>
                  <a:cubicBezTo>
                    <a:pt x="868609" y="349630"/>
                    <a:pt x="961333" y="283430"/>
                    <a:pt x="1059167" y="227197"/>
                  </a:cubicBezTo>
                  <a:close/>
                  <a:moveTo>
                    <a:pt x="1864005" y="626"/>
                  </a:moveTo>
                  <a:cubicBezTo>
                    <a:pt x="1920750" y="-912"/>
                    <a:pt x="1977782" y="374"/>
                    <a:pt x="2034903" y="4550"/>
                  </a:cubicBezTo>
                  <a:lnTo>
                    <a:pt x="2000509" y="474948"/>
                  </a:lnTo>
                  <a:cubicBezTo>
                    <a:pt x="1835117" y="462855"/>
                    <a:pt x="1670763" y="484241"/>
                    <a:pt x="1516621" y="536025"/>
                  </a:cubicBezTo>
                  <a:lnTo>
                    <a:pt x="1499672" y="542666"/>
                  </a:lnTo>
                  <a:lnTo>
                    <a:pt x="1245853" y="136165"/>
                  </a:lnTo>
                  <a:lnTo>
                    <a:pt x="1366420" y="88927"/>
                  </a:lnTo>
                  <a:cubicBezTo>
                    <a:pt x="1526128" y="35273"/>
                    <a:pt x="1693772" y="5241"/>
                    <a:pt x="1864005" y="626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outerShdw blurRad="165100" dist="762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491576" y="1394519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01ACBE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761435" y="1723839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01ACB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315946" y="2428628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01ACB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68122" y="2672720"/>
            <a:ext cx="1654000" cy="1699842"/>
            <a:chOff x="6757495" y="3182626"/>
            <a:chExt cx="2205333" cy="2266456"/>
          </a:xfrm>
        </p:grpSpPr>
        <p:sp>
          <p:nvSpPr>
            <p:cNvPr id="13" name="任意多边形 12"/>
            <p:cNvSpPr/>
            <p:nvPr/>
          </p:nvSpPr>
          <p:spPr>
            <a:xfrm flipH="1" flipV="1">
              <a:off x="6908444" y="3182626"/>
              <a:ext cx="2034903" cy="2259929"/>
            </a:xfrm>
            <a:custGeom>
              <a:avLst/>
              <a:gdLst>
                <a:gd name="connsiteX0" fmla="*/ 432059 w 2034903"/>
                <a:gd name="connsiteY0" fmla="*/ 855851 h 2259929"/>
                <a:gd name="connsiteX1" fmla="*/ 826326 w 2034903"/>
                <a:gd name="connsiteY1" fmla="*/ 1116590 h 2259929"/>
                <a:gd name="connsiteX2" fmla="*/ 798423 w 2034903"/>
                <a:gd name="connsiteY2" fmla="*/ 1167442 h 2259929"/>
                <a:gd name="connsiteX3" fmla="*/ 688905 w 2034903"/>
                <a:gd name="connsiteY3" fmla="*/ 1516473 h 2259929"/>
                <a:gd name="connsiteX4" fmla="*/ 684891 w 2034903"/>
                <a:gd name="connsiteY4" fmla="*/ 1554395 h 2259929"/>
                <a:gd name="connsiteX5" fmla="*/ 834518 w 2034903"/>
                <a:gd name="connsiteY5" fmla="*/ 1562155 h 2259929"/>
                <a:gd name="connsiteX6" fmla="*/ 379949 w 2034903"/>
                <a:gd name="connsiteY6" fmla="*/ 2259929 h 2259929"/>
                <a:gd name="connsiteX7" fmla="*/ 0 w 2034903"/>
                <a:gd name="connsiteY7" fmla="*/ 1518876 h 2259929"/>
                <a:gd name="connsiteX8" fmla="*/ 213782 w 2034903"/>
                <a:gd name="connsiteY8" fmla="*/ 1529963 h 2259929"/>
                <a:gd name="connsiteX9" fmla="*/ 222945 w 2034903"/>
                <a:gd name="connsiteY9" fmla="*/ 1443400 h 2259929"/>
                <a:gd name="connsiteX10" fmla="*/ 374243 w 2034903"/>
                <a:gd name="connsiteY10" fmla="*/ 961220 h 2259929"/>
                <a:gd name="connsiteX11" fmla="*/ 1059736 w 2034903"/>
                <a:gd name="connsiteY11" fmla="*/ 226906 h 2259929"/>
                <a:gd name="connsiteX12" fmla="*/ 1310159 w 2034903"/>
                <a:gd name="connsiteY12" fmla="*/ 627969 h 2259929"/>
                <a:gd name="connsiteX13" fmla="*/ 1294213 w 2034903"/>
                <a:gd name="connsiteY13" fmla="*/ 636113 h 2259929"/>
                <a:gd name="connsiteX14" fmla="*/ 1094003 w 2034903"/>
                <a:gd name="connsiteY14" fmla="*/ 779485 h 2259929"/>
                <a:gd name="connsiteX15" fmla="*/ 1005275 w 2034903"/>
                <a:gd name="connsiteY15" fmla="*/ 865732 h 2259929"/>
                <a:gd name="connsiteX16" fmla="*/ 939125 w 2034903"/>
                <a:gd name="connsiteY16" fmla="*/ 944299 h 2259929"/>
                <a:gd name="connsiteX17" fmla="*/ 544484 w 2034903"/>
                <a:gd name="connsiteY17" fmla="*/ 683314 h 2259929"/>
                <a:gd name="connsiteX18" fmla="*/ 550724 w 2034903"/>
                <a:gd name="connsiteY18" fmla="*/ 674206 h 2259929"/>
                <a:gd name="connsiteX19" fmla="*/ 782581 w 2034903"/>
                <a:gd name="connsiteY19" fmla="*/ 425263 h 2259929"/>
                <a:gd name="connsiteX20" fmla="*/ 1059167 w 2034903"/>
                <a:gd name="connsiteY20" fmla="*/ 227197 h 2259929"/>
                <a:gd name="connsiteX21" fmla="*/ 1864005 w 2034903"/>
                <a:gd name="connsiteY21" fmla="*/ 626 h 2259929"/>
                <a:gd name="connsiteX22" fmla="*/ 2034903 w 2034903"/>
                <a:gd name="connsiteY22" fmla="*/ 4550 h 2259929"/>
                <a:gd name="connsiteX23" fmla="*/ 2000509 w 2034903"/>
                <a:gd name="connsiteY23" fmla="*/ 474948 h 2259929"/>
                <a:gd name="connsiteX24" fmla="*/ 1516621 w 2034903"/>
                <a:gd name="connsiteY24" fmla="*/ 536025 h 2259929"/>
                <a:gd name="connsiteX25" fmla="*/ 1499672 w 2034903"/>
                <a:gd name="connsiteY25" fmla="*/ 542666 h 2259929"/>
                <a:gd name="connsiteX26" fmla="*/ 1245853 w 2034903"/>
                <a:gd name="connsiteY26" fmla="*/ 136165 h 2259929"/>
                <a:gd name="connsiteX27" fmla="*/ 1366420 w 2034903"/>
                <a:gd name="connsiteY27" fmla="*/ 88927 h 2259929"/>
                <a:gd name="connsiteX28" fmla="*/ 1864005 w 2034903"/>
                <a:gd name="connsiteY28" fmla="*/ 626 h 225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4903" h="2259929">
                  <a:moveTo>
                    <a:pt x="432059" y="855851"/>
                  </a:moveTo>
                  <a:lnTo>
                    <a:pt x="826326" y="1116590"/>
                  </a:lnTo>
                  <a:lnTo>
                    <a:pt x="798423" y="1167442"/>
                  </a:lnTo>
                  <a:cubicBezTo>
                    <a:pt x="745100" y="1277123"/>
                    <a:pt x="707999" y="1394690"/>
                    <a:pt x="688905" y="1516473"/>
                  </a:cubicBezTo>
                  <a:lnTo>
                    <a:pt x="684891" y="1554395"/>
                  </a:lnTo>
                  <a:lnTo>
                    <a:pt x="834518" y="1562155"/>
                  </a:lnTo>
                  <a:lnTo>
                    <a:pt x="379949" y="2259929"/>
                  </a:lnTo>
                  <a:lnTo>
                    <a:pt x="0" y="1518876"/>
                  </a:lnTo>
                  <a:lnTo>
                    <a:pt x="213782" y="1529963"/>
                  </a:lnTo>
                  <a:lnTo>
                    <a:pt x="222945" y="1443400"/>
                  </a:lnTo>
                  <a:cubicBezTo>
                    <a:pt x="249323" y="1275160"/>
                    <a:pt x="300578" y="1112743"/>
                    <a:pt x="374243" y="961220"/>
                  </a:cubicBezTo>
                  <a:close/>
                  <a:moveTo>
                    <a:pt x="1059736" y="226906"/>
                  </a:moveTo>
                  <a:lnTo>
                    <a:pt x="1310159" y="627969"/>
                  </a:lnTo>
                  <a:lnTo>
                    <a:pt x="1294213" y="636113"/>
                  </a:lnTo>
                  <a:cubicBezTo>
                    <a:pt x="1223395" y="676818"/>
                    <a:pt x="1156276" y="724737"/>
                    <a:pt x="1094003" y="779485"/>
                  </a:cubicBezTo>
                  <a:cubicBezTo>
                    <a:pt x="1062867" y="806859"/>
                    <a:pt x="1033269" y="835653"/>
                    <a:pt x="1005275" y="865732"/>
                  </a:cubicBezTo>
                  <a:lnTo>
                    <a:pt x="939125" y="944299"/>
                  </a:lnTo>
                  <a:lnTo>
                    <a:pt x="544484" y="683314"/>
                  </a:lnTo>
                  <a:lnTo>
                    <a:pt x="550724" y="674206"/>
                  </a:lnTo>
                  <a:cubicBezTo>
                    <a:pt x="619023" y="584378"/>
                    <a:pt x="696553" y="500897"/>
                    <a:pt x="782581" y="425263"/>
                  </a:cubicBezTo>
                  <a:cubicBezTo>
                    <a:pt x="868609" y="349630"/>
                    <a:pt x="961333" y="283430"/>
                    <a:pt x="1059167" y="227197"/>
                  </a:cubicBezTo>
                  <a:close/>
                  <a:moveTo>
                    <a:pt x="1864005" y="626"/>
                  </a:moveTo>
                  <a:cubicBezTo>
                    <a:pt x="1920750" y="-912"/>
                    <a:pt x="1977782" y="374"/>
                    <a:pt x="2034903" y="4550"/>
                  </a:cubicBezTo>
                  <a:lnTo>
                    <a:pt x="2000509" y="474948"/>
                  </a:lnTo>
                  <a:cubicBezTo>
                    <a:pt x="1835117" y="462855"/>
                    <a:pt x="1670763" y="484241"/>
                    <a:pt x="1516621" y="536025"/>
                  </a:cubicBezTo>
                  <a:lnTo>
                    <a:pt x="1499672" y="542666"/>
                  </a:lnTo>
                  <a:lnTo>
                    <a:pt x="1245853" y="136165"/>
                  </a:lnTo>
                  <a:lnTo>
                    <a:pt x="1366420" y="88927"/>
                  </a:lnTo>
                  <a:cubicBezTo>
                    <a:pt x="1526128" y="35273"/>
                    <a:pt x="1693772" y="5241"/>
                    <a:pt x="1864005" y="626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outerShdw blurRad="165100" dist="762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57495" y="4956639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FFB85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486724" y="4632598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FFB850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962711" y="3927010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FFB85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71967" y="1851585"/>
            <a:ext cx="1465969" cy="1465969"/>
            <a:chOff x="4229289" y="2087780"/>
            <a:chExt cx="1954625" cy="1954625"/>
          </a:xfrm>
        </p:grpSpPr>
        <p:grpSp>
          <p:nvGrpSpPr>
            <p:cNvPr id="18" name="组合 17"/>
            <p:cNvGrpSpPr/>
            <p:nvPr/>
          </p:nvGrpSpPr>
          <p:grpSpPr>
            <a:xfrm>
              <a:off x="4229289" y="2087780"/>
              <a:ext cx="1954625" cy="1954625"/>
              <a:chOff x="5443217" y="1567820"/>
              <a:chExt cx="1664341" cy="1664341"/>
            </a:xfrm>
            <a:effectLst>
              <a:outerShdw blurRad="228600" dist="1143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任意多边形 23"/>
              <p:cNvSpPr/>
              <p:nvPr/>
            </p:nvSpPr>
            <p:spPr>
              <a:xfrm>
                <a:off x="5443217" y="1567820"/>
                <a:ext cx="1664341" cy="1664341"/>
              </a:xfrm>
              <a:custGeom>
                <a:avLst/>
                <a:gdLst>
                  <a:gd name="connsiteX0" fmla="*/ 1589098 w 3178196"/>
                  <a:gd name="connsiteY0" fmla="*/ 425696 h 3178196"/>
                  <a:gd name="connsiteX1" fmla="*/ 425696 w 3178196"/>
                  <a:gd name="connsiteY1" fmla="*/ 1589098 h 3178196"/>
                  <a:gd name="connsiteX2" fmla="*/ 1589098 w 3178196"/>
                  <a:gd name="connsiteY2" fmla="*/ 2752500 h 3178196"/>
                  <a:gd name="connsiteX3" fmla="*/ 2752500 w 3178196"/>
                  <a:gd name="connsiteY3" fmla="*/ 1589098 h 3178196"/>
                  <a:gd name="connsiteX4" fmla="*/ 1589098 w 3178196"/>
                  <a:gd name="connsiteY4" fmla="*/ 425696 h 3178196"/>
                  <a:gd name="connsiteX5" fmla="*/ 1408737 w 3178196"/>
                  <a:gd name="connsiteY5" fmla="*/ 0 h 3178196"/>
                  <a:gd name="connsiteX6" fmla="*/ 1769461 w 3178196"/>
                  <a:gd name="connsiteY6" fmla="*/ 0 h 3178196"/>
                  <a:gd name="connsiteX7" fmla="*/ 1839795 w 3178196"/>
                  <a:gd name="connsiteY7" fmla="*/ 328139 h 3178196"/>
                  <a:gd name="connsiteX8" fmla="*/ 1856789 w 3178196"/>
                  <a:gd name="connsiteY8" fmla="*/ 330732 h 3178196"/>
                  <a:gd name="connsiteX9" fmla="*/ 2000849 w 3178196"/>
                  <a:gd name="connsiteY9" fmla="*/ 373520 h 3178196"/>
                  <a:gd name="connsiteX10" fmla="*/ 2227451 w 3178196"/>
                  <a:gd name="connsiteY10" fmla="*/ 122720 h 3178196"/>
                  <a:gd name="connsiteX11" fmla="*/ 2539846 w 3178196"/>
                  <a:gd name="connsiteY11" fmla="*/ 303080 h 3178196"/>
                  <a:gd name="connsiteX12" fmla="*/ 2439451 w 3178196"/>
                  <a:gd name="connsiteY12" fmla="*/ 613872 h 3178196"/>
                  <a:gd name="connsiteX13" fmla="*/ 2458340 w 3178196"/>
                  <a:gd name="connsiteY13" fmla="*/ 627645 h 3178196"/>
                  <a:gd name="connsiteX14" fmla="*/ 2558787 w 3178196"/>
                  <a:gd name="connsiteY14" fmla="*/ 724273 h 3178196"/>
                  <a:gd name="connsiteX15" fmla="*/ 2569563 w 3178196"/>
                  <a:gd name="connsiteY15" fmla="*/ 737054 h 3178196"/>
                  <a:gd name="connsiteX16" fmla="*/ 2875118 w 3178196"/>
                  <a:gd name="connsiteY16" fmla="*/ 638354 h 3178196"/>
                  <a:gd name="connsiteX17" fmla="*/ 3055480 w 3178196"/>
                  <a:gd name="connsiteY17" fmla="*/ 950748 h 3178196"/>
                  <a:gd name="connsiteX18" fmla="*/ 2827830 w 3178196"/>
                  <a:gd name="connsiteY18" fmla="*/ 1156432 h 3178196"/>
                  <a:gd name="connsiteX19" fmla="*/ 2846251 w 3178196"/>
                  <a:gd name="connsiteY19" fmla="*/ 1202137 h 3178196"/>
                  <a:gd name="connsiteX20" fmla="*/ 2882440 w 3178196"/>
                  <a:gd name="connsiteY20" fmla="*/ 1345342 h 3178196"/>
                  <a:gd name="connsiteX21" fmla="*/ 3178196 w 3178196"/>
                  <a:gd name="connsiteY21" fmla="*/ 1408739 h 3178196"/>
                  <a:gd name="connsiteX22" fmla="*/ 3178196 w 3178196"/>
                  <a:gd name="connsiteY22" fmla="*/ 1769460 h 3178196"/>
                  <a:gd name="connsiteX23" fmla="*/ 2901180 w 3178196"/>
                  <a:gd name="connsiteY23" fmla="*/ 1828838 h 3178196"/>
                  <a:gd name="connsiteX24" fmla="*/ 2890366 w 3178196"/>
                  <a:gd name="connsiteY24" fmla="*/ 1899689 h 3178196"/>
                  <a:gd name="connsiteX25" fmla="*/ 2862393 w 3178196"/>
                  <a:gd name="connsiteY25" fmla="*/ 2011345 h 3178196"/>
                  <a:gd name="connsiteX26" fmla="*/ 2851433 w 3178196"/>
                  <a:gd name="connsiteY26" fmla="*/ 2043093 h 3178196"/>
                  <a:gd name="connsiteX27" fmla="*/ 3055480 w 3178196"/>
                  <a:gd name="connsiteY27" fmla="*/ 2227452 h 3178196"/>
                  <a:gd name="connsiteX28" fmla="*/ 2875118 w 3178196"/>
                  <a:gd name="connsiteY28" fmla="*/ 2539844 h 3178196"/>
                  <a:gd name="connsiteX29" fmla="*/ 2624366 w 3178196"/>
                  <a:gd name="connsiteY29" fmla="*/ 2458846 h 3178196"/>
                  <a:gd name="connsiteX30" fmla="*/ 2593452 w 3178196"/>
                  <a:gd name="connsiteY30" fmla="*/ 2501242 h 3178196"/>
                  <a:gd name="connsiteX31" fmla="*/ 2496828 w 3178196"/>
                  <a:gd name="connsiteY31" fmla="*/ 2601689 h 3178196"/>
                  <a:gd name="connsiteX32" fmla="*/ 2461217 w 3178196"/>
                  <a:gd name="connsiteY32" fmla="*/ 2631705 h 3178196"/>
                  <a:gd name="connsiteX33" fmla="*/ 2539846 w 3178196"/>
                  <a:gd name="connsiteY33" fmla="*/ 2875117 h 3178196"/>
                  <a:gd name="connsiteX34" fmla="*/ 2227451 w 3178196"/>
                  <a:gd name="connsiteY34" fmla="*/ 3055478 h 3178196"/>
                  <a:gd name="connsiteX35" fmla="*/ 2061632 w 3178196"/>
                  <a:gd name="connsiteY35" fmla="*/ 2871954 h 3178196"/>
                  <a:gd name="connsiteX36" fmla="*/ 2018961 w 3178196"/>
                  <a:gd name="connsiteY36" fmla="*/ 2889155 h 3178196"/>
                  <a:gd name="connsiteX37" fmla="*/ 1820676 w 3178196"/>
                  <a:gd name="connsiteY37" fmla="*/ 2939260 h 3178196"/>
                  <a:gd name="connsiteX38" fmla="*/ 1769461 w 3178196"/>
                  <a:gd name="connsiteY38" fmla="*/ 3178196 h 3178196"/>
                  <a:gd name="connsiteX39" fmla="*/ 1408737 w 3178196"/>
                  <a:gd name="connsiteY39" fmla="*/ 3178196 h 3178196"/>
                  <a:gd name="connsiteX40" fmla="*/ 1357415 w 3178196"/>
                  <a:gd name="connsiteY40" fmla="*/ 2938761 h 3178196"/>
                  <a:gd name="connsiteX41" fmla="*/ 1321409 w 3178196"/>
                  <a:gd name="connsiteY41" fmla="*/ 2933267 h 3178196"/>
                  <a:gd name="connsiteX42" fmla="*/ 1116228 w 3178196"/>
                  <a:gd name="connsiteY42" fmla="*/ 2872328 h 3178196"/>
                  <a:gd name="connsiteX43" fmla="*/ 950747 w 3178196"/>
                  <a:gd name="connsiteY43" fmla="*/ 3055478 h 3178196"/>
                  <a:gd name="connsiteX44" fmla="*/ 638354 w 3178196"/>
                  <a:gd name="connsiteY44" fmla="*/ 2875117 h 3178196"/>
                  <a:gd name="connsiteX45" fmla="*/ 716567 w 3178196"/>
                  <a:gd name="connsiteY45" fmla="*/ 2632987 h 3178196"/>
                  <a:gd name="connsiteX46" fmla="*/ 564155 w 3178196"/>
                  <a:gd name="connsiteY46" fmla="*/ 2476891 h 3178196"/>
                  <a:gd name="connsiteX47" fmla="*/ 552049 w 3178196"/>
                  <a:gd name="connsiteY47" fmla="*/ 2459421 h 3178196"/>
                  <a:gd name="connsiteX48" fmla="*/ 303082 w 3178196"/>
                  <a:gd name="connsiteY48" fmla="*/ 2539844 h 3178196"/>
                  <a:gd name="connsiteX49" fmla="*/ 122720 w 3178196"/>
                  <a:gd name="connsiteY49" fmla="*/ 2227452 h 3178196"/>
                  <a:gd name="connsiteX50" fmla="*/ 326913 w 3178196"/>
                  <a:gd name="connsiteY50" fmla="*/ 2042960 h 3178196"/>
                  <a:gd name="connsiteX51" fmla="*/ 306855 w 3178196"/>
                  <a:gd name="connsiteY51" fmla="*/ 1979828 h 3178196"/>
                  <a:gd name="connsiteX52" fmla="*/ 276470 w 3178196"/>
                  <a:gd name="connsiteY52" fmla="*/ 1828721 h 3178196"/>
                  <a:gd name="connsiteX53" fmla="*/ 0 w 3178196"/>
                  <a:gd name="connsiteY53" fmla="*/ 1769460 h 3178196"/>
                  <a:gd name="connsiteX54" fmla="*/ 0 w 3178196"/>
                  <a:gd name="connsiteY54" fmla="*/ 1408739 h 3178196"/>
                  <a:gd name="connsiteX55" fmla="*/ 293010 w 3178196"/>
                  <a:gd name="connsiteY55" fmla="*/ 1345931 h 3178196"/>
                  <a:gd name="connsiteX56" fmla="*/ 306855 w 3178196"/>
                  <a:gd name="connsiteY56" fmla="*/ 1284173 h 3178196"/>
                  <a:gd name="connsiteX57" fmla="*/ 351046 w 3178196"/>
                  <a:gd name="connsiteY57" fmla="*/ 1157043 h 3178196"/>
                  <a:gd name="connsiteX58" fmla="*/ 122720 w 3178196"/>
                  <a:gd name="connsiteY58" fmla="*/ 950748 h 3178196"/>
                  <a:gd name="connsiteX59" fmla="*/ 303082 w 3178196"/>
                  <a:gd name="connsiteY59" fmla="*/ 638354 h 3178196"/>
                  <a:gd name="connsiteX60" fmla="*/ 611017 w 3178196"/>
                  <a:gd name="connsiteY60" fmla="*/ 737822 h 3178196"/>
                  <a:gd name="connsiteX61" fmla="*/ 678469 w 3178196"/>
                  <a:gd name="connsiteY61" fmla="*/ 665039 h 3178196"/>
                  <a:gd name="connsiteX62" fmla="*/ 739168 w 3178196"/>
                  <a:gd name="connsiteY62" fmla="*/ 615179 h 3178196"/>
                  <a:gd name="connsiteX63" fmla="*/ 638354 w 3178196"/>
                  <a:gd name="connsiteY63" fmla="*/ 303080 h 3178196"/>
                  <a:gd name="connsiteX64" fmla="*/ 950747 w 3178196"/>
                  <a:gd name="connsiteY64" fmla="*/ 122720 h 3178196"/>
                  <a:gd name="connsiteX65" fmla="*/ 1175530 w 3178196"/>
                  <a:gd name="connsiteY65" fmla="*/ 371507 h 3178196"/>
                  <a:gd name="connsiteX66" fmla="*/ 1321409 w 3178196"/>
                  <a:gd name="connsiteY66" fmla="*/ 330732 h 3178196"/>
                  <a:gd name="connsiteX67" fmla="*/ 1338401 w 3178196"/>
                  <a:gd name="connsiteY67" fmla="*/ 328139 h 317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78196" h="3178196">
                    <a:moveTo>
                      <a:pt x="1589098" y="425696"/>
                    </a:moveTo>
                    <a:cubicBezTo>
                      <a:pt x="946569" y="425696"/>
                      <a:pt x="425696" y="946569"/>
                      <a:pt x="425696" y="1589098"/>
                    </a:cubicBezTo>
                    <a:cubicBezTo>
                      <a:pt x="425696" y="2231627"/>
                      <a:pt x="946569" y="2752500"/>
                      <a:pt x="1589098" y="2752500"/>
                    </a:cubicBezTo>
                    <a:cubicBezTo>
                      <a:pt x="2231627" y="2752500"/>
                      <a:pt x="2752500" y="2231627"/>
                      <a:pt x="2752500" y="1589098"/>
                    </a:cubicBezTo>
                    <a:cubicBezTo>
                      <a:pt x="2752500" y="946569"/>
                      <a:pt x="2231627" y="425696"/>
                      <a:pt x="1589098" y="425696"/>
                    </a:cubicBezTo>
                    <a:close/>
                    <a:moveTo>
                      <a:pt x="1408737" y="0"/>
                    </a:moveTo>
                    <a:lnTo>
                      <a:pt x="1769461" y="0"/>
                    </a:lnTo>
                    <a:lnTo>
                      <a:pt x="1839795" y="328139"/>
                    </a:lnTo>
                    <a:lnTo>
                      <a:pt x="1856789" y="330732"/>
                    </a:lnTo>
                    <a:lnTo>
                      <a:pt x="2000849" y="373520"/>
                    </a:lnTo>
                    <a:lnTo>
                      <a:pt x="2227451" y="122720"/>
                    </a:lnTo>
                    <a:lnTo>
                      <a:pt x="2539846" y="303080"/>
                    </a:lnTo>
                    <a:lnTo>
                      <a:pt x="2439451" y="613872"/>
                    </a:lnTo>
                    <a:lnTo>
                      <a:pt x="2458340" y="627645"/>
                    </a:lnTo>
                    <a:cubicBezTo>
                      <a:pt x="2493487" y="658090"/>
                      <a:pt x="2527017" y="690346"/>
                      <a:pt x="2558787" y="724273"/>
                    </a:cubicBezTo>
                    <a:lnTo>
                      <a:pt x="2569563" y="737054"/>
                    </a:lnTo>
                    <a:lnTo>
                      <a:pt x="2875118" y="638354"/>
                    </a:lnTo>
                    <a:lnTo>
                      <a:pt x="3055480" y="950748"/>
                    </a:lnTo>
                    <a:lnTo>
                      <a:pt x="2827830" y="1156432"/>
                    </a:lnTo>
                    <a:lnTo>
                      <a:pt x="2846251" y="1202137"/>
                    </a:lnTo>
                    <a:lnTo>
                      <a:pt x="2882440" y="1345342"/>
                    </a:lnTo>
                    <a:lnTo>
                      <a:pt x="3178196" y="1408739"/>
                    </a:lnTo>
                    <a:lnTo>
                      <a:pt x="3178196" y="1769460"/>
                    </a:lnTo>
                    <a:lnTo>
                      <a:pt x="2901180" y="1828838"/>
                    </a:lnTo>
                    <a:lnTo>
                      <a:pt x="2890366" y="1899689"/>
                    </a:lnTo>
                    <a:cubicBezTo>
                      <a:pt x="2882626" y="1937518"/>
                      <a:pt x="2873276" y="1974762"/>
                      <a:pt x="2862393" y="2011345"/>
                    </a:cubicBezTo>
                    <a:lnTo>
                      <a:pt x="2851433" y="2043093"/>
                    </a:lnTo>
                    <a:lnTo>
                      <a:pt x="3055480" y="2227452"/>
                    </a:lnTo>
                    <a:lnTo>
                      <a:pt x="2875118" y="2539844"/>
                    </a:lnTo>
                    <a:lnTo>
                      <a:pt x="2624366" y="2458846"/>
                    </a:lnTo>
                    <a:lnTo>
                      <a:pt x="2593452" y="2501242"/>
                    </a:lnTo>
                    <a:cubicBezTo>
                      <a:pt x="2563009" y="2536388"/>
                      <a:pt x="2530753" y="2569918"/>
                      <a:pt x="2496828" y="2601689"/>
                    </a:cubicBezTo>
                    <a:lnTo>
                      <a:pt x="2461217" y="2631705"/>
                    </a:lnTo>
                    <a:lnTo>
                      <a:pt x="2539846" y="2875117"/>
                    </a:lnTo>
                    <a:lnTo>
                      <a:pt x="2227451" y="3055478"/>
                    </a:lnTo>
                    <a:lnTo>
                      <a:pt x="2061632" y="2871954"/>
                    </a:lnTo>
                    <a:lnTo>
                      <a:pt x="2018961" y="2889155"/>
                    </a:lnTo>
                    <a:lnTo>
                      <a:pt x="1820676" y="2939260"/>
                    </a:lnTo>
                    <a:lnTo>
                      <a:pt x="1769461" y="3178196"/>
                    </a:lnTo>
                    <a:lnTo>
                      <a:pt x="1408737" y="3178196"/>
                    </a:lnTo>
                    <a:lnTo>
                      <a:pt x="1357415" y="2938761"/>
                    </a:lnTo>
                    <a:lnTo>
                      <a:pt x="1321409" y="2933267"/>
                    </a:lnTo>
                    <a:lnTo>
                      <a:pt x="1116228" y="2872328"/>
                    </a:lnTo>
                    <a:lnTo>
                      <a:pt x="950747" y="3055478"/>
                    </a:lnTo>
                    <a:lnTo>
                      <a:pt x="638354" y="2875117"/>
                    </a:lnTo>
                    <a:lnTo>
                      <a:pt x="716567" y="2632987"/>
                    </a:lnTo>
                    <a:lnTo>
                      <a:pt x="564155" y="2476891"/>
                    </a:lnTo>
                    <a:lnTo>
                      <a:pt x="552049" y="2459421"/>
                    </a:lnTo>
                    <a:lnTo>
                      <a:pt x="303082" y="2539844"/>
                    </a:lnTo>
                    <a:lnTo>
                      <a:pt x="122720" y="2227452"/>
                    </a:lnTo>
                    <a:lnTo>
                      <a:pt x="326913" y="2042960"/>
                    </a:lnTo>
                    <a:lnTo>
                      <a:pt x="306855" y="1979828"/>
                    </a:lnTo>
                    <a:lnTo>
                      <a:pt x="276470" y="1828721"/>
                    </a:lnTo>
                    <a:lnTo>
                      <a:pt x="0" y="1769460"/>
                    </a:lnTo>
                    <a:lnTo>
                      <a:pt x="0" y="1408739"/>
                    </a:lnTo>
                    <a:lnTo>
                      <a:pt x="293010" y="1345931"/>
                    </a:lnTo>
                    <a:lnTo>
                      <a:pt x="306855" y="1284173"/>
                    </a:lnTo>
                    <a:lnTo>
                      <a:pt x="351046" y="1157043"/>
                    </a:lnTo>
                    <a:lnTo>
                      <a:pt x="122720" y="950748"/>
                    </a:lnTo>
                    <a:lnTo>
                      <a:pt x="303082" y="638354"/>
                    </a:lnTo>
                    <a:lnTo>
                      <a:pt x="611017" y="737822"/>
                    </a:lnTo>
                    <a:lnTo>
                      <a:pt x="678469" y="665039"/>
                    </a:lnTo>
                    <a:lnTo>
                      <a:pt x="739168" y="615179"/>
                    </a:lnTo>
                    <a:lnTo>
                      <a:pt x="638354" y="303080"/>
                    </a:lnTo>
                    <a:lnTo>
                      <a:pt x="950747" y="122720"/>
                    </a:lnTo>
                    <a:lnTo>
                      <a:pt x="1175530" y="371507"/>
                    </a:lnTo>
                    <a:lnTo>
                      <a:pt x="1321409" y="330732"/>
                    </a:lnTo>
                    <a:lnTo>
                      <a:pt x="1338401" y="328139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666551" y="1791154"/>
                <a:ext cx="1217673" cy="1217673"/>
              </a:xfrm>
              <a:prstGeom prst="ellipse">
                <a:avLst/>
              </a:prstGeom>
              <a:noFill/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571575" y="2428628"/>
              <a:ext cx="1270052" cy="1272929"/>
              <a:chOff x="5379318" y="1317857"/>
              <a:chExt cx="1433367" cy="1436614"/>
            </a:xfrm>
            <a:effectLst>
              <a:outerShdw blurRad="101600" dist="50800" dir="2700000" algn="tl" rotWithShape="0">
                <a:srgbClr val="017581">
                  <a:alpha val="50000"/>
                </a:srgbClr>
              </a:outerShdw>
            </a:effectLst>
          </p:grpSpPr>
          <p:sp>
            <p:nvSpPr>
              <p:cNvPr id="21" name="椭圆 20"/>
              <p:cNvSpPr/>
              <p:nvPr/>
            </p:nvSpPr>
            <p:spPr>
              <a:xfrm>
                <a:off x="5379318" y="1317857"/>
                <a:ext cx="1433367" cy="143336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9AABB"/>
                  </a:gs>
                  <a:gs pos="0">
                    <a:srgbClr val="19DEF3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304800" dist="50800" dir="13500000">
                  <a:srgbClr val="066D78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593724" y="1396179"/>
                <a:ext cx="1004554" cy="710996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12BFD2">
                      <a:alpha val="0"/>
                    </a:srgbClr>
                  </a:gs>
                  <a:gs pos="0">
                    <a:schemeClr val="bg1">
                      <a:alpha val="8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5543496" y="1972375"/>
                <a:ext cx="1105009" cy="78209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12BFD2">
                      <a:alpha val="0"/>
                    </a:srgbClr>
                  </a:gs>
                  <a:gs pos="43000">
                    <a:srgbClr val="89DFE9">
                      <a:alpha val="39000"/>
                    </a:srgbClr>
                  </a:gs>
                  <a:gs pos="0">
                    <a:schemeClr val="bg1">
                      <a:alpha val="41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4568716" y="2728127"/>
              <a:ext cx="126763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dirty="0" smtClean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技能</a:t>
              </a:r>
              <a:r>
                <a:rPr lang="en-US" altLang="zh-CN" sz="1015" dirty="0" smtClean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 </a:t>
              </a:r>
              <a:r>
                <a:rPr lang="en-US" altLang="zh-CN" sz="21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A</a:t>
              </a:r>
              <a:endParaRPr lang="zh-CN" altLang="en-US" sz="101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06065" y="2397447"/>
            <a:ext cx="1465969" cy="1465969"/>
            <a:chOff x="6008086" y="2815596"/>
            <a:chExt cx="1954625" cy="1954625"/>
          </a:xfrm>
        </p:grpSpPr>
        <p:grpSp>
          <p:nvGrpSpPr>
            <p:cNvPr id="27" name="组合 26"/>
            <p:cNvGrpSpPr/>
            <p:nvPr/>
          </p:nvGrpSpPr>
          <p:grpSpPr>
            <a:xfrm>
              <a:off x="6008086" y="2815596"/>
              <a:ext cx="1954625" cy="1954625"/>
              <a:chOff x="5443217" y="1567820"/>
              <a:chExt cx="1664341" cy="1664341"/>
            </a:xfrm>
            <a:effectLst>
              <a:outerShdw blurRad="228600" dist="1143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3" name="任意多边形 32"/>
              <p:cNvSpPr/>
              <p:nvPr/>
            </p:nvSpPr>
            <p:spPr>
              <a:xfrm>
                <a:off x="5443217" y="1567820"/>
                <a:ext cx="1664341" cy="1664341"/>
              </a:xfrm>
              <a:custGeom>
                <a:avLst/>
                <a:gdLst>
                  <a:gd name="connsiteX0" fmla="*/ 1589098 w 3178196"/>
                  <a:gd name="connsiteY0" fmla="*/ 425696 h 3178196"/>
                  <a:gd name="connsiteX1" fmla="*/ 425696 w 3178196"/>
                  <a:gd name="connsiteY1" fmla="*/ 1589098 h 3178196"/>
                  <a:gd name="connsiteX2" fmla="*/ 1589098 w 3178196"/>
                  <a:gd name="connsiteY2" fmla="*/ 2752500 h 3178196"/>
                  <a:gd name="connsiteX3" fmla="*/ 2752500 w 3178196"/>
                  <a:gd name="connsiteY3" fmla="*/ 1589098 h 3178196"/>
                  <a:gd name="connsiteX4" fmla="*/ 1589098 w 3178196"/>
                  <a:gd name="connsiteY4" fmla="*/ 425696 h 3178196"/>
                  <a:gd name="connsiteX5" fmla="*/ 1408737 w 3178196"/>
                  <a:gd name="connsiteY5" fmla="*/ 0 h 3178196"/>
                  <a:gd name="connsiteX6" fmla="*/ 1769461 w 3178196"/>
                  <a:gd name="connsiteY6" fmla="*/ 0 h 3178196"/>
                  <a:gd name="connsiteX7" fmla="*/ 1839795 w 3178196"/>
                  <a:gd name="connsiteY7" fmla="*/ 328139 h 3178196"/>
                  <a:gd name="connsiteX8" fmla="*/ 1856789 w 3178196"/>
                  <a:gd name="connsiteY8" fmla="*/ 330732 h 3178196"/>
                  <a:gd name="connsiteX9" fmla="*/ 2000849 w 3178196"/>
                  <a:gd name="connsiteY9" fmla="*/ 373520 h 3178196"/>
                  <a:gd name="connsiteX10" fmla="*/ 2227451 w 3178196"/>
                  <a:gd name="connsiteY10" fmla="*/ 122720 h 3178196"/>
                  <a:gd name="connsiteX11" fmla="*/ 2539846 w 3178196"/>
                  <a:gd name="connsiteY11" fmla="*/ 303080 h 3178196"/>
                  <a:gd name="connsiteX12" fmla="*/ 2439451 w 3178196"/>
                  <a:gd name="connsiteY12" fmla="*/ 613872 h 3178196"/>
                  <a:gd name="connsiteX13" fmla="*/ 2458340 w 3178196"/>
                  <a:gd name="connsiteY13" fmla="*/ 627645 h 3178196"/>
                  <a:gd name="connsiteX14" fmla="*/ 2558787 w 3178196"/>
                  <a:gd name="connsiteY14" fmla="*/ 724273 h 3178196"/>
                  <a:gd name="connsiteX15" fmla="*/ 2569563 w 3178196"/>
                  <a:gd name="connsiteY15" fmla="*/ 737054 h 3178196"/>
                  <a:gd name="connsiteX16" fmla="*/ 2875118 w 3178196"/>
                  <a:gd name="connsiteY16" fmla="*/ 638354 h 3178196"/>
                  <a:gd name="connsiteX17" fmla="*/ 3055480 w 3178196"/>
                  <a:gd name="connsiteY17" fmla="*/ 950748 h 3178196"/>
                  <a:gd name="connsiteX18" fmla="*/ 2827830 w 3178196"/>
                  <a:gd name="connsiteY18" fmla="*/ 1156432 h 3178196"/>
                  <a:gd name="connsiteX19" fmla="*/ 2846251 w 3178196"/>
                  <a:gd name="connsiteY19" fmla="*/ 1202137 h 3178196"/>
                  <a:gd name="connsiteX20" fmla="*/ 2882440 w 3178196"/>
                  <a:gd name="connsiteY20" fmla="*/ 1345342 h 3178196"/>
                  <a:gd name="connsiteX21" fmla="*/ 3178196 w 3178196"/>
                  <a:gd name="connsiteY21" fmla="*/ 1408739 h 3178196"/>
                  <a:gd name="connsiteX22" fmla="*/ 3178196 w 3178196"/>
                  <a:gd name="connsiteY22" fmla="*/ 1769460 h 3178196"/>
                  <a:gd name="connsiteX23" fmla="*/ 2901180 w 3178196"/>
                  <a:gd name="connsiteY23" fmla="*/ 1828838 h 3178196"/>
                  <a:gd name="connsiteX24" fmla="*/ 2890366 w 3178196"/>
                  <a:gd name="connsiteY24" fmla="*/ 1899689 h 3178196"/>
                  <a:gd name="connsiteX25" fmla="*/ 2862393 w 3178196"/>
                  <a:gd name="connsiteY25" fmla="*/ 2011345 h 3178196"/>
                  <a:gd name="connsiteX26" fmla="*/ 2851433 w 3178196"/>
                  <a:gd name="connsiteY26" fmla="*/ 2043093 h 3178196"/>
                  <a:gd name="connsiteX27" fmla="*/ 3055480 w 3178196"/>
                  <a:gd name="connsiteY27" fmla="*/ 2227452 h 3178196"/>
                  <a:gd name="connsiteX28" fmla="*/ 2875118 w 3178196"/>
                  <a:gd name="connsiteY28" fmla="*/ 2539844 h 3178196"/>
                  <a:gd name="connsiteX29" fmla="*/ 2624366 w 3178196"/>
                  <a:gd name="connsiteY29" fmla="*/ 2458846 h 3178196"/>
                  <a:gd name="connsiteX30" fmla="*/ 2593452 w 3178196"/>
                  <a:gd name="connsiteY30" fmla="*/ 2501242 h 3178196"/>
                  <a:gd name="connsiteX31" fmla="*/ 2496828 w 3178196"/>
                  <a:gd name="connsiteY31" fmla="*/ 2601689 h 3178196"/>
                  <a:gd name="connsiteX32" fmla="*/ 2461217 w 3178196"/>
                  <a:gd name="connsiteY32" fmla="*/ 2631705 h 3178196"/>
                  <a:gd name="connsiteX33" fmla="*/ 2539846 w 3178196"/>
                  <a:gd name="connsiteY33" fmla="*/ 2875117 h 3178196"/>
                  <a:gd name="connsiteX34" fmla="*/ 2227451 w 3178196"/>
                  <a:gd name="connsiteY34" fmla="*/ 3055478 h 3178196"/>
                  <a:gd name="connsiteX35" fmla="*/ 2061632 w 3178196"/>
                  <a:gd name="connsiteY35" fmla="*/ 2871954 h 3178196"/>
                  <a:gd name="connsiteX36" fmla="*/ 2018961 w 3178196"/>
                  <a:gd name="connsiteY36" fmla="*/ 2889155 h 3178196"/>
                  <a:gd name="connsiteX37" fmla="*/ 1820676 w 3178196"/>
                  <a:gd name="connsiteY37" fmla="*/ 2939260 h 3178196"/>
                  <a:gd name="connsiteX38" fmla="*/ 1769461 w 3178196"/>
                  <a:gd name="connsiteY38" fmla="*/ 3178196 h 3178196"/>
                  <a:gd name="connsiteX39" fmla="*/ 1408737 w 3178196"/>
                  <a:gd name="connsiteY39" fmla="*/ 3178196 h 3178196"/>
                  <a:gd name="connsiteX40" fmla="*/ 1357415 w 3178196"/>
                  <a:gd name="connsiteY40" fmla="*/ 2938761 h 3178196"/>
                  <a:gd name="connsiteX41" fmla="*/ 1321409 w 3178196"/>
                  <a:gd name="connsiteY41" fmla="*/ 2933267 h 3178196"/>
                  <a:gd name="connsiteX42" fmla="*/ 1116228 w 3178196"/>
                  <a:gd name="connsiteY42" fmla="*/ 2872328 h 3178196"/>
                  <a:gd name="connsiteX43" fmla="*/ 950747 w 3178196"/>
                  <a:gd name="connsiteY43" fmla="*/ 3055478 h 3178196"/>
                  <a:gd name="connsiteX44" fmla="*/ 638354 w 3178196"/>
                  <a:gd name="connsiteY44" fmla="*/ 2875117 h 3178196"/>
                  <a:gd name="connsiteX45" fmla="*/ 716567 w 3178196"/>
                  <a:gd name="connsiteY45" fmla="*/ 2632987 h 3178196"/>
                  <a:gd name="connsiteX46" fmla="*/ 564155 w 3178196"/>
                  <a:gd name="connsiteY46" fmla="*/ 2476891 h 3178196"/>
                  <a:gd name="connsiteX47" fmla="*/ 552049 w 3178196"/>
                  <a:gd name="connsiteY47" fmla="*/ 2459421 h 3178196"/>
                  <a:gd name="connsiteX48" fmla="*/ 303082 w 3178196"/>
                  <a:gd name="connsiteY48" fmla="*/ 2539844 h 3178196"/>
                  <a:gd name="connsiteX49" fmla="*/ 122720 w 3178196"/>
                  <a:gd name="connsiteY49" fmla="*/ 2227452 h 3178196"/>
                  <a:gd name="connsiteX50" fmla="*/ 326913 w 3178196"/>
                  <a:gd name="connsiteY50" fmla="*/ 2042960 h 3178196"/>
                  <a:gd name="connsiteX51" fmla="*/ 306855 w 3178196"/>
                  <a:gd name="connsiteY51" fmla="*/ 1979828 h 3178196"/>
                  <a:gd name="connsiteX52" fmla="*/ 276470 w 3178196"/>
                  <a:gd name="connsiteY52" fmla="*/ 1828721 h 3178196"/>
                  <a:gd name="connsiteX53" fmla="*/ 0 w 3178196"/>
                  <a:gd name="connsiteY53" fmla="*/ 1769460 h 3178196"/>
                  <a:gd name="connsiteX54" fmla="*/ 0 w 3178196"/>
                  <a:gd name="connsiteY54" fmla="*/ 1408739 h 3178196"/>
                  <a:gd name="connsiteX55" fmla="*/ 293010 w 3178196"/>
                  <a:gd name="connsiteY55" fmla="*/ 1345931 h 3178196"/>
                  <a:gd name="connsiteX56" fmla="*/ 306855 w 3178196"/>
                  <a:gd name="connsiteY56" fmla="*/ 1284173 h 3178196"/>
                  <a:gd name="connsiteX57" fmla="*/ 351046 w 3178196"/>
                  <a:gd name="connsiteY57" fmla="*/ 1157043 h 3178196"/>
                  <a:gd name="connsiteX58" fmla="*/ 122720 w 3178196"/>
                  <a:gd name="connsiteY58" fmla="*/ 950748 h 3178196"/>
                  <a:gd name="connsiteX59" fmla="*/ 303082 w 3178196"/>
                  <a:gd name="connsiteY59" fmla="*/ 638354 h 3178196"/>
                  <a:gd name="connsiteX60" fmla="*/ 611017 w 3178196"/>
                  <a:gd name="connsiteY60" fmla="*/ 737822 h 3178196"/>
                  <a:gd name="connsiteX61" fmla="*/ 678469 w 3178196"/>
                  <a:gd name="connsiteY61" fmla="*/ 665039 h 3178196"/>
                  <a:gd name="connsiteX62" fmla="*/ 739168 w 3178196"/>
                  <a:gd name="connsiteY62" fmla="*/ 615179 h 3178196"/>
                  <a:gd name="connsiteX63" fmla="*/ 638354 w 3178196"/>
                  <a:gd name="connsiteY63" fmla="*/ 303080 h 3178196"/>
                  <a:gd name="connsiteX64" fmla="*/ 950747 w 3178196"/>
                  <a:gd name="connsiteY64" fmla="*/ 122720 h 3178196"/>
                  <a:gd name="connsiteX65" fmla="*/ 1175530 w 3178196"/>
                  <a:gd name="connsiteY65" fmla="*/ 371507 h 3178196"/>
                  <a:gd name="connsiteX66" fmla="*/ 1321409 w 3178196"/>
                  <a:gd name="connsiteY66" fmla="*/ 330732 h 3178196"/>
                  <a:gd name="connsiteX67" fmla="*/ 1338401 w 3178196"/>
                  <a:gd name="connsiteY67" fmla="*/ 328139 h 317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78196" h="3178196">
                    <a:moveTo>
                      <a:pt x="1589098" y="425696"/>
                    </a:moveTo>
                    <a:cubicBezTo>
                      <a:pt x="946569" y="425696"/>
                      <a:pt x="425696" y="946569"/>
                      <a:pt x="425696" y="1589098"/>
                    </a:cubicBezTo>
                    <a:cubicBezTo>
                      <a:pt x="425696" y="2231627"/>
                      <a:pt x="946569" y="2752500"/>
                      <a:pt x="1589098" y="2752500"/>
                    </a:cubicBezTo>
                    <a:cubicBezTo>
                      <a:pt x="2231627" y="2752500"/>
                      <a:pt x="2752500" y="2231627"/>
                      <a:pt x="2752500" y="1589098"/>
                    </a:cubicBezTo>
                    <a:cubicBezTo>
                      <a:pt x="2752500" y="946569"/>
                      <a:pt x="2231627" y="425696"/>
                      <a:pt x="1589098" y="425696"/>
                    </a:cubicBezTo>
                    <a:close/>
                    <a:moveTo>
                      <a:pt x="1408737" y="0"/>
                    </a:moveTo>
                    <a:lnTo>
                      <a:pt x="1769461" y="0"/>
                    </a:lnTo>
                    <a:lnTo>
                      <a:pt x="1839795" y="328139"/>
                    </a:lnTo>
                    <a:lnTo>
                      <a:pt x="1856789" y="330732"/>
                    </a:lnTo>
                    <a:lnTo>
                      <a:pt x="2000849" y="373520"/>
                    </a:lnTo>
                    <a:lnTo>
                      <a:pt x="2227451" y="122720"/>
                    </a:lnTo>
                    <a:lnTo>
                      <a:pt x="2539846" y="303080"/>
                    </a:lnTo>
                    <a:lnTo>
                      <a:pt x="2439451" y="613872"/>
                    </a:lnTo>
                    <a:lnTo>
                      <a:pt x="2458340" y="627645"/>
                    </a:lnTo>
                    <a:cubicBezTo>
                      <a:pt x="2493487" y="658090"/>
                      <a:pt x="2527017" y="690346"/>
                      <a:pt x="2558787" y="724273"/>
                    </a:cubicBezTo>
                    <a:lnTo>
                      <a:pt x="2569563" y="737054"/>
                    </a:lnTo>
                    <a:lnTo>
                      <a:pt x="2875118" y="638354"/>
                    </a:lnTo>
                    <a:lnTo>
                      <a:pt x="3055480" y="950748"/>
                    </a:lnTo>
                    <a:lnTo>
                      <a:pt x="2827830" y="1156432"/>
                    </a:lnTo>
                    <a:lnTo>
                      <a:pt x="2846251" y="1202137"/>
                    </a:lnTo>
                    <a:lnTo>
                      <a:pt x="2882440" y="1345342"/>
                    </a:lnTo>
                    <a:lnTo>
                      <a:pt x="3178196" y="1408739"/>
                    </a:lnTo>
                    <a:lnTo>
                      <a:pt x="3178196" y="1769460"/>
                    </a:lnTo>
                    <a:lnTo>
                      <a:pt x="2901180" y="1828838"/>
                    </a:lnTo>
                    <a:lnTo>
                      <a:pt x="2890366" y="1899689"/>
                    </a:lnTo>
                    <a:cubicBezTo>
                      <a:pt x="2882626" y="1937518"/>
                      <a:pt x="2873276" y="1974762"/>
                      <a:pt x="2862393" y="2011345"/>
                    </a:cubicBezTo>
                    <a:lnTo>
                      <a:pt x="2851433" y="2043093"/>
                    </a:lnTo>
                    <a:lnTo>
                      <a:pt x="3055480" y="2227452"/>
                    </a:lnTo>
                    <a:lnTo>
                      <a:pt x="2875118" y="2539844"/>
                    </a:lnTo>
                    <a:lnTo>
                      <a:pt x="2624366" y="2458846"/>
                    </a:lnTo>
                    <a:lnTo>
                      <a:pt x="2593452" y="2501242"/>
                    </a:lnTo>
                    <a:cubicBezTo>
                      <a:pt x="2563009" y="2536388"/>
                      <a:pt x="2530753" y="2569918"/>
                      <a:pt x="2496828" y="2601689"/>
                    </a:cubicBezTo>
                    <a:lnTo>
                      <a:pt x="2461217" y="2631705"/>
                    </a:lnTo>
                    <a:lnTo>
                      <a:pt x="2539846" y="2875117"/>
                    </a:lnTo>
                    <a:lnTo>
                      <a:pt x="2227451" y="3055478"/>
                    </a:lnTo>
                    <a:lnTo>
                      <a:pt x="2061632" y="2871954"/>
                    </a:lnTo>
                    <a:lnTo>
                      <a:pt x="2018961" y="2889155"/>
                    </a:lnTo>
                    <a:lnTo>
                      <a:pt x="1820676" y="2939260"/>
                    </a:lnTo>
                    <a:lnTo>
                      <a:pt x="1769461" y="3178196"/>
                    </a:lnTo>
                    <a:lnTo>
                      <a:pt x="1408737" y="3178196"/>
                    </a:lnTo>
                    <a:lnTo>
                      <a:pt x="1357415" y="2938761"/>
                    </a:lnTo>
                    <a:lnTo>
                      <a:pt x="1321409" y="2933267"/>
                    </a:lnTo>
                    <a:lnTo>
                      <a:pt x="1116228" y="2872328"/>
                    </a:lnTo>
                    <a:lnTo>
                      <a:pt x="950747" y="3055478"/>
                    </a:lnTo>
                    <a:lnTo>
                      <a:pt x="638354" y="2875117"/>
                    </a:lnTo>
                    <a:lnTo>
                      <a:pt x="716567" y="2632987"/>
                    </a:lnTo>
                    <a:lnTo>
                      <a:pt x="564155" y="2476891"/>
                    </a:lnTo>
                    <a:lnTo>
                      <a:pt x="552049" y="2459421"/>
                    </a:lnTo>
                    <a:lnTo>
                      <a:pt x="303082" y="2539844"/>
                    </a:lnTo>
                    <a:lnTo>
                      <a:pt x="122720" y="2227452"/>
                    </a:lnTo>
                    <a:lnTo>
                      <a:pt x="326913" y="2042960"/>
                    </a:lnTo>
                    <a:lnTo>
                      <a:pt x="306855" y="1979828"/>
                    </a:lnTo>
                    <a:lnTo>
                      <a:pt x="276470" y="1828721"/>
                    </a:lnTo>
                    <a:lnTo>
                      <a:pt x="0" y="1769460"/>
                    </a:lnTo>
                    <a:lnTo>
                      <a:pt x="0" y="1408739"/>
                    </a:lnTo>
                    <a:lnTo>
                      <a:pt x="293010" y="1345931"/>
                    </a:lnTo>
                    <a:lnTo>
                      <a:pt x="306855" y="1284173"/>
                    </a:lnTo>
                    <a:lnTo>
                      <a:pt x="351046" y="1157043"/>
                    </a:lnTo>
                    <a:lnTo>
                      <a:pt x="122720" y="950748"/>
                    </a:lnTo>
                    <a:lnTo>
                      <a:pt x="303082" y="638354"/>
                    </a:lnTo>
                    <a:lnTo>
                      <a:pt x="611017" y="737822"/>
                    </a:lnTo>
                    <a:lnTo>
                      <a:pt x="678469" y="665039"/>
                    </a:lnTo>
                    <a:lnTo>
                      <a:pt x="739168" y="615179"/>
                    </a:lnTo>
                    <a:lnTo>
                      <a:pt x="638354" y="303080"/>
                    </a:lnTo>
                    <a:lnTo>
                      <a:pt x="950747" y="122720"/>
                    </a:lnTo>
                    <a:lnTo>
                      <a:pt x="1175530" y="371507"/>
                    </a:lnTo>
                    <a:lnTo>
                      <a:pt x="1321409" y="330732"/>
                    </a:lnTo>
                    <a:lnTo>
                      <a:pt x="1338401" y="328139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666551" y="1791154"/>
                <a:ext cx="1217673" cy="1217673"/>
              </a:xfrm>
              <a:prstGeom prst="ellipse">
                <a:avLst/>
              </a:prstGeom>
              <a:noFill/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350372" y="3156444"/>
              <a:ext cx="1270052" cy="1272928"/>
              <a:chOff x="3504332" y="2897723"/>
              <a:chExt cx="979009" cy="981227"/>
            </a:xfrm>
            <a:effectLst>
              <a:outerShdw blurRad="101600" dist="50800" dir="2700000" algn="tl" rotWithShape="0">
                <a:srgbClr val="C87700">
                  <a:alpha val="49804"/>
                </a:srgbClr>
              </a:outerShdw>
            </a:effectLst>
          </p:grpSpPr>
          <p:sp>
            <p:nvSpPr>
              <p:cNvPr id="30" name="椭圆 29"/>
              <p:cNvSpPr/>
              <p:nvPr/>
            </p:nvSpPr>
            <p:spPr>
              <a:xfrm>
                <a:off x="3504332" y="2897723"/>
                <a:ext cx="979009" cy="97901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9F11"/>
                  </a:gs>
                  <a:gs pos="0">
                    <a:srgbClr val="FFB850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304800" dist="50800" dir="13500000">
                  <a:srgbClr val="D67F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650774" y="2951219"/>
                <a:ext cx="686124" cy="485620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FFB850">
                      <a:alpha val="0"/>
                    </a:srgbClr>
                  </a:gs>
                  <a:gs pos="0">
                    <a:schemeClr val="bg1">
                      <a:alpha val="8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616468" y="3344768"/>
                <a:ext cx="754736" cy="5341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B850">
                      <a:alpha val="0"/>
                    </a:srgbClr>
                  </a:gs>
                  <a:gs pos="43000">
                    <a:srgbClr val="FFCF89">
                      <a:alpha val="50000"/>
                    </a:srgbClr>
                  </a:gs>
                  <a:gs pos="0">
                    <a:schemeClr val="bg1">
                      <a:alpha val="41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361438" y="3494631"/>
              <a:ext cx="126763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dirty="0" smtClean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技能</a:t>
              </a:r>
              <a:r>
                <a:rPr lang="en-US" altLang="zh-CN" sz="1015" dirty="0" smtClean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 </a:t>
              </a:r>
              <a:r>
                <a:rPr lang="en-US" altLang="zh-CN" sz="21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B</a:t>
              </a:r>
              <a:endParaRPr lang="zh-CN" altLang="en-US" sz="101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019548" y="3202463"/>
            <a:ext cx="1504454" cy="514260"/>
            <a:chOff x="1811883" y="3526001"/>
            <a:chExt cx="2005938" cy="685679"/>
          </a:xfrm>
        </p:grpSpPr>
        <p:sp>
          <p:nvSpPr>
            <p:cNvPr id="36" name="文本框 35"/>
            <p:cNvSpPr txBox="1"/>
            <p:nvPr/>
          </p:nvSpPr>
          <p:spPr>
            <a:xfrm flipH="1">
              <a:off x="1811883" y="352600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1811883" y="3780794"/>
              <a:ext cx="200593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19548" y="3740625"/>
            <a:ext cx="1504454" cy="514260"/>
            <a:chOff x="1811883" y="3526001"/>
            <a:chExt cx="2005938" cy="685679"/>
          </a:xfrm>
        </p:grpSpPr>
        <p:sp>
          <p:nvSpPr>
            <p:cNvPr id="39" name="文本框 38"/>
            <p:cNvSpPr txBox="1"/>
            <p:nvPr/>
          </p:nvSpPr>
          <p:spPr>
            <a:xfrm flipH="1">
              <a:off x="1811883" y="352600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 flipH="1">
              <a:off x="1811883" y="3780794"/>
              <a:ext cx="200593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19548" y="4278788"/>
            <a:ext cx="1504454" cy="514260"/>
            <a:chOff x="1811883" y="3526001"/>
            <a:chExt cx="2005938" cy="685679"/>
          </a:xfrm>
        </p:grpSpPr>
        <p:sp>
          <p:nvSpPr>
            <p:cNvPr id="42" name="文本框 41"/>
            <p:cNvSpPr txBox="1"/>
            <p:nvPr/>
          </p:nvSpPr>
          <p:spPr>
            <a:xfrm flipH="1">
              <a:off x="1811883" y="352600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 flipH="1">
              <a:off x="1811883" y="3780794"/>
              <a:ext cx="200593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99558" y="3224211"/>
            <a:ext cx="750088" cy="447680"/>
            <a:chOff x="1599410" y="3917947"/>
            <a:chExt cx="1000117" cy="596907"/>
          </a:xfrm>
        </p:grpSpPr>
        <p:grpSp>
          <p:nvGrpSpPr>
            <p:cNvPr id="45" name="组合 44"/>
            <p:cNvGrpSpPr/>
            <p:nvPr/>
          </p:nvGrpSpPr>
          <p:grpSpPr>
            <a:xfrm>
              <a:off x="1797721" y="3917947"/>
              <a:ext cx="595558" cy="596907"/>
              <a:chOff x="5379318" y="1317857"/>
              <a:chExt cx="1433367" cy="1436614"/>
            </a:xfrm>
            <a:effectLst>
              <a:outerShdw blurRad="101600" dist="50800" dir="2700000" algn="tl" rotWithShape="0">
                <a:srgbClr val="017581">
                  <a:alpha val="50000"/>
                </a:srgbClr>
              </a:outerShdw>
            </a:effectLst>
          </p:grpSpPr>
          <p:sp>
            <p:nvSpPr>
              <p:cNvPr id="47" name="椭圆 46"/>
              <p:cNvSpPr/>
              <p:nvPr/>
            </p:nvSpPr>
            <p:spPr>
              <a:xfrm>
                <a:off x="5379318" y="1317857"/>
                <a:ext cx="1433367" cy="143336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9AABB"/>
                  </a:gs>
                  <a:gs pos="0">
                    <a:srgbClr val="19DEF3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304800" dist="50800" dir="13500000">
                  <a:srgbClr val="066D78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593724" y="1396179"/>
                <a:ext cx="1004554" cy="710996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12BFD2">
                      <a:alpha val="0"/>
                    </a:srgbClr>
                  </a:gs>
                  <a:gs pos="0">
                    <a:schemeClr val="bg1">
                      <a:alpha val="8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543496" y="1972375"/>
                <a:ext cx="1105009" cy="78209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12BFD2">
                      <a:alpha val="0"/>
                    </a:srgbClr>
                  </a:gs>
                  <a:gs pos="43000">
                    <a:srgbClr val="89DFE9">
                      <a:alpha val="39000"/>
                    </a:srgbClr>
                  </a:gs>
                  <a:gs pos="0">
                    <a:schemeClr val="bg1">
                      <a:alpha val="41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599410" y="3984892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99558" y="3757611"/>
            <a:ext cx="750088" cy="447680"/>
            <a:chOff x="1599410" y="4629147"/>
            <a:chExt cx="1000117" cy="596907"/>
          </a:xfrm>
        </p:grpSpPr>
        <p:grpSp>
          <p:nvGrpSpPr>
            <p:cNvPr id="51" name="组合 50"/>
            <p:cNvGrpSpPr/>
            <p:nvPr/>
          </p:nvGrpSpPr>
          <p:grpSpPr>
            <a:xfrm>
              <a:off x="1797721" y="4629147"/>
              <a:ext cx="595558" cy="596907"/>
              <a:chOff x="5379318" y="1317857"/>
              <a:chExt cx="1433367" cy="1436614"/>
            </a:xfrm>
            <a:effectLst>
              <a:outerShdw blurRad="101600" dist="50800" dir="2700000" algn="tl" rotWithShape="0">
                <a:srgbClr val="017581">
                  <a:alpha val="50000"/>
                </a:srgbClr>
              </a:outerShdw>
            </a:effectLst>
          </p:grpSpPr>
          <p:sp>
            <p:nvSpPr>
              <p:cNvPr id="53" name="椭圆 52"/>
              <p:cNvSpPr/>
              <p:nvPr/>
            </p:nvSpPr>
            <p:spPr>
              <a:xfrm>
                <a:off x="5379318" y="1317857"/>
                <a:ext cx="1433367" cy="143336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9AABB"/>
                  </a:gs>
                  <a:gs pos="0">
                    <a:srgbClr val="19DEF3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304800" dist="50800" dir="13500000">
                  <a:srgbClr val="066D78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593724" y="1396179"/>
                <a:ext cx="1004554" cy="710996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12BFD2">
                      <a:alpha val="0"/>
                    </a:srgbClr>
                  </a:gs>
                  <a:gs pos="0">
                    <a:schemeClr val="bg1">
                      <a:alpha val="8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5543496" y="1972375"/>
                <a:ext cx="1105009" cy="78209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12BFD2">
                      <a:alpha val="0"/>
                    </a:srgbClr>
                  </a:gs>
                  <a:gs pos="43000">
                    <a:srgbClr val="89DFE9">
                      <a:alpha val="39000"/>
                    </a:srgbClr>
                  </a:gs>
                  <a:gs pos="0">
                    <a:schemeClr val="bg1">
                      <a:alpha val="41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1599410" y="4690382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199558" y="4291011"/>
            <a:ext cx="750088" cy="447680"/>
            <a:chOff x="1599410" y="5340347"/>
            <a:chExt cx="1000117" cy="596907"/>
          </a:xfrm>
        </p:grpSpPr>
        <p:grpSp>
          <p:nvGrpSpPr>
            <p:cNvPr id="57" name="组合 56"/>
            <p:cNvGrpSpPr/>
            <p:nvPr/>
          </p:nvGrpSpPr>
          <p:grpSpPr>
            <a:xfrm>
              <a:off x="1797721" y="5340347"/>
              <a:ext cx="595558" cy="596907"/>
              <a:chOff x="5379318" y="1317857"/>
              <a:chExt cx="1433367" cy="1436614"/>
            </a:xfrm>
            <a:effectLst>
              <a:outerShdw blurRad="101600" dist="50800" dir="2700000" algn="tl" rotWithShape="0">
                <a:srgbClr val="017581">
                  <a:alpha val="50000"/>
                </a:srgbClr>
              </a:outerShdw>
            </a:effectLst>
          </p:grpSpPr>
          <p:sp>
            <p:nvSpPr>
              <p:cNvPr id="59" name="椭圆 58"/>
              <p:cNvSpPr/>
              <p:nvPr/>
            </p:nvSpPr>
            <p:spPr>
              <a:xfrm>
                <a:off x="5379318" y="1317857"/>
                <a:ext cx="1433367" cy="143336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9AABB"/>
                  </a:gs>
                  <a:gs pos="0">
                    <a:srgbClr val="19DEF3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304800" dist="50800" dir="13500000">
                  <a:srgbClr val="066D78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5593724" y="1396179"/>
                <a:ext cx="1004554" cy="710996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12BFD2">
                      <a:alpha val="0"/>
                    </a:srgbClr>
                  </a:gs>
                  <a:gs pos="0">
                    <a:schemeClr val="bg1">
                      <a:alpha val="8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5543496" y="1972375"/>
                <a:ext cx="1105009" cy="78209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12BFD2">
                      <a:alpha val="0"/>
                    </a:srgbClr>
                  </a:gs>
                  <a:gs pos="43000">
                    <a:srgbClr val="89DFE9">
                      <a:alpha val="39000"/>
                    </a:srgbClr>
                  </a:gs>
                  <a:gs pos="0">
                    <a:schemeClr val="bg1">
                      <a:alpha val="41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1599410" y="5401582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548437" y="970108"/>
            <a:ext cx="1504454" cy="514260"/>
            <a:chOff x="1811883" y="3526001"/>
            <a:chExt cx="2005938" cy="685679"/>
          </a:xfrm>
        </p:grpSpPr>
        <p:sp>
          <p:nvSpPr>
            <p:cNvPr id="63" name="文本框 62"/>
            <p:cNvSpPr txBox="1"/>
            <p:nvPr/>
          </p:nvSpPr>
          <p:spPr>
            <a:xfrm flipH="1">
              <a:off x="1811883" y="352600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 flipH="1">
              <a:off x="1811883" y="3780794"/>
              <a:ext cx="200593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548437" y="1508270"/>
            <a:ext cx="1504454" cy="514260"/>
            <a:chOff x="1811883" y="3526001"/>
            <a:chExt cx="2005938" cy="685679"/>
          </a:xfrm>
        </p:grpSpPr>
        <p:sp>
          <p:nvSpPr>
            <p:cNvPr id="66" name="文本框 65"/>
            <p:cNvSpPr txBox="1"/>
            <p:nvPr/>
          </p:nvSpPr>
          <p:spPr>
            <a:xfrm flipH="1">
              <a:off x="1811883" y="352600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 flipH="1">
              <a:off x="1811883" y="3780794"/>
              <a:ext cx="200593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548437" y="2046433"/>
            <a:ext cx="1504454" cy="514260"/>
            <a:chOff x="1811883" y="3526001"/>
            <a:chExt cx="2005938" cy="685679"/>
          </a:xfrm>
        </p:grpSpPr>
        <p:sp>
          <p:nvSpPr>
            <p:cNvPr id="69" name="文本框 68"/>
            <p:cNvSpPr txBox="1"/>
            <p:nvPr/>
          </p:nvSpPr>
          <p:spPr>
            <a:xfrm flipH="1">
              <a:off x="1811883" y="352600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 flipH="1">
              <a:off x="1811883" y="3780794"/>
              <a:ext cx="200593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781417" y="1002226"/>
            <a:ext cx="750088" cy="452999"/>
            <a:chOff x="7708555" y="955301"/>
            <a:chExt cx="1000117" cy="603999"/>
          </a:xfrm>
        </p:grpSpPr>
        <p:grpSp>
          <p:nvGrpSpPr>
            <p:cNvPr id="72" name="组合 71"/>
            <p:cNvGrpSpPr/>
            <p:nvPr/>
          </p:nvGrpSpPr>
          <p:grpSpPr>
            <a:xfrm>
              <a:off x="7909233" y="955301"/>
              <a:ext cx="602634" cy="603999"/>
              <a:chOff x="3504332" y="2897723"/>
              <a:chExt cx="979009" cy="981227"/>
            </a:xfrm>
            <a:effectLst>
              <a:outerShdw blurRad="101600" dist="50800" dir="2700000" algn="tl" rotWithShape="0">
                <a:srgbClr val="C87700">
                  <a:alpha val="49804"/>
                </a:srgbClr>
              </a:outerShdw>
            </a:effectLst>
          </p:grpSpPr>
          <p:sp>
            <p:nvSpPr>
              <p:cNvPr id="74" name="椭圆 73"/>
              <p:cNvSpPr/>
              <p:nvPr/>
            </p:nvSpPr>
            <p:spPr>
              <a:xfrm>
                <a:off x="3504332" y="2897723"/>
                <a:ext cx="979009" cy="97901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9F11"/>
                  </a:gs>
                  <a:gs pos="0">
                    <a:srgbClr val="FFB850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304800" dist="50800" dir="13500000">
                  <a:srgbClr val="D67F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650774" y="2951219"/>
                <a:ext cx="686124" cy="485620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FFB850">
                      <a:alpha val="0"/>
                    </a:srgbClr>
                  </a:gs>
                  <a:gs pos="0">
                    <a:schemeClr val="bg1">
                      <a:alpha val="8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3616468" y="3344768"/>
                <a:ext cx="754736" cy="5341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B850">
                      <a:alpha val="0"/>
                    </a:srgbClr>
                  </a:gs>
                  <a:gs pos="43000">
                    <a:srgbClr val="FFCF89">
                      <a:alpha val="50000"/>
                    </a:srgbClr>
                  </a:gs>
                  <a:gs pos="0">
                    <a:schemeClr val="bg1">
                      <a:alpha val="41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7708555" y="1012310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781417" y="1526101"/>
            <a:ext cx="750088" cy="452999"/>
            <a:chOff x="7708555" y="1653801"/>
            <a:chExt cx="1000117" cy="603999"/>
          </a:xfrm>
        </p:grpSpPr>
        <p:grpSp>
          <p:nvGrpSpPr>
            <p:cNvPr id="78" name="组合 77"/>
            <p:cNvGrpSpPr/>
            <p:nvPr/>
          </p:nvGrpSpPr>
          <p:grpSpPr>
            <a:xfrm>
              <a:off x="7909233" y="1653801"/>
              <a:ext cx="602634" cy="603999"/>
              <a:chOff x="3504332" y="2897723"/>
              <a:chExt cx="979009" cy="981227"/>
            </a:xfrm>
            <a:effectLst>
              <a:outerShdw blurRad="101600" dist="50800" dir="2700000" algn="tl" rotWithShape="0">
                <a:srgbClr val="C87700">
                  <a:alpha val="49804"/>
                </a:srgbClr>
              </a:outerShdw>
            </a:effectLst>
          </p:grpSpPr>
          <p:sp>
            <p:nvSpPr>
              <p:cNvPr id="80" name="椭圆 79"/>
              <p:cNvSpPr/>
              <p:nvPr/>
            </p:nvSpPr>
            <p:spPr>
              <a:xfrm>
                <a:off x="3504332" y="2897723"/>
                <a:ext cx="979009" cy="97901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9F11"/>
                  </a:gs>
                  <a:gs pos="0">
                    <a:srgbClr val="FFB850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304800" dist="50800" dir="13500000">
                  <a:srgbClr val="D67F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3650774" y="2951219"/>
                <a:ext cx="686124" cy="485620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FFB850">
                      <a:alpha val="0"/>
                    </a:srgbClr>
                  </a:gs>
                  <a:gs pos="0">
                    <a:schemeClr val="bg1">
                      <a:alpha val="8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616468" y="3344768"/>
                <a:ext cx="754736" cy="5341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B850">
                      <a:alpha val="0"/>
                    </a:srgbClr>
                  </a:gs>
                  <a:gs pos="43000">
                    <a:srgbClr val="FFCF89">
                      <a:alpha val="50000"/>
                    </a:srgbClr>
                  </a:gs>
                  <a:gs pos="0">
                    <a:schemeClr val="bg1">
                      <a:alpha val="41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7708555" y="1717800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781417" y="2049976"/>
            <a:ext cx="750088" cy="452999"/>
            <a:chOff x="7708555" y="2352301"/>
            <a:chExt cx="1000117" cy="603999"/>
          </a:xfrm>
        </p:grpSpPr>
        <p:grpSp>
          <p:nvGrpSpPr>
            <p:cNvPr id="84" name="组合 83"/>
            <p:cNvGrpSpPr/>
            <p:nvPr/>
          </p:nvGrpSpPr>
          <p:grpSpPr>
            <a:xfrm>
              <a:off x="7909233" y="2352301"/>
              <a:ext cx="602634" cy="603999"/>
              <a:chOff x="3504332" y="2897723"/>
              <a:chExt cx="979009" cy="981227"/>
            </a:xfrm>
            <a:effectLst>
              <a:outerShdw blurRad="101600" dist="50800" dir="2700000" algn="tl" rotWithShape="0">
                <a:srgbClr val="C87700">
                  <a:alpha val="49804"/>
                </a:srgbClr>
              </a:outerShdw>
            </a:effectLst>
          </p:grpSpPr>
          <p:sp>
            <p:nvSpPr>
              <p:cNvPr id="86" name="椭圆 85"/>
              <p:cNvSpPr/>
              <p:nvPr/>
            </p:nvSpPr>
            <p:spPr>
              <a:xfrm>
                <a:off x="3504332" y="2897723"/>
                <a:ext cx="979009" cy="97901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9F11"/>
                  </a:gs>
                  <a:gs pos="0">
                    <a:srgbClr val="FFB850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304800" dist="50800" dir="13500000">
                  <a:srgbClr val="D67F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3650774" y="2951219"/>
                <a:ext cx="686124" cy="485620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FFB850">
                      <a:alpha val="0"/>
                    </a:srgbClr>
                  </a:gs>
                  <a:gs pos="0">
                    <a:schemeClr val="bg1">
                      <a:alpha val="8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616468" y="3344768"/>
                <a:ext cx="754736" cy="5341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B850">
                      <a:alpha val="0"/>
                    </a:srgbClr>
                  </a:gs>
                  <a:gs pos="43000">
                    <a:srgbClr val="FFCF89">
                      <a:alpha val="50000"/>
                    </a:srgbClr>
                  </a:gs>
                  <a:gs pos="0">
                    <a:schemeClr val="bg1">
                      <a:alpha val="41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85" name="文本框 84"/>
            <p:cNvSpPr txBox="1"/>
            <p:nvPr/>
          </p:nvSpPr>
          <p:spPr>
            <a:xfrm>
              <a:off x="7708555" y="2429000"/>
              <a:ext cx="1000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1116</Words>
  <Application>Microsoft Office PowerPoint</Application>
  <PresentationFormat>全屏显示(16:9)</PresentationFormat>
  <Paragraphs>284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LiHei Pro</vt:lpstr>
      <vt:lpstr>时尚中黑简体</vt:lpstr>
      <vt:lpstr>宋体</vt:lpstr>
      <vt:lpstr>微软雅黑</vt:lpstr>
      <vt:lpstr>幼圆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2016-11-24T11:59:00Z</dcterms:created>
  <dcterms:modified xsi:type="dcterms:W3CDTF">2023-01-10T11:58:52Z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77F694FB9BD34DEFB820C4A25A6935BA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